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83BF-52AA-4067-A894-4A3522C6A45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37372-989E-400F-984F-F474E4BD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8"/>
          <p:cNvGrpSpPr>
            <a:grpSpLocks noGrp="1"/>
          </p:cNvGrpSpPr>
          <p:nvPr/>
        </p:nvGrpSpPr>
        <p:grpSpPr bwMode="auto">
          <a:xfrm>
            <a:off x="836023" y="1384663"/>
            <a:ext cx="10524113" cy="5233116"/>
            <a:chOff x="295" y="890"/>
            <a:chExt cx="5243" cy="2945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4335" y="3225"/>
              <a:ext cx="1203" cy="5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Recommended</a:t>
              </a:r>
            </a:p>
            <a:p>
              <a:pPr algn="ctr"/>
              <a:r>
                <a:rPr lang="en-US" sz="2000" dirty="0" smtClean="0"/>
                <a:t>Movies List based on </a:t>
              </a:r>
            </a:p>
            <a:p>
              <a:pPr algn="ctr"/>
              <a:r>
                <a:rPr lang="en-US" sz="2000" dirty="0" smtClean="0"/>
                <a:t>User’s specification.</a:t>
              </a:r>
              <a:endParaRPr lang="en-US" sz="2000" dirty="0"/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3824" y="2950"/>
              <a:ext cx="92" cy="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0" hangingPunct="0"/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636" y="3004"/>
              <a:ext cx="1103" cy="8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/>
                <a:t>Top List of Movies based on Collaborative websites rating.</a:t>
              </a:r>
            </a:p>
            <a:p>
              <a:pPr eaLnBrk="0" hangingPunct="0"/>
              <a:endParaRPr lang="en-GB" dirty="0">
                <a:latin typeface="Times New Roman" pitchFamily="18" charset="0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158" y="955"/>
              <a:ext cx="1048" cy="2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latin typeface="Times New Roman" pitchFamily="18" charset="0"/>
                </a:rPr>
                <a:t>Recommender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1389" y="1416"/>
              <a:ext cx="215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585" y="1107"/>
              <a:ext cx="1180" cy="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 smtClean="0">
                  <a:latin typeface="Times New Roman" pitchFamily="18" charset="0"/>
                </a:rPr>
                <a:t>Signup to the System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 flipV="1">
              <a:off x="3936" y="1669"/>
              <a:ext cx="652" cy="11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V="1">
              <a:off x="3740" y="1669"/>
              <a:ext cx="0" cy="11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H="1">
              <a:off x="1389" y="1542"/>
              <a:ext cx="215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1697" y="2468"/>
              <a:ext cx="897" cy="7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0" hangingPunct="0"/>
              <a:r>
                <a:rPr lang="en-GB" sz="2000" dirty="0" smtClean="0">
                  <a:latin typeface="Times New Roman" pitchFamily="18" charset="0"/>
                </a:rPr>
                <a:t>Rate at least 25 movies from the database of his/her choice.</a:t>
              </a:r>
              <a:endParaRPr lang="en-GB" sz="2000" dirty="0" smtClean="0">
                <a:latin typeface="Times New Roman" pitchFamily="18" charset="0"/>
              </a:endParaRPr>
            </a:p>
          </p:txBody>
        </p:sp>
        <p:pic>
          <p:nvPicPr>
            <p:cNvPr id="44" name="Picture 22" descr="myagen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9" y="2734"/>
              <a:ext cx="392" cy="7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45" name="Picture 23" descr="myagen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8" y="2425"/>
              <a:ext cx="391" cy="7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46" name="Picture 24" descr="myagen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4" y="903"/>
              <a:ext cx="392" cy="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47" name="Picture 25" descr="myagen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32" y="911"/>
              <a:ext cx="392" cy="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95" y="890"/>
              <a:ext cx="333" cy="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 smtClean="0">
                  <a:latin typeface="Times New Roman" pitchFamily="18" charset="0"/>
                </a:rPr>
                <a:t>User</a:t>
              </a:r>
              <a:endParaRPr lang="en-GB" sz="2000" dirty="0">
                <a:latin typeface="Times New Roman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715" y="1585"/>
              <a:ext cx="897" cy="39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0" hangingPunct="0"/>
              <a:r>
                <a:rPr lang="en-GB" sz="2000" dirty="0" smtClean="0">
                  <a:latin typeface="Times New Roman" pitchFamily="18" charset="0"/>
                </a:rPr>
                <a:t>Login for the first time.</a:t>
              </a:r>
              <a:endParaRPr lang="en-GB" sz="2000" dirty="0" smtClean="0">
                <a:latin typeface="Times New Roman" pitchFamily="18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700" y="2089"/>
              <a:ext cx="897" cy="3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0" hangingPunct="0"/>
              <a:r>
                <a:rPr lang="en-GB" sz="32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Times New Roman" pitchFamily="18" charset="0"/>
                </a:rPr>
                <a:t>and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Project Model</a:t>
            </a:r>
            <a:endParaRPr lang="en-US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5653470" y="2767130"/>
            <a:ext cx="1762383" cy="151396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Proposed Methodology(Overview)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09" y="3009837"/>
            <a:ext cx="2008032" cy="20313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signup to the system.</a:t>
            </a:r>
          </a:p>
          <a:p>
            <a:pPr algn="ctr"/>
            <a:r>
              <a:rPr lang="en-US" dirty="0" smtClean="0"/>
              <a:t>Login for the first time and have to rate at least 25 movies of his choice.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5684" y="2086507"/>
            <a:ext cx="2008032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List of </a:t>
            </a:r>
            <a:r>
              <a:rPr lang="en-US" dirty="0" smtClean="0"/>
              <a:t>Movies based </a:t>
            </a:r>
            <a:r>
              <a:rPr lang="en-US" dirty="0" smtClean="0"/>
              <a:t>on </a:t>
            </a:r>
            <a:r>
              <a:rPr lang="en-US" dirty="0" smtClean="0"/>
              <a:t>Collaborative websites rating.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5684" y="4018468"/>
            <a:ext cx="2008032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Recommended</a:t>
            </a:r>
          </a:p>
          <a:p>
            <a:pPr algn="ctr"/>
            <a:r>
              <a:rPr lang="en-US" dirty="0" smtClean="0"/>
              <a:t>Movies List</a:t>
            </a:r>
            <a:endParaRPr lang="en-US" dirty="0" smtClean="0"/>
          </a:p>
          <a:p>
            <a:pPr algn="ctr"/>
            <a:r>
              <a:rPr lang="en-US" dirty="0" smtClean="0"/>
              <a:t>based on User’s </a:t>
            </a:r>
            <a:r>
              <a:rPr lang="en-US" dirty="0" smtClean="0"/>
              <a:t>specification.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41" y="2548172"/>
            <a:ext cx="2238375" cy="220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2962141" y="3653072"/>
            <a:ext cx="1448000" cy="37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Elbow Connector 8"/>
          <p:cNvCxnSpPr>
            <a:stCxn id="7" idx="3"/>
            <a:endCxn id="5" idx="1"/>
          </p:cNvCxnSpPr>
          <p:nvPr/>
        </p:nvCxnSpPr>
        <p:spPr>
          <a:xfrm flipV="1">
            <a:off x="6648516" y="2686672"/>
            <a:ext cx="1847168" cy="966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6648516" y="3653072"/>
            <a:ext cx="1847168" cy="11049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841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5 Project Model</vt:lpstr>
      <vt:lpstr>6 Proposed Methodology(Overview)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Still_fattu</dc:creator>
  <cp:lastModifiedBy>Still_fattu</cp:lastModifiedBy>
  <cp:revision>1</cp:revision>
  <dcterms:created xsi:type="dcterms:W3CDTF">2015-09-14T23:53:50Z</dcterms:created>
  <dcterms:modified xsi:type="dcterms:W3CDTF">2015-09-14T23:58:09Z</dcterms:modified>
</cp:coreProperties>
</file>