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4" r:id="rId1"/>
  </p:sldMasterIdLst>
  <p:sldIdLst>
    <p:sldId id="270" r:id="rId2"/>
    <p:sldId id="271" r:id="rId3"/>
    <p:sldId id="272" r:id="rId4"/>
    <p:sldId id="265" r:id="rId5"/>
    <p:sldId id="273" r:id="rId6"/>
    <p:sldId id="269" r:id="rId7"/>
    <p:sldId id="257" r:id="rId8"/>
    <p:sldId id="258" r:id="rId9"/>
    <p:sldId id="259" r:id="rId10"/>
    <p:sldId id="260" r:id="rId11"/>
    <p:sldId id="261" r:id="rId12"/>
    <p:sldId id="262" r:id="rId13"/>
    <p:sldId id="263" r:id="rId14"/>
    <p:sldId id="266" r:id="rId15"/>
    <p:sldId id="275" r:id="rId16"/>
    <p:sldId id="274" r:id="rId17"/>
    <p:sldId id="277" r:id="rId18"/>
    <p:sldId id="278" r:id="rId19"/>
    <p:sldId id="280"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44" autoAdjust="0"/>
    <p:restoredTop sz="94660"/>
  </p:normalViewPr>
  <p:slideViewPr>
    <p:cSldViewPr snapToGrid="0">
      <p:cViewPr varScale="1">
        <p:scale>
          <a:sx n="74" d="100"/>
          <a:sy n="74" d="100"/>
        </p:scale>
        <p:origin x="61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195586-DB21-4EC2-A480-FFDA3484EB8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D320EC0-7E62-4C56-B44A-9C4423336EC6}">
      <dgm:prSet phldrT="[Text]"/>
      <dgm:spPr/>
      <dgm:t>
        <a:bodyPr/>
        <a:lstStyle/>
        <a:p>
          <a:r>
            <a:rPr lang="en-US"/>
            <a:t>Movie names</a:t>
          </a:r>
        </a:p>
      </dgm:t>
    </dgm:pt>
    <dgm:pt modelId="{CF97E54C-DD1E-4BA3-8BD9-BA715E93C4E4}" type="parTrans" cxnId="{92981818-3225-46E4-B151-2860B9C8A6AC}">
      <dgm:prSet/>
      <dgm:spPr/>
      <dgm:t>
        <a:bodyPr/>
        <a:lstStyle/>
        <a:p>
          <a:endParaRPr lang="en-US"/>
        </a:p>
      </dgm:t>
    </dgm:pt>
    <dgm:pt modelId="{51D6DBAB-0750-4C02-A4E2-7EB920C93A99}" type="sibTrans" cxnId="{92981818-3225-46E4-B151-2860B9C8A6AC}">
      <dgm:prSet/>
      <dgm:spPr/>
      <dgm:t>
        <a:bodyPr/>
        <a:lstStyle/>
        <a:p>
          <a:endParaRPr lang="en-US"/>
        </a:p>
      </dgm:t>
    </dgm:pt>
    <dgm:pt modelId="{50377A21-4C83-4925-B011-A1D537B809B6}">
      <dgm:prSet phldrT="[Text]"/>
      <dgm:spPr/>
      <dgm:t>
        <a:bodyPr/>
        <a:lstStyle/>
        <a:p>
          <a:r>
            <a:rPr lang="en-US"/>
            <a:t>Scrape data from wikipedia.</a:t>
          </a:r>
        </a:p>
      </dgm:t>
    </dgm:pt>
    <dgm:pt modelId="{BD4D5A77-423A-4B16-BEAB-5BA1E07146F4}" type="parTrans" cxnId="{471FCA21-2EC5-4CA4-9763-EAA513E74F55}">
      <dgm:prSet/>
      <dgm:spPr/>
      <dgm:t>
        <a:bodyPr/>
        <a:lstStyle/>
        <a:p>
          <a:endParaRPr lang="en-US"/>
        </a:p>
      </dgm:t>
    </dgm:pt>
    <dgm:pt modelId="{DFCB86ED-6FA8-4DF7-BAE5-793E95D8EE3A}" type="sibTrans" cxnId="{471FCA21-2EC5-4CA4-9763-EAA513E74F55}">
      <dgm:prSet/>
      <dgm:spPr/>
      <dgm:t>
        <a:bodyPr/>
        <a:lstStyle/>
        <a:p>
          <a:endParaRPr lang="en-US"/>
        </a:p>
      </dgm:t>
    </dgm:pt>
    <dgm:pt modelId="{8BC5B30B-E169-460B-B34C-B0030E04D4C8}">
      <dgm:prSet phldrT="[Text]"/>
      <dgm:spPr/>
      <dgm:t>
        <a:bodyPr/>
        <a:lstStyle/>
        <a:p>
          <a:r>
            <a:rPr lang="en-US"/>
            <a:t>Raw data having Movie names, Year, Genre, Director, etc.</a:t>
          </a:r>
        </a:p>
      </dgm:t>
    </dgm:pt>
    <dgm:pt modelId="{5ED574F4-BF5C-4E1F-963A-F65100AE8A0B}" type="parTrans" cxnId="{8FB3DE29-E180-47C3-9EB3-C4ED926B7D13}">
      <dgm:prSet/>
      <dgm:spPr/>
      <dgm:t>
        <a:bodyPr/>
        <a:lstStyle/>
        <a:p>
          <a:endParaRPr lang="en-US"/>
        </a:p>
      </dgm:t>
    </dgm:pt>
    <dgm:pt modelId="{4F299E71-435B-468C-A08E-10FC63D8862E}" type="sibTrans" cxnId="{8FB3DE29-E180-47C3-9EB3-C4ED926B7D13}">
      <dgm:prSet/>
      <dgm:spPr/>
      <dgm:t>
        <a:bodyPr/>
        <a:lstStyle/>
        <a:p>
          <a:endParaRPr lang="en-US"/>
        </a:p>
      </dgm:t>
    </dgm:pt>
    <dgm:pt modelId="{31A45AB0-CACD-48FA-AE07-222B8B2CF2B3}">
      <dgm:prSet phldrT="[Text]"/>
      <dgm:spPr/>
      <dgm:t>
        <a:bodyPr/>
        <a:lstStyle/>
        <a:p>
          <a:r>
            <a:rPr lang="en-US" dirty="0"/>
            <a:t>Get link of particular movie from movie databases site (say </a:t>
          </a:r>
          <a:r>
            <a:rPr lang="en-US" dirty="0" err="1"/>
            <a:t>imdb</a:t>
          </a:r>
          <a:r>
            <a:rPr lang="en-US" dirty="0"/>
            <a:t>)</a:t>
          </a:r>
        </a:p>
      </dgm:t>
    </dgm:pt>
    <dgm:pt modelId="{39A365DF-D142-4695-9F44-6147E04A5ED9}" type="parTrans" cxnId="{D9BD9F4D-61C6-4865-8BB5-5A6230FC7DE6}">
      <dgm:prSet/>
      <dgm:spPr/>
      <dgm:t>
        <a:bodyPr/>
        <a:lstStyle/>
        <a:p>
          <a:endParaRPr lang="en-US"/>
        </a:p>
      </dgm:t>
    </dgm:pt>
    <dgm:pt modelId="{E2BEB10F-E396-4C53-A6F3-8AD2E5F8E518}" type="sibTrans" cxnId="{D9BD9F4D-61C6-4865-8BB5-5A6230FC7DE6}">
      <dgm:prSet/>
      <dgm:spPr/>
      <dgm:t>
        <a:bodyPr/>
        <a:lstStyle/>
        <a:p>
          <a:endParaRPr lang="en-US"/>
        </a:p>
      </dgm:t>
    </dgm:pt>
    <dgm:pt modelId="{45AD388D-2C0B-4463-9832-421FCED4A878}">
      <dgm:prSet phldrT="[Text]"/>
      <dgm:spPr/>
      <dgm:t>
        <a:bodyPr/>
        <a:lstStyle/>
        <a:p>
          <a:r>
            <a:rPr lang="en-US"/>
            <a:t>Convert movie name from raw data into search link.</a:t>
          </a:r>
        </a:p>
      </dgm:t>
    </dgm:pt>
    <dgm:pt modelId="{3AA5EE1B-E497-40DB-A15A-0D2D837C011B}" type="parTrans" cxnId="{A157F733-B74E-43CF-9E06-4C26A21DD671}">
      <dgm:prSet/>
      <dgm:spPr/>
      <dgm:t>
        <a:bodyPr/>
        <a:lstStyle/>
        <a:p>
          <a:endParaRPr lang="en-US"/>
        </a:p>
      </dgm:t>
    </dgm:pt>
    <dgm:pt modelId="{B8BCFDC4-4C0D-4C3F-8284-D7A6C5D5FA99}" type="sibTrans" cxnId="{A157F733-B74E-43CF-9E06-4C26A21DD671}">
      <dgm:prSet/>
      <dgm:spPr/>
      <dgm:t>
        <a:bodyPr/>
        <a:lstStyle/>
        <a:p>
          <a:endParaRPr lang="en-US"/>
        </a:p>
      </dgm:t>
    </dgm:pt>
    <dgm:pt modelId="{F030002B-12EE-4901-BAFD-D065A7760B0C}">
      <dgm:prSet phldrT="[Text]"/>
      <dgm:spPr/>
      <dgm:t>
        <a:bodyPr/>
        <a:lstStyle/>
        <a:p>
          <a:r>
            <a:rPr lang="en-US"/>
            <a:t>Sholay|1975 becomes "http://www.imdb.com/search?Sholay+1975+</a:t>
          </a:r>
        </a:p>
      </dgm:t>
    </dgm:pt>
    <dgm:pt modelId="{871C4839-903C-487F-A3CA-363693579691}" type="parTrans" cxnId="{994CF22E-574E-4E93-AFF8-210B21265C1F}">
      <dgm:prSet/>
      <dgm:spPr/>
      <dgm:t>
        <a:bodyPr/>
        <a:lstStyle/>
        <a:p>
          <a:endParaRPr lang="en-US"/>
        </a:p>
      </dgm:t>
    </dgm:pt>
    <dgm:pt modelId="{AFC1D448-EBBE-4A87-821F-3D64FB81D2C2}" type="sibTrans" cxnId="{994CF22E-574E-4E93-AFF8-210B21265C1F}">
      <dgm:prSet/>
      <dgm:spPr/>
      <dgm:t>
        <a:bodyPr/>
        <a:lstStyle/>
        <a:p>
          <a:endParaRPr lang="en-US"/>
        </a:p>
      </dgm:t>
    </dgm:pt>
    <dgm:pt modelId="{94414133-1F4F-40DD-98BD-F71AD264ADBD}">
      <dgm:prSet phldrT="[Text]"/>
      <dgm:spPr/>
      <dgm:t>
        <a:bodyPr/>
        <a:lstStyle/>
        <a:p>
          <a:r>
            <a:rPr lang="en-US"/>
            <a:t>With the help of above links and searching algorithm of sites we scrape the actual link.</a:t>
          </a:r>
        </a:p>
      </dgm:t>
    </dgm:pt>
    <dgm:pt modelId="{5ED94A5B-47E5-4D3E-BAF6-8C66EC960099}" type="parTrans" cxnId="{E842DECB-CDD6-4988-A61F-CD434811C10F}">
      <dgm:prSet/>
      <dgm:spPr/>
      <dgm:t>
        <a:bodyPr/>
        <a:lstStyle/>
        <a:p>
          <a:endParaRPr lang="en-US"/>
        </a:p>
      </dgm:t>
    </dgm:pt>
    <dgm:pt modelId="{23B20DF0-E587-4028-803A-A2041FC003FB}" type="sibTrans" cxnId="{E842DECB-CDD6-4988-A61F-CD434811C10F}">
      <dgm:prSet/>
      <dgm:spPr/>
      <dgm:t>
        <a:bodyPr/>
        <a:lstStyle/>
        <a:p>
          <a:endParaRPr lang="en-US"/>
        </a:p>
      </dgm:t>
    </dgm:pt>
    <dgm:pt modelId="{58066C89-75A9-46CD-8BAE-137DD3BE17B2}">
      <dgm:prSet phldrT="[Text]"/>
      <dgm:spPr/>
      <dgm:t>
        <a:bodyPr/>
        <a:lstStyle/>
        <a:p>
          <a:r>
            <a:rPr lang="en-US"/>
            <a:t>http://www.imdb.com/title/tt0073707/</a:t>
          </a:r>
        </a:p>
      </dgm:t>
    </dgm:pt>
    <dgm:pt modelId="{94BFA8C1-EBD8-4414-BEC4-6A91728B10B2}" type="parTrans" cxnId="{A0F7711A-9346-4902-8893-DCF70B4EE86C}">
      <dgm:prSet/>
      <dgm:spPr/>
      <dgm:t>
        <a:bodyPr/>
        <a:lstStyle/>
        <a:p>
          <a:endParaRPr lang="en-US"/>
        </a:p>
      </dgm:t>
    </dgm:pt>
    <dgm:pt modelId="{27DB33C1-4593-4924-A91D-764E0E66263B}" type="sibTrans" cxnId="{A0F7711A-9346-4902-8893-DCF70B4EE86C}">
      <dgm:prSet/>
      <dgm:spPr/>
      <dgm:t>
        <a:bodyPr/>
        <a:lstStyle/>
        <a:p>
          <a:endParaRPr lang="en-US"/>
        </a:p>
      </dgm:t>
    </dgm:pt>
    <dgm:pt modelId="{5A1EEC6B-EE77-4226-AB65-887742366FE6}">
      <dgm:prSet phldrT="[Text]"/>
      <dgm:spPr/>
      <dgm:t>
        <a:bodyPr/>
        <a:lstStyle/>
        <a:p>
          <a:r>
            <a:rPr lang="en-US"/>
            <a:t>Get actual link</a:t>
          </a:r>
        </a:p>
      </dgm:t>
    </dgm:pt>
    <dgm:pt modelId="{070F8C93-DE23-42CD-BFE5-26614538037D}" type="parTrans" cxnId="{9881514A-D056-4822-8750-0CC16277159C}">
      <dgm:prSet/>
      <dgm:spPr/>
      <dgm:t>
        <a:bodyPr/>
        <a:lstStyle/>
        <a:p>
          <a:endParaRPr lang="en-US"/>
        </a:p>
      </dgm:t>
    </dgm:pt>
    <dgm:pt modelId="{7DECC2DB-3F3C-4D81-86AB-A8F3D59F034C}" type="sibTrans" cxnId="{9881514A-D056-4822-8750-0CC16277159C}">
      <dgm:prSet/>
      <dgm:spPr/>
      <dgm:t>
        <a:bodyPr/>
        <a:lstStyle/>
        <a:p>
          <a:endParaRPr lang="en-US"/>
        </a:p>
      </dgm:t>
    </dgm:pt>
    <dgm:pt modelId="{7FF11B33-DB26-4E9B-BE84-0285233AC6BA}">
      <dgm:prSet phldrT="[Text]"/>
      <dgm:spPr/>
      <dgm:t>
        <a:bodyPr/>
        <a:lstStyle/>
        <a:p>
          <a:r>
            <a:rPr lang="en-US"/>
            <a:t>Scrape required rating, images link, etc.</a:t>
          </a:r>
        </a:p>
      </dgm:t>
    </dgm:pt>
    <dgm:pt modelId="{0EC40F1A-13C9-4DBE-BB2C-81085032F37C}" type="parTrans" cxnId="{52079553-4D15-435C-8C47-3CA6FF0F4636}">
      <dgm:prSet/>
      <dgm:spPr/>
      <dgm:t>
        <a:bodyPr/>
        <a:lstStyle/>
        <a:p>
          <a:endParaRPr lang="en-US"/>
        </a:p>
      </dgm:t>
    </dgm:pt>
    <dgm:pt modelId="{A0FB2BF1-28C6-48E7-A575-A11F529F1E9D}" type="sibTrans" cxnId="{52079553-4D15-435C-8C47-3CA6FF0F4636}">
      <dgm:prSet/>
      <dgm:spPr/>
      <dgm:t>
        <a:bodyPr/>
        <a:lstStyle/>
        <a:p>
          <a:endParaRPr lang="en-US"/>
        </a:p>
      </dgm:t>
    </dgm:pt>
    <dgm:pt modelId="{6F705E74-0333-4F6B-BDD7-1D80F9B2B78E}">
      <dgm:prSet phldrT="[Text]"/>
      <dgm:spPr/>
      <dgm:t>
        <a:bodyPr/>
        <a:lstStyle/>
        <a:p>
          <a:r>
            <a:rPr lang="en-US"/>
            <a:t>For each actual link rating, image link is scraped</a:t>
          </a:r>
        </a:p>
      </dgm:t>
    </dgm:pt>
    <dgm:pt modelId="{D006386E-B62B-4F01-981E-68C48EF9AEBB}" type="parTrans" cxnId="{9DC3E5BE-B02E-49F1-AB9D-D16C41F04502}">
      <dgm:prSet/>
      <dgm:spPr/>
      <dgm:t>
        <a:bodyPr/>
        <a:lstStyle/>
        <a:p>
          <a:endParaRPr lang="en-US"/>
        </a:p>
      </dgm:t>
    </dgm:pt>
    <dgm:pt modelId="{30DE45E0-C057-4F5C-BC0D-FD4E45B61C4D}" type="sibTrans" cxnId="{9DC3E5BE-B02E-49F1-AB9D-D16C41F04502}">
      <dgm:prSet/>
      <dgm:spPr/>
      <dgm:t>
        <a:bodyPr/>
        <a:lstStyle/>
        <a:p>
          <a:endParaRPr lang="en-US"/>
        </a:p>
      </dgm:t>
    </dgm:pt>
    <dgm:pt modelId="{17F17D39-28B1-4967-AC2B-A4E45A991049}">
      <dgm:prSet phldrT="[Text]"/>
      <dgm:spPr/>
      <dgm:t>
        <a:bodyPr/>
        <a:lstStyle/>
        <a:p>
          <a:r>
            <a:rPr lang="en-US"/>
            <a:t>"//*[@id="ratingWidget"]/span/span/text()"</a:t>
          </a:r>
        </a:p>
      </dgm:t>
    </dgm:pt>
    <dgm:pt modelId="{C7DA9B56-C79F-436C-BA39-80F95441C82F}" type="parTrans" cxnId="{B18D4F30-1B75-49AF-A6D4-431FF66CAF7F}">
      <dgm:prSet/>
      <dgm:spPr/>
      <dgm:t>
        <a:bodyPr/>
        <a:lstStyle/>
        <a:p>
          <a:endParaRPr lang="en-US"/>
        </a:p>
      </dgm:t>
    </dgm:pt>
    <dgm:pt modelId="{FF0F1512-73AF-4139-8B8C-11B83712E997}" type="sibTrans" cxnId="{B18D4F30-1B75-49AF-A6D4-431FF66CAF7F}">
      <dgm:prSet/>
      <dgm:spPr/>
      <dgm:t>
        <a:bodyPr/>
        <a:lstStyle/>
        <a:p>
          <a:endParaRPr lang="en-US"/>
        </a:p>
      </dgm:t>
    </dgm:pt>
    <dgm:pt modelId="{5C0616BB-57CB-4ADF-9D72-A6E893870849}">
      <dgm:prSet phldrT="[Text]"/>
      <dgm:spPr/>
      <dgm:t>
        <a:bodyPr/>
        <a:lstStyle/>
        <a:p>
          <a:r>
            <a:rPr lang="en-US"/>
            <a:t>Store data into own database</a:t>
          </a:r>
        </a:p>
      </dgm:t>
    </dgm:pt>
    <dgm:pt modelId="{483C7823-F5D1-4708-9AF5-FC7AE1D59083}" type="parTrans" cxnId="{8E487FBA-E9BF-4620-A59B-54937FC12929}">
      <dgm:prSet/>
      <dgm:spPr/>
      <dgm:t>
        <a:bodyPr/>
        <a:lstStyle/>
        <a:p>
          <a:endParaRPr lang="en-US"/>
        </a:p>
      </dgm:t>
    </dgm:pt>
    <dgm:pt modelId="{B3E1333D-7924-4F70-8FAA-163E000A62C9}" type="sibTrans" cxnId="{8E487FBA-E9BF-4620-A59B-54937FC12929}">
      <dgm:prSet/>
      <dgm:spPr/>
      <dgm:t>
        <a:bodyPr/>
        <a:lstStyle/>
        <a:p>
          <a:endParaRPr lang="en-US"/>
        </a:p>
      </dgm:t>
    </dgm:pt>
    <dgm:pt modelId="{47F2D29B-71B7-4928-9C7F-8C3186CB9298}">
      <dgm:prSet phldrT="[Text]"/>
      <dgm:spPr/>
      <dgm:t>
        <a:bodyPr/>
        <a:lstStyle/>
        <a:p>
          <a:r>
            <a:rPr lang="en-US"/>
            <a:t>Data from different sources need to be clubbed into one database based on the primary keys from different tables.</a:t>
          </a:r>
        </a:p>
      </dgm:t>
    </dgm:pt>
    <dgm:pt modelId="{AA17C34B-B444-4552-9F28-668912E2B3C8}" type="parTrans" cxnId="{17DE6622-D7F1-4424-A3B4-2D5C8B0C0766}">
      <dgm:prSet/>
      <dgm:spPr/>
      <dgm:t>
        <a:bodyPr/>
        <a:lstStyle/>
        <a:p>
          <a:endParaRPr lang="en-US"/>
        </a:p>
      </dgm:t>
    </dgm:pt>
    <dgm:pt modelId="{C33E5574-1EC5-41EC-9DC0-1B6DC32F6FE6}" type="sibTrans" cxnId="{17DE6622-D7F1-4424-A3B4-2D5C8B0C0766}">
      <dgm:prSet/>
      <dgm:spPr/>
      <dgm:t>
        <a:bodyPr/>
        <a:lstStyle/>
        <a:p>
          <a:endParaRPr lang="en-US"/>
        </a:p>
      </dgm:t>
    </dgm:pt>
    <dgm:pt modelId="{39E5FB03-5814-4018-9520-6A70FA95EF3B}" type="pres">
      <dgm:prSet presAssocID="{EF195586-DB21-4EC2-A480-FFDA3484EB8D}" presName="Name0" presStyleCnt="0">
        <dgm:presLayoutVars>
          <dgm:dir/>
          <dgm:animLvl val="lvl"/>
          <dgm:resizeHandles val="exact"/>
        </dgm:presLayoutVars>
      </dgm:prSet>
      <dgm:spPr/>
      <dgm:t>
        <a:bodyPr/>
        <a:lstStyle/>
        <a:p>
          <a:endParaRPr lang="en-US"/>
        </a:p>
      </dgm:t>
    </dgm:pt>
    <dgm:pt modelId="{E3E37C4F-03BA-4698-98A4-78F79E80C4E6}" type="pres">
      <dgm:prSet presAssocID="{AD320EC0-7E62-4C56-B44A-9C4423336EC6}" presName="linNode" presStyleCnt="0"/>
      <dgm:spPr/>
    </dgm:pt>
    <dgm:pt modelId="{8A4059A1-60CB-4213-90A9-7E84CF04655E}" type="pres">
      <dgm:prSet presAssocID="{AD320EC0-7E62-4C56-B44A-9C4423336EC6}" presName="parentText" presStyleLbl="node1" presStyleIdx="0" presStyleCnt="5">
        <dgm:presLayoutVars>
          <dgm:chMax val="1"/>
          <dgm:bulletEnabled val="1"/>
        </dgm:presLayoutVars>
      </dgm:prSet>
      <dgm:spPr/>
      <dgm:t>
        <a:bodyPr/>
        <a:lstStyle/>
        <a:p>
          <a:endParaRPr lang="en-US"/>
        </a:p>
      </dgm:t>
    </dgm:pt>
    <dgm:pt modelId="{1E79DAA4-DB55-43EC-8C11-2B22873166AB}" type="pres">
      <dgm:prSet presAssocID="{AD320EC0-7E62-4C56-B44A-9C4423336EC6}" presName="descendantText" presStyleLbl="alignAccFollowNode1" presStyleIdx="0" presStyleCnt="5">
        <dgm:presLayoutVars>
          <dgm:bulletEnabled val="1"/>
        </dgm:presLayoutVars>
      </dgm:prSet>
      <dgm:spPr/>
      <dgm:t>
        <a:bodyPr/>
        <a:lstStyle/>
        <a:p>
          <a:endParaRPr lang="en-US"/>
        </a:p>
      </dgm:t>
    </dgm:pt>
    <dgm:pt modelId="{AC85DD2B-A1E3-4680-9C0E-419C00A59D1D}" type="pres">
      <dgm:prSet presAssocID="{51D6DBAB-0750-4C02-A4E2-7EB920C93A99}" presName="sp" presStyleCnt="0"/>
      <dgm:spPr/>
    </dgm:pt>
    <dgm:pt modelId="{96CDB614-CC95-4961-8095-716BCA1D868B}" type="pres">
      <dgm:prSet presAssocID="{31A45AB0-CACD-48FA-AE07-222B8B2CF2B3}" presName="linNode" presStyleCnt="0"/>
      <dgm:spPr/>
    </dgm:pt>
    <dgm:pt modelId="{3BDF170A-5E94-461A-9203-41B0829573CA}" type="pres">
      <dgm:prSet presAssocID="{31A45AB0-CACD-48FA-AE07-222B8B2CF2B3}" presName="parentText" presStyleLbl="node1" presStyleIdx="1" presStyleCnt="5">
        <dgm:presLayoutVars>
          <dgm:chMax val="1"/>
          <dgm:bulletEnabled val="1"/>
        </dgm:presLayoutVars>
      </dgm:prSet>
      <dgm:spPr/>
      <dgm:t>
        <a:bodyPr/>
        <a:lstStyle/>
        <a:p>
          <a:endParaRPr lang="en-US"/>
        </a:p>
      </dgm:t>
    </dgm:pt>
    <dgm:pt modelId="{B359A375-F714-47BD-8624-09CFCC83FC26}" type="pres">
      <dgm:prSet presAssocID="{31A45AB0-CACD-48FA-AE07-222B8B2CF2B3}" presName="descendantText" presStyleLbl="alignAccFollowNode1" presStyleIdx="1" presStyleCnt="5">
        <dgm:presLayoutVars>
          <dgm:bulletEnabled val="1"/>
        </dgm:presLayoutVars>
      </dgm:prSet>
      <dgm:spPr/>
      <dgm:t>
        <a:bodyPr/>
        <a:lstStyle/>
        <a:p>
          <a:endParaRPr lang="en-US"/>
        </a:p>
      </dgm:t>
    </dgm:pt>
    <dgm:pt modelId="{CB107E29-FFC7-4FB6-A210-F028B6202306}" type="pres">
      <dgm:prSet presAssocID="{E2BEB10F-E396-4C53-A6F3-8AD2E5F8E518}" presName="sp" presStyleCnt="0"/>
      <dgm:spPr/>
    </dgm:pt>
    <dgm:pt modelId="{C627C4DA-A0B3-47ED-9A4F-0F4F11E7CB32}" type="pres">
      <dgm:prSet presAssocID="{5A1EEC6B-EE77-4226-AB65-887742366FE6}" presName="linNode" presStyleCnt="0"/>
      <dgm:spPr/>
    </dgm:pt>
    <dgm:pt modelId="{5F60BD83-CCDD-4645-8A71-3E53E8A8DC9D}" type="pres">
      <dgm:prSet presAssocID="{5A1EEC6B-EE77-4226-AB65-887742366FE6}" presName="parentText" presStyleLbl="node1" presStyleIdx="2" presStyleCnt="5">
        <dgm:presLayoutVars>
          <dgm:chMax val="1"/>
          <dgm:bulletEnabled val="1"/>
        </dgm:presLayoutVars>
      </dgm:prSet>
      <dgm:spPr/>
      <dgm:t>
        <a:bodyPr/>
        <a:lstStyle/>
        <a:p>
          <a:endParaRPr lang="en-US"/>
        </a:p>
      </dgm:t>
    </dgm:pt>
    <dgm:pt modelId="{426C9753-409D-41E5-8608-83F69D93A553}" type="pres">
      <dgm:prSet presAssocID="{5A1EEC6B-EE77-4226-AB65-887742366FE6}" presName="descendantText" presStyleLbl="alignAccFollowNode1" presStyleIdx="2" presStyleCnt="5">
        <dgm:presLayoutVars>
          <dgm:bulletEnabled val="1"/>
        </dgm:presLayoutVars>
      </dgm:prSet>
      <dgm:spPr/>
      <dgm:t>
        <a:bodyPr/>
        <a:lstStyle/>
        <a:p>
          <a:endParaRPr lang="en-US"/>
        </a:p>
      </dgm:t>
    </dgm:pt>
    <dgm:pt modelId="{1A72196D-225E-46DF-8E87-DA7D6A72D112}" type="pres">
      <dgm:prSet presAssocID="{7DECC2DB-3F3C-4D81-86AB-A8F3D59F034C}" presName="sp" presStyleCnt="0"/>
      <dgm:spPr/>
    </dgm:pt>
    <dgm:pt modelId="{15CAB5B8-A51A-4393-8D4D-146D187C53B9}" type="pres">
      <dgm:prSet presAssocID="{7FF11B33-DB26-4E9B-BE84-0285233AC6BA}" presName="linNode" presStyleCnt="0"/>
      <dgm:spPr/>
    </dgm:pt>
    <dgm:pt modelId="{07760C69-7454-45B5-B86C-1FC64B99891C}" type="pres">
      <dgm:prSet presAssocID="{7FF11B33-DB26-4E9B-BE84-0285233AC6BA}" presName="parentText" presStyleLbl="node1" presStyleIdx="3" presStyleCnt="5">
        <dgm:presLayoutVars>
          <dgm:chMax val="1"/>
          <dgm:bulletEnabled val="1"/>
        </dgm:presLayoutVars>
      </dgm:prSet>
      <dgm:spPr/>
      <dgm:t>
        <a:bodyPr/>
        <a:lstStyle/>
        <a:p>
          <a:endParaRPr lang="en-US"/>
        </a:p>
      </dgm:t>
    </dgm:pt>
    <dgm:pt modelId="{8D87A55A-4DF8-4A19-9BD9-61F47B70090C}" type="pres">
      <dgm:prSet presAssocID="{7FF11B33-DB26-4E9B-BE84-0285233AC6BA}" presName="descendantText" presStyleLbl="alignAccFollowNode1" presStyleIdx="3" presStyleCnt="5">
        <dgm:presLayoutVars>
          <dgm:bulletEnabled val="1"/>
        </dgm:presLayoutVars>
      </dgm:prSet>
      <dgm:spPr/>
      <dgm:t>
        <a:bodyPr/>
        <a:lstStyle/>
        <a:p>
          <a:endParaRPr lang="en-US"/>
        </a:p>
      </dgm:t>
    </dgm:pt>
    <dgm:pt modelId="{820E2720-1C22-49F4-91F0-D664C369A79D}" type="pres">
      <dgm:prSet presAssocID="{A0FB2BF1-28C6-48E7-A575-A11F529F1E9D}" presName="sp" presStyleCnt="0"/>
      <dgm:spPr/>
    </dgm:pt>
    <dgm:pt modelId="{FD88BDC0-F3E0-4198-8071-FE1E40CB78F8}" type="pres">
      <dgm:prSet presAssocID="{5C0616BB-57CB-4ADF-9D72-A6E893870849}" presName="linNode" presStyleCnt="0"/>
      <dgm:spPr/>
    </dgm:pt>
    <dgm:pt modelId="{A3436EB4-D200-41EB-A472-BC626167D8BE}" type="pres">
      <dgm:prSet presAssocID="{5C0616BB-57CB-4ADF-9D72-A6E893870849}" presName="parentText" presStyleLbl="node1" presStyleIdx="4" presStyleCnt="5">
        <dgm:presLayoutVars>
          <dgm:chMax val="1"/>
          <dgm:bulletEnabled val="1"/>
        </dgm:presLayoutVars>
      </dgm:prSet>
      <dgm:spPr/>
      <dgm:t>
        <a:bodyPr/>
        <a:lstStyle/>
        <a:p>
          <a:endParaRPr lang="en-US"/>
        </a:p>
      </dgm:t>
    </dgm:pt>
    <dgm:pt modelId="{3A1D38DE-6E05-41B3-8FCD-E4245C8C2E77}" type="pres">
      <dgm:prSet presAssocID="{5C0616BB-57CB-4ADF-9D72-A6E893870849}" presName="descendantText" presStyleLbl="alignAccFollowNode1" presStyleIdx="4" presStyleCnt="5">
        <dgm:presLayoutVars>
          <dgm:bulletEnabled val="1"/>
        </dgm:presLayoutVars>
      </dgm:prSet>
      <dgm:spPr/>
      <dgm:t>
        <a:bodyPr/>
        <a:lstStyle/>
        <a:p>
          <a:endParaRPr lang="en-US"/>
        </a:p>
      </dgm:t>
    </dgm:pt>
  </dgm:ptLst>
  <dgm:cxnLst>
    <dgm:cxn modelId="{33B85509-56DA-4DC3-A9A1-F02B3E5F32B6}" type="presOf" srcId="{F030002B-12EE-4901-BAFD-D065A7760B0C}" destId="{B359A375-F714-47BD-8624-09CFCC83FC26}" srcOrd="0" destOrd="1" presId="urn:microsoft.com/office/officeart/2005/8/layout/vList5"/>
    <dgm:cxn modelId="{12B356C0-7832-4870-A344-F96736E4D8A0}" type="presOf" srcId="{5A1EEC6B-EE77-4226-AB65-887742366FE6}" destId="{5F60BD83-CCDD-4645-8A71-3E53E8A8DC9D}" srcOrd="0" destOrd="0" presId="urn:microsoft.com/office/officeart/2005/8/layout/vList5"/>
    <dgm:cxn modelId="{B18D4F30-1B75-49AF-A6D4-431FF66CAF7F}" srcId="{7FF11B33-DB26-4E9B-BE84-0285233AC6BA}" destId="{17F17D39-28B1-4967-AC2B-A4E45A991049}" srcOrd="1" destOrd="0" parTransId="{C7DA9B56-C79F-436C-BA39-80F95441C82F}" sibTransId="{FF0F1512-73AF-4139-8B8C-11B83712E997}"/>
    <dgm:cxn modelId="{471FCA21-2EC5-4CA4-9763-EAA513E74F55}" srcId="{AD320EC0-7E62-4C56-B44A-9C4423336EC6}" destId="{50377A21-4C83-4925-B011-A1D537B809B6}" srcOrd="0" destOrd="0" parTransId="{BD4D5A77-423A-4B16-BEAB-5BA1E07146F4}" sibTransId="{DFCB86ED-6FA8-4DF7-BAE5-793E95D8EE3A}"/>
    <dgm:cxn modelId="{C7772B7D-EB9E-4643-B65F-725172B1F051}" type="presOf" srcId="{94414133-1F4F-40DD-98BD-F71AD264ADBD}" destId="{426C9753-409D-41E5-8608-83F69D93A553}" srcOrd="0" destOrd="0" presId="urn:microsoft.com/office/officeart/2005/8/layout/vList5"/>
    <dgm:cxn modelId="{994CF22E-574E-4E93-AFF8-210B21265C1F}" srcId="{31A45AB0-CACD-48FA-AE07-222B8B2CF2B3}" destId="{F030002B-12EE-4901-BAFD-D065A7760B0C}" srcOrd="1" destOrd="0" parTransId="{871C4839-903C-487F-A3CA-363693579691}" sibTransId="{AFC1D448-EBBE-4A87-821F-3D64FB81D2C2}"/>
    <dgm:cxn modelId="{8FB3DE29-E180-47C3-9EB3-C4ED926B7D13}" srcId="{AD320EC0-7E62-4C56-B44A-9C4423336EC6}" destId="{8BC5B30B-E169-460B-B34C-B0030E04D4C8}" srcOrd="1" destOrd="0" parTransId="{5ED574F4-BF5C-4E1F-963A-F65100AE8A0B}" sibTransId="{4F299E71-435B-468C-A08E-10FC63D8862E}"/>
    <dgm:cxn modelId="{17DE6622-D7F1-4424-A3B4-2D5C8B0C0766}" srcId="{5C0616BB-57CB-4ADF-9D72-A6E893870849}" destId="{47F2D29B-71B7-4928-9C7F-8C3186CB9298}" srcOrd="0" destOrd="0" parTransId="{AA17C34B-B444-4552-9F28-668912E2B3C8}" sibTransId="{C33E5574-1EC5-41EC-9DC0-1B6DC32F6FE6}"/>
    <dgm:cxn modelId="{FAB22252-D32A-4339-9B72-AF0C0387DCCC}" type="presOf" srcId="{AD320EC0-7E62-4C56-B44A-9C4423336EC6}" destId="{8A4059A1-60CB-4213-90A9-7E84CF04655E}" srcOrd="0" destOrd="0" presId="urn:microsoft.com/office/officeart/2005/8/layout/vList5"/>
    <dgm:cxn modelId="{7EF3C9FD-66C5-4DDB-A204-328C2FF3665F}" type="presOf" srcId="{31A45AB0-CACD-48FA-AE07-222B8B2CF2B3}" destId="{3BDF170A-5E94-461A-9203-41B0829573CA}" srcOrd="0" destOrd="0" presId="urn:microsoft.com/office/officeart/2005/8/layout/vList5"/>
    <dgm:cxn modelId="{A157F733-B74E-43CF-9E06-4C26A21DD671}" srcId="{31A45AB0-CACD-48FA-AE07-222B8B2CF2B3}" destId="{45AD388D-2C0B-4463-9832-421FCED4A878}" srcOrd="0" destOrd="0" parTransId="{3AA5EE1B-E497-40DB-A15A-0D2D837C011B}" sibTransId="{B8BCFDC4-4C0D-4C3F-8284-D7A6C5D5FA99}"/>
    <dgm:cxn modelId="{92981818-3225-46E4-B151-2860B9C8A6AC}" srcId="{EF195586-DB21-4EC2-A480-FFDA3484EB8D}" destId="{AD320EC0-7E62-4C56-B44A-9C4423336EC6}" srcOrd="0" destOrd="0" parTransId="{CF97E54C-DD1E-4BA3-8BD9-BA715E93C4E4}" sibTransId="{51D6DBAB-0750-4C02-A4E2-7EB920C93A99}"/>
    <dgm:cxn modelId="{E8FF45B0-82B8-4AD3-83C7-C9CB8F0471B0}" type="presOf" srcId="{50377A21-4C83-4925-B011-A1D537B809B6}" destId="{1E79DAA4-DB55-43EC-8C11-2B22873166AB}" srcOrd="0" destOrd="0" presId="urn:microsoft.com/office/officeart/2005/8/layout/vList5"/>
    <dgm:cxn modelId="{318373A8-1381-4B4D-B8CE-37663CAFD1AB}" type="presOf" srcId="{17F17D39-28B1-4967-AC2B-A4E45A991049}" destId="{8D87A55A-4DF8-4A19-9BD9-61F47B70090C}" srcOrd="0" destOrd="1" presId="urn:microsoft.com/office/officeart/2005/8/layout/vList5"/>
    <dgm:cxn modelId="{8E487FBA-E9BF-4620-A59B-54937FC12929}" srcId="{EF195586-DB21-4EC2-A480-FFDA3484EB8D}" destId="{5C0616BB-57CB-4ADF-9D72-A6E893870849}" srcOrd="4" destOrd="0" parTransId="{483C7823-F5D1-4708-9AF5-FC7AE1D59083}" sibTransId="{B3E1333D-7924-4F70-8FAA-163E000A62C9}"/>
    <dgm:cxn modelId="{E842DECB-CDD6-4988-A61F-CD434811C10F}" srcId="{5A1EEC6B-EE77-4226-AB65-887742366FE6}" destId="{94414133-1F4F-40DD-98BD-F71AD264ADBD}" srcOrd="0" destOrd="0" parTransId="{5ED94A5B-47E5-4D3E-BAF6-8C66EC960099}" sibTransId="{23B20DF0-E587-4028-803A-A2041FC003FB}"/>
    <dgm:cxn modelId="{D9BD9F4D-61C6-4865-8BB5-5A6230FC7DE6}" srcId="{EF195586-DB21-4EC2-A480-FFDA3484EB8D}" destId="{31A45AB0-CACD-48FA-AE07-222B8B2CF2B3}" srcOrd="1" destOrd="0" parTransId="{39A365DF-D142-4695-9F44-6147E04A5ED9}" sibTransId="{E2BEB10F-E396-4C53-A6F3-8AD2E5F8E518}"/>
    <dgm:cxn modelId="{52079553-4D15-435C-8C47-3CA6FF0F4636}" srcId="{EF195586-DB21-4EC2-A480-FFDA3484EB8D}" destId="{7FF11B33-DB26-4E9B-BE84-0285233AC6BA}" srcOrd="3" destOrd="0" parTransId="{0EC40F1A-13C9-4DBE-BB2C-81085032F37C}" sibTransId="{A0FB2BF1-28C6-48E7-A575-A11F529F1E9D}"/>
    <dgm:cxn modelId="{AD313A9B-9040-4C91-B383-128805DF0DC8}" type="presOf" srcId="{8BC5B30B-E169-460B-B34C-B0030E04D4C8}" destId="{1E79DAA4-DB55-43EC-8C11-2B22873166AB}" srcOrd="0" destOrd="1" presId="urn:microsoft.com/office/officeart/2005/8/layout/vList5"/>
    <dgm:cxn modelId="{9881514A-D056-4822-8750-0CC16277159C}" srcId="{EF195586-DB21-4EC2-A480-FFDA3484EB8D}" destId="{5A1EEC6B-EE77-4226-AB65-887742366FE6}" srcOrd="2" destOrd="0" parTransId="{070F8C93-DE23-42CD-BFE5-26614538037D}" sibTransId="{7DECC2DB-3F3C-4D81-86AB-A8F3D59F034C}"/>
    <dgm:cxn modelId="{4620E071-1E2E-4BFF-BD8E-A735FB5E6DF9}" type="presOf" srcId="{47F2D29B-71B7-4928-9C7F-8C3186CB9298}" destId="{3A1D38DE-6E05-41B3-8FCD-E4245C8C2E77}" srcOrd="0" destOrd="0" presId="urn:microsoft.com/office/officeart/2005/8/layout/vList5"/>
    <dgm:cxn modelId="{E4B76076-2165-43EB-A0A8-8909BB9ED1D6}" type="presOf" srcId="{6F705E74-0333-4F6B-BDD7-1D80F9B2B78E}" destId="{8D87A55A-4DF8-4A19-9BD9-61F47B70090C}" srcOrd="0" destOrd="0" presId="urn:microsoft.com/office/officeart/2005/8/layout/vList5"/>
    <dgm:cxn modelId="{FCFF6738-C385-41F1-B05C-DD0512FBA925}" type="presOf" srcId="{7FF11B33-DB26-4E9B-BE84-0285233AC6BA}" destId="{07760C69-7454-45B5-B86C-1FC64B99891C}" srcOrd="0" destOrd="0" presId="urn:microsoft.com/office/officeart/2005/8/layout/vList5"/>
    <dgm:cxn modelId="{9DC3E5BE-B02E-49F1-AB9D-D16C41F04502}" srcId="{7FF11B33-DB26-4E9B-BE84-0285233AC6BA}" destId="{6F705E74-0333-4F6B-BDD7-1D80F9B2B78E}" srcOrd="0" destOrd="0" parTransId="{D006386E-B62B-4F01-981E-68C48EF9AEBB}" sibTransId="{30DE45E0-C057-4F5C-BC0D-FD4E45B61C4D}"/>
    <dgm:cxn modelId="{909B4B13-D0AA-4541-80EC-F4E0B9E31506}" type="presOf" srcId="{45AD388D-2C0B-4463-9832-421FCED4A878}" destId="{B359A375-F714-47BD-8624-09CFCC83FC26}" srcOrd="0" destOrd="0" presId="urn:microsoft.com/office/officeart/2005/8/layout/vList5"/>
    <dgm:cxn modelId="{29EC4FFF-F576-4DBD-987A-AD387186FFDB}" type="presOf" srcId="{EF195586-DB21-4EC2-A480-FFDA3484EB8D}" destId="{39E5FB03-5814-4018-9520-6A70FA95EF3B}" srcOrd="0" destOrd="0" presId="urn:microsoft.com/office/officeart/2005/8/layout/vList5"/>
    <dgm:cxn modelId="{97C047F5-F1B4-47D6-A60F-F8E7C8055651}" type="presOf" srcId="{58066C89-75A9-46CD-8BAE-137DD3BE17B2}" destId="{426C9753-409D-41E5-8608-83F69D93A553}" srcOrd="0" destOrd="1" presId="urn:microsoft.com/office/officeart/2005/8/layout/vList5"/>
    <dgm:cxn modelId="{A0F7711A-9346-4902-8893-DCF70B4EE86C}" srcId="{5A1EEC6B-EE77-4226-AB65-887742366FE6}" destId="{58066C89-75A9-46CD-8BAE-137DD3BE17B2}" srcOrd="1" destOrd="0" parTransId="{94BFA8C1-EBD8-4414-BEC4-6A91728B10B2}" sibTransId="{27DB33C1-4593-4924-A91D-764E0E66263B}"/>
    <dgm:cxn modelId="{4CBDEDEF-8B14-4C2A-A755-E8B5BC8E84E2}" type="presOf" srcId="{5C0616BB-57CB-4ADF-9D72-A6E893870849}" destId="{A3436EB4-D200-41EB-A472-BC626167D8BE}" srcOrd="0" destOrd="0" presId="urn:microsoft.com/office/officeart/2005/8/layout/vList5"/>
    <dgm:cxn modelId="{CC0EF2A7-92E4-467B-AF79-F4930D488773}" type="presParOf" srcId="{39E5FB03-5814-4018-9520-6A70FA95EF3B}" destId="{E3E37C4F-03BA-4698-98A4-78F79E80C4E6}" srcOrd="0" destOrd="0" presId="urn:microsoft.com/office/officeart/2005/8/layout/vList5"/>
    <dgm:cxn modelId="{7C65E397-3880-4142-BD01-6F44A5EE2442}" type="presParOf" srcId="{E3E37C4F-03BA-4698-98A4-78F79E80C4E6}" destId="{8A4059A1-60CB-4213-90A9-7E84CF04655E}" srcOrd="0" destOrd="0" presId="urn:microsoft.com/office/officeart/2005/8/layout/vList5"/>
    <dgm:cxn modelId="{9D1A7EEC-C34A-4D7E-BC34-0A590A2B9834}" type="presParOf" srcId="{E3E37C4F-03BA-4698-98A4-78F79E80C4E6}" destId="{1E79DAA4-DB55-43EC-8C11-2B22873166AB}" srcOrd="1" destOrd="0" presId="urn:microsoft.com/office/officeart/2005/8/layout/vList5"/>
    <dgm:cxn modelId="{5C1AD8B9-E076-4D15-AA0F-D6C67CAEE6C0}" type="presParOf" srcId="{39E5FB03-5814-4018-9520-6A70FA95EF3B}" destId="{AC85DD2B-A1E3-4680-9C0E-419C00A59D1D}" srcOrd="1" destOrd="0" presId="urn:microsoft.com/office/officeart/2005/8/layout/vList5"/>
    <dgm:cxn modelId="{08D58BE0-FD9D-482D-A76F-2D25A6C7DA28}" type="presParOf" srcId="{39E5FB03-5814-4018-9520-6A70FA95EF3B}" destId="{96CDB614-CC95-4961-8095-716BCA1D868B}" srcOrd="2" destOrd="0" presId="urn:microsoft.com/office/officeart/2005/8/layout/vList5"/>
    <dgm:cxn modelId="{89D26BC5-3933-44C1-A9D6-6BF2BB400472}" type="presParOf" srcId="{96CDB614-CC95-4961-8095-716BCA1D868B}" destId="{3BDF170A-5E94-461A-9203-41B0829573CA}" srcOrd="0" destOrd="0" presId="urn:microsoft.com/office/officeart/2005/8/layout/vList5"/>
    <dgm:cxn modelId="{3FDD4FD8-69D7-4DBC-B430-68932EB48EF8}" type="presParOf" srcId="{96CDB614-CC95-4961-8095-716BCA1D868B}" destId="{B359A375-F714-47BD-8624-09CFCC83FC26}" srcOrd="1" destOrd="0" presId="urn:microsoft.com/office/officeart/2005/8/layout/vList5"/>
    <dgm:cxn modelId="{09A65961-A690-4D62-8ED3-64F63C9B8ADA}" type="presParOf" srcId="{39E5FB03-5814-4018-9520-6A70FA95EF3B}" destId="{CB107E29-FFC7-4FB6-A210-F028B6202306}" srcOrd="3" destOrd="0" presId="urn:microsoft.com/office/officeart/2005/8/layout/vList5"/>
    <dgm:cxn modelId="{36E0146C-9FFD-4715-80AE-CB948351DEB8}" type="presParOf" srcId="{39E5FB03-5814-4018-9520-6A70FA95EF3B}" destId="{C627C4DA-A0B3-47ED-9A4F-0F4F11E7CB32}" srcOrd="4" destOrd="0" presId="urn:microsoft.com/office/officeart/2005/8/layout/vList5"/>
    <dgm:cxn modelId="{4FF3BBA6-BB0E-4D16-969A-0F7028D040DE}" type="presParOf" srcId="{C627C4DA-A0B3-47ED-9A4F-0F4F11E7CB32}" destId="{5F60BD83-CCDD-4645-8A71-3E53E8A8DC9D}" srcOrd="0" destOrd="0" presId="urn:microsoft.com/office/officeart/2005/8/layout/vList5"/>
    <dgm:cxn modelId="{B8CF4ECB-1720-4731-8F0A-F8F15A795B7F}" type="presParOf" srcId="{C627C4DA-A0B3-47ED-9A4F-0F4F11E7CB32}" destId="{426C9753-409D-41E5-8608-83F69D93A553}" srcOrd="1" destOrd="0" presId="urn:microsoft.com/office/officeart/2005/8/layout/vList5"/>
    <dgm:cxn modelId="{6899019C-C26D-45EB-8093-3A262035332B}" type="presParOf" srcId="{39E5FB03-5814-4018-9520-6A70FA95EF3B}" destId="{1A72196D-225E-46DF-8E87-DA7D6A72D112}" srcOrd="5" destOrd="0" presId="urn:microsoft.com/office/officeart/2005/8/layout/vList5"/>
    <dgm:cxn modelId="{1449C4E8-A892-4EE3-8F73-973DD867A319}" type="presParOf" srcId="{39E5FB03-5814-4018-9520-6A70FA95EF3B}" destId="{15CAB5B8-A51A-4393-8D4D-146D187C53B9}" srcOrd="6" destOrd="0" presId="urn:microsoft.com/office/officeart/2005/8/layout/vList5"/>
    <dgm:cxn modelId="{256A159B-42DD-4C29-8DC5-4E179D61ADE5}" type="presParOf" srcId="{15CAB5B8-A51A-4393-8D4D-146D187C53B9}" destId="{07760C69-7454-45B5-B86C-1FC64B99891C}" srcOrd="0" destOrd="0" presId="urn:microsoft.com/office/officeart/2005/8/layout/vList5"/>
    <dgm:cxn modelId="{884B8F0F-35F0-45D8-BE6B-14C80BA7E496}" type="presParOf" srcId="{15CAB5B8-A51A-4393-8D4D-146D187C53B9}" destId="{8D87A55A-4DF8-4A19-9BD9-61F47B70090C}" srcOrd="1" destOrd="0" presId="urn:microsoft.com/office/officeart/2005/8/layout/vList5"/>
    <dgm:cxn modelId="{B11DAA04-F432-4E49-951B-2439860993B2}" type="presParOf" srcId="{39E5FB03-5814-4018-9520-6A70FA95EF3B}" destId="{820E2720-1C22-49F4-91F0-D664C369A79D}" srcOrd="7" destOrd="0" presId="urn:microsoft.com/office/officeart/2005/8/layout/vList5"/>
    <dgm:cxn modelId="{C4F6D50C-400A-4B23-ADF1-E4C81F540241}" type="presParOf" srcId="{39E5FB03-5814-4018-9520-6A70FA95EF3B}" destId="{FD88BDC0-F3E0-4198-8071-FE1E40CB78F8}" srcOrd="8" destOrd="0" presId="urn:microsoft.com/office/officeart/2005/8/layout/vList5"/>
    <dgm:cxn modelId="{1A9D80BE-192E-42A4-BE1B-CBF0D28147C1}" type="presParOf" srcId="{FD88BDC0-F3E0-4198-8071-FE1E40CB78F8}" destId="{A3436EB4-D200-41EB-A472-BC626167D8BE}" srcOrd="0" destOrd="0" presId="urn:microsoft.com/office/officeart/2005/8/layout/vList5"/>
    <dgm:cxn modelId="{231035C6-1426-4382-96E0-A0093E573B89}" type="presParOf" srcId="{FD88BDC0-F3E0-4198-8071-FE1E40CB78F8}" destId="{3A1D38DE-6E05-41B3-8FCD-E4245C8C2E7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F6625C-FF78-4F85-A1DE-1F96267491A4}" type="doc">
      <dgm:prSet loTypeId="urn:microsoft.com/office/officeart/2005/8/layout/hierarchy4" loCatId="hierarchy" qsTypeId="urn:microsoft.com/office/officeart/2005/8/quickstyle/simple1" qsCatId="simple" csTypeId="urn:microsoft.com/office/officeart/2005/8/colors/accent2_1" csCatId="accent2" phldr="1"/>
      <dgm:spPr/>
      <dgm:t>
        <a:bodyPr/>
        <a:lstStyle/>
        <a:p>
          <a:endParaRPr lang="en-US"/>
        </a:p>
      </dgm:t>
    </dgm:pt>
    <dgm:pt modelId="{44CB0F6C-AD48-497B-8FE1-CFCCC40DB856}">
      <dgm:prSet phldrT="[Text]"/>
      <dgm:spPr/>
      <dgm:t>
        <a:bodyPr/>
        <a:lstStyle/>
        <a:p>
          <a:r>
            <a:rPr lang="en-US" b="1"/>
            <a:t>Different databases are joined using MySQL queries:</a:t>
          </a:r>
        </a:p>
        <a:p>
          <a:r>
            <a:rPr lang="en-US" b="1"/>
            <a:t>SELECT</a:t>
          </a:r>
          <a:r>
            <a:rPr lang="en-US"/>
            <a:t> list.*, imdbrating.*, rotten.rottenlink </a:t>
          </a:r>
          <a:r>
            <a:rPr lang="en-US" b="1"/>
            <a:t>FROM</a:t>
          </a:r>
          <a:r>
            <a:rPr lang="en-US"/>
            <a:t> imdbrating, list, imdb, rotten </a:t>
          </a:r>
          <a:r>
            <a:rPr lang="en-US" b="1"/>
            <a:t>WHERE</a:t>
          </a:r>
          <a:r>
            <a:rPr lang="en-US"/>
            <a:t> </a:t>
          </a:r>
          <a:r>
            <a:rPr lang="en-US" b="1"/>
            <a:t>LTRIM</a:t>
          </a:r>
          <a:r>
            <a:rPr lang="en-US"/>
            <a:t>(</a:t>
          </a:r>
          <a:r>
            <a:rPr lang="en-US" b="1"/>
            <a:t>RTRIM</a:t>
          </a:r>
          <a:r>
            <a:rPr lang="en-US"/>
            <a:t>(list. Movie_imdb_rawlink))=</a:t>
          </a:r>
          <a:r>
            <a:rPr lang="en-US" b="1"/>
            <a:t>LTRIM</a:t>
          </a:r>
          <a:r>
            <a:rPr lang="en-US"/>
            <a:t>(</a:t>
          </a:r>
          <a:r>
            <a:rPr lang="en-US" b="1"/>
            <a:t>RTRIM</a:t>
          </a:r>
          <a:r>
            <a:rPr lang="en-US"/>
            <a:t>(imdb. Movie_imdb_rawlink)) &amp;&amp; LTRIM(RTRIM(imdb.Movie_imdb_actuallink))=LTRIM(RTRIM(imdbrating. Movie_imdb_actuallink)) &amp;&amp; </a:t>
          </a:r>
          <a:r>
            <a:rPr lang="en-US" b="1"/>
            <a:t>LTRIM</a:t>
          </a:r>
          <a:r>
            <a:rPr lang="en-US"/>
            <a:t>(RTRIM(list.id))=</a:t>
          </a:r>
          <a:r>
            <a:rPr lang="en-US" b="1"/>
            <a:t>LTRIM</a:t>
          </a:r>
          <a:r>
            <a:rPr lang="en-US"/>
            <a:t>(RTRIM(rotten.id));</a:t>
          </a:r>
        </a:p>
      </dgm:t>
    </dgm:pt>
    <dgm:pt modelId="{8084AB8A-4E6F-46BB-9847-19F7751B76AC}" type="parTrans" cxnId="{FDA2566E-29D2-4DF8-B94A-55C079F15876}">
      <dgm:prSet/>
      <dgm:spPr/>
      <dgm:t>
        <a:bodyPr/>
        <a:lstStyle/>
        <a:p>
          <a:endParaRPr lang="en-US"/>
        </a:p>
      </dgm:t>
    </dgm:pt>
    <dgm:pt modelId="{F6C32F6E-E078-44A7-8F6D-E3091CED2362}" type="sibTrans" cxnId="{FDA2566E-29D2-4DF8-B94A-55C079F15876}">
      <dgm:prSet/>
      <dgm:spPr/>
      <dgm:t>
        <a:bodyPr/>
        <a:lstStyle/>
        <a:p>
          <a:endParaRPr lang="en-US"/>
        </a:p>
      </dgm:t>
    </dgm:pt>
    <dgm:pt modelId="{76ABF7F0-04F7-43E1-AAD2-E6E17A7B9938}" type="pres">
      <dgm:prSet presAssocID="{6FF6625C-FF78-4F85-A1DE-1F96267491A4}" presName="Name0" presStyleCnt="0">
        <dgm:presLayoutVars>
          <dgm:chPref val="1"/>
          <dgm:dir/>
          <dgm:animOne val="branch"/>
          <dgm:animLvl val="lvl"/>
          <dgm:resizeHandles/>
        </dgm:presLayoutVars>
      </dgm:prSet>
      <dgm:spPr/>
      <dgm:t>
        <a:bodyPr/>
        <a:lstStyle/>
        <a:p>
          <a:endParaRPr lang="en-US"/>
        </a:p>
      </dgm:t>
    </dgm:pt>
    <dgm:pt modelId="{3FD770E4-F283-46F5-B06A-229DF7F56998}" type="pres">
      <dgm:prSet presAssocID="{44CB0F6C-AD48-497B-8FE1-CFCCC40DB856}" presName="vertOne" presStyleCnt="0"/>
      <dgm:spPr/>
    </dgm:pt>
    <dgm:pt modelId="{47543222-FD1B-412F-9692-85E8AF2640C6}" type="pres">
      <dgm:prSet presAssocID="{44CB0F6C-AD48-497B-8FE1-CFCCC40DB856}" presName="txOne" presStyleLbl="node0" presStyleIdx="0" presStyleCnt="1">
        <dgm:presLayoutVars>
          <dgm:chPref val="3"/>
        </dgm:presLayoutVars>
      </dgm:prSet>
      <dgm:spPr/>
      <dgm:t>
        <a:bodyPr/>
        <a:lstStyle/>
        <a:p>
          <a:endParaRPr lang="en-US"/>
        </a:p>
      </dgm:t>
    </dgm:pt>
    <dgm:pt modelId="{6CDC7271-0556-4263-9CE6-D3C8F61C4BB0}" type="pres">
      <dgm:prSet presAssocID="{44CB0F6C-AD48-497B-8FE1-CFCCC40DB856}" presName="horzOne" presStyleCnt="0"/>
      <dgm:spPr/>
    </dgm:pt>
  </dgm:ptLst>
  <dgm:cxnLst>
    <dgm:cxn modelId="{E13A0880-DD92-48AA-95CF-699018C48564}" type="presOf" srcId="{44CB0F6C-AD48-497B-8FE1-CFCCC40DB856}" destId="{47543222-FD1B-412F-9692-85E8AF2640C6}" srcOrd="0" destOrd="0" presId="urn:microsoft.com/office/officeart/2005/8/layout/hierarchy4"/>
    <dgm:cxn modelId="{1AC93DF5-FBD7-4FA1-85A7-37A6DF8022D4}" type="presOf" srcId="{6FF6625C-FF78-4F85-A1DE-1F96267491A4}" destId="{76ABF7F0-04F7-43E1-AAD2-E6E17A7B9938}" srcOrd="0" destOrd="0" presId="urn:microsoft.com/office/officeart/2005/8/layout/hierarchy4"/>
    <dgm:cxn modelId="{FDA2566E-29D2-4DF8-B94A-55C079F15876}" srcId="{6FF6625C-FF78-4F85-A1DE-1F96267491A4}" destId="{44CB0F6C-AD48-497B-8FE1-CFCCC40DB856}" srcOrd="0" destOrd="0" parTransId="{8084AB8A-4E6F-46BB-9847-19F7751B76AC}" sibTransId="{F6C32F6E-E078-44A7-8F6D-E3091CED2362}"/>
    <dgm:cxn modelId="{EF7938CD-EB45-44C8-B7E7-5C4ACBCE82AF}" type="presParOf" srcId="{76ABF7F0-04F7-43E1-AAD2-E6E17A7B9938}" destId="{3FD770E4-F283-46F5-B06A-229DF7F56998}" srcOrd="0" destOrd="0" presId="urn:microsoft.com/office/officeart/2005/8/layout/hierarchy4"/>
    <dgm:cxn modelId="{8C978E2F-DD4D-41DB-87B8-4CE5D55F8D52}" type="presParOf" srcId="{3FD770E4-F283-46F5-B06A-229DF7F56998}" destId="{47543222-FD1B-412F-9692-85E8AF2640C6}" srcOrd="0" destOrd="0" presId="urn:microsoft.com/office/officeart/2005/8/layout/hierarchy4"/>
    <dgm:cxn modelId="{F44851A6-557D-41C2-A363-97487A690258}" type="presParOf" srcId="{3FD770E4-F283-46F5-B06A-229DF7F56998}" destId="{6CDC7271-0556-4263-9CE6-D3C8F61C4BB0}"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AD7D7E-0569-46A4-A2BB-3FCC6193C99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82F1413-ECC8-4838-B418-9FDDEBF101AE}">
      <dgm:prSet phldrT="[Text]"/>
      <dgm:spPr/>
      <dgm:t>
        <a:bodyPr/>
        <a:lstStyle/>
        <a:p>
          <a:r>
            <a:rPr lang="en-US"/>
            <a:t>Register</a:t>
          </a:r>
        </a:p>
      </dgm:t>
    </dgm:pt>
    <dgm:pt modelId="{FDFD3591-96B1-4172-BD43-E878258161EF}" type="parTrans" cxnId="{06515CD9-6937-4165-8D42-F975AB08B1AF}">
      <dgm:prSet/>
      <dgm:spPr/>
      <dgm:t>
        <a:bodyPr/>
        <a:lstStyle/>
        <a:p>
          <a:endParaRPr lang="en-US"/>
        </a:p>
      </dgm:t>
    </dgm:pt>
    <dgm:pt modelId="{1C0832CB-F506-4E2C-A3C8-4EF126DA5AB5}" type="sibTrans" cxnId="{06515CD9-6937-4165-8D42-F975AB08B1AF}">
      <dgm:prSet/>
      <dgm:spPr/>
      <dgm:t>
        <a:bodyPr/>
        <a:lstStyle/>
        <a:p>
          <a:endParaRPr lang="en-US"/>
        </a:p>
      </dgm:t>
    </dgm:pt>
    <dgm:pt modelId="{F842BD01-8E02-4075-BFD2-76A506951C22}">
      <dgm:prSet phldrT="[Text]"/>
      <dgm:spPr/>
      <dgm:t>
        <a:bodyPr/>
        <a:lstStyle/>
        <a:p>
          <a:r>
            <a:rPr lang="en-US"/>
            <a:t>User register into system and unique login_id is assigned.</a:t>
          </a:r>
        </a:p>
      </dgm:t>
    </dgm:pt>
    <dgm:pt modelId="{7BA77AE7-BB86-4F17-8185-585302014ED7}" type="parTrans" cxnId="{807FAED8-B924-4353-AD66-4D1F1B259F11}">
      <dgm:prSet/>
      <dgm:spPr/>
      <dgm:t>
        <a:bodyPr/>
        <a:lstStyle/>
        <a:p>
          <a:endParaRPr lang="en-US"/>
        </a:p>
      </dgm:t>
    </dgm:pt>
    <dgm:pt modelId="{C3D19E55-EB5B-489C-911B-5AEDC25455C8}" type="sibTrans" cxnId="{807FAED8-B924-4353-AD66-4D1F1B259F11}">
      <dgm:prSet/>
      <dgm:spPr/>
      <dgm:t>
        <a:bodyPr/>
        <a:lstStyle/>
        <a:p>
          <a:endParaRPr lang="en-US"/>
        </a:p>
      </dgm:t>
    </dgm:pt>
    <dgm:pt modelId="{D2541B7D-ABAF-4395-9294-74C07244B7C1}">
      <dgm:prSet phldrT="[Text]"/>
      <dgm:spPr/>
      <dgm:t>
        <a:bodyPr/>
        <a:lstStyle/>
        <a:p>
          <a:r>
            <a:rPr lang="en-US"/>
            <a:t>Login</a:t>
          </a:r>
        </a:p>
      </dgm:t>
    </dgm:pt>
    <dgm:pt modelId="{723A756C-C589-4C3B-BF5E-2545A395FF27}" type="parTrans" cxnId="{6FC14306-7D40-4A43-B511-E89FBD5CC504}">
      <dgm:prSet/>
      <dgm:spPr/>
      <dgm:t>
        <a:bodyPr/>
        <a:lstStyle/>
        <a:p>
          <a:endParaRPr lang="en-US"/>
        </a:p>
      </dgm:t>
    </dgm:pt>
    <dgm:pt modelId="{67154B12-221C-4EFC-8FA4-D4AF21C4AE29}" type="sibTrans" cxnId="{6FC14306-7D40-4A43-B511-E89FBD5CC504}">
      <dgm:prSet/>
      <dgm:spPr/>
      <dgm:t>
        <a:bodyPr/>
        <a:lstStyle/>
        <a:p>
          <a:endParaRPr lang="en-US"/>
        </a:p>
      </dgm:t>
    </dgm:pt>
    <dgm:pt modelId="{7DFBA74F-E1C6-4C1A-8835-6D5DB9B1C231}">
      <dgm:prSet phldrT="[Text]"/>
      <dgm:spPr/>
      <dgm:t>
        <a:bodyPr/>
        <a:lstStyle/>
        <a:p>
          <a:r>
            <a:rPr lang="en-US"/>
            <a:t>User login into system.</a:t>
          </a:r>
        </a:p>
      </dgm:t>
    </dgm:pt>
    <dgm:pt modelId="{71A77B7D-5752-4345-A7E2-C7F5F45302FA}" type="parTrans" cxnId="{73E01C69-00F0-4BFF-979B-9B57AFCF22F1}">
      <dgm:prSet/>
      <dgm:spPr/>
      <dgm:t>
        <a:bodyPr/>
        <a:lstStyle/>
        <a:p>
          <a:endParaRPr lang="en-US"/>
        </a:p>
      </dgm:t>
    </dgm:pt>
    <dgm:pt modelId="{CD14AF27-41B9-4BA1-B9B2-454ED25D6867}" type="sibTrans" cxnId="{73E01C69-00F0-4BFF-979B-9B57AFCF22F1}">
      <dgm:prSet/>
      <dgm:spPr/>
      <dgm:t>
        <a:bodyPr/>
        <a:lstStyle/>
        <a:p>
          <a:endParaRPr lang="en-US"/>
        </a:p>
      </dgm:t>
    </dgm:pt>
    <dgm:pt modelId="{554A45AD-5763-4D1E-A50A-C012539E67E5}">
      <dgm:prSet phldrT="[Text]"/>
      <dgm:spPr/>
      <dgm:t>
        <a:bodyPr/>
        <a:lstStyle/>
        <a:p>
          <a:r>
            <a:rPr lang="en-US"/>
            <a:t>Suggestions</a:t>
          </a:r>
        </a:p>
      </dgm:t>
    </dgm:pt>
    <dgm:pt modelId="{E5768DEB-6C3A-493A-9A74-5C7227FB7E63}" type="parTrans" cxnId="{7CE5652D-EAB1-4098-8BB4-5817428FA76E}">
      <dgm:prSet/>
      <dgm:spPr/>
      <dgm:t>
        <a:bodyPr/>
        <a:lstStyle/>
        <a:p>
          <a:endParaRPr lang="en-US"/>
        </a:p>
      </dgm:t>
    </dgm:pt>
    <dgm:pt modelId="{62C2C94D-A9C3-4D85-BB8B-3135F31BD8C2}" type="sibTrans" cxnId="{7CE5652D-EAB1-4098-8BB4-5817428FA76E}">
      <dgm:prSet/>
      <dgm:spPr/>
      <dgm:t>
        <a:bodyPr/>
        <a:lstStyle/>
        <a:p>
          <a:endParaRPr lang="en-US"/>
        </a:p>
      </dgm:t>
    </dgm:pt>
    <dgm:pt modelId="{2670D260-9F50-43C7-BF2B-6CB53F113493}">
      <dgm:prSet phldrT="[Text]"/>
      <dgm:spPr/>
      <dgm:t>
        <a:bodyPr/>
        <a:lstStyle/>
        <a:p>
          <a:r>
            <a:rPr lang="en-US"/>
            <a:t>Top 20 movies have been suggested on the basis of your rating and heuristic algorithms.</a:t>
          </a:r>
        </a:p>
      </dgm:t>
    </dgm:pt>
    <dgm:pt modelId="{B06F476D-2430-4786-B1FE-84CD1F319905}" type="parTrans" cxnId="{A8B8DBC9-2D9E-4A3B-B351-D768991CAA7F}">
      <dgm:prSet/>
      <dgm:spPr/>
      <dgm:t>
        <a:bodyPr/>
        <a:lstStyle/>
        <a:p>
          <a:endParaRPr lang="en-US"/>
        </a:p>
      </dgm:t>
    </dgm:pt>
    <dgm:pt modelId="{22754D5D-EB9F-48F9-BA4F-F4711D790BF7}" type="sibTrans" cxnId="{A8B8DBC9-2D9E-4A3B-B351-D768991CAA7F}">
      <dgm:prSet/>
      <dgm:spPr/>
      <dgm:t>
        <a:bodyPr/>
        <a:lstStyle/>
        <a:p>
          <a:endParaRPr lang="en-US"/>
        </a:p>
      </dgm:t>
    </dgm:pt>
    <dgm:pt modelId="{88C2DD78-3288-456D-9FD0-9B8965A60223}">
      <dgm:prSet phldrT="[Text]"/>
      <dgm:spPr/>
      <dgm:t>
        <a:bodyPr/>
        <a:lstStyle/>
        <a:p>
          <a:r>
            <a:rPr lang="en-US"/>
            <a:t>New user have to rate atleast 20 movies to get suggestion.</a:t>
          </a:r>
        </a:p>
      </dgm:t>
    </dgm:pt>
    <dgm:pt modelId="{B23E98A1-FF20-4688-9027-683489963CAD}" type="parTrans" cxnId="{FE676E4B-FE53-4A99-9CFA-6E05FFC650DE}">
      <dgm:prSet/>
      <dgm:spPr/>
      <dgm:t>
        <a:bodyPr/>
        <a:lstStyle/>
        <a:p>
          <a:endParaRPr lang="en-US"/>
        </a:p>
      </dgm:t>
    </dgm:pt>
    <dgm:pt modelId="{CE67B272-D81E-41A4-82C1-7EB2CBD6BF99}" type="sibTrans" cxnId="{FE676E4B-FE53-4A99-9CFA-6E05FFC650DE}">
      <dgm:prSet/>
      <dgm:spPr/>
      <dgm:t>
        <a:bodyPr/>
        <a:lstStyle/>
        <a:p>
          <a:endParaRPr lang="en-US"/>
        </a:p>
      </dgm:t>
    </dgm:pt>
    <dgm:pt modelId="{5E95E7D1-8DEB-4795-B763-4FC3E92A4481}">
      <dgm:prSet phldrT="[Text]"/>
      <dgm:spPr/>
      <dgm:t>
        <a:bodyPr/>
        <a:lstStyle/>
        <a:p>
          <a:r>
            <a:rPr lang="en-US"/>
            <a:t>Watched movies</a:t>
          </a:r>
        </a:p>
      </dgm:t>
    </dgm:pt>
    <dgm:pt modelId="{7C0A2C75-A50A-4884-BFB6-ED2C678F007A}" type="parTrans" cxnId="{57277BB6-3313-404E-89C8-67EBF01B2AAF}">
      <dgm:prSet/>
      <dgm:spPr/>
      <dgm:t>
        <a:bodyPr/>
        <a:lstStyle/>
        <a:p>
          <a:endParaRPr lang="en-US"/>
        </a:p>
      </dgm:t>
    </dgm:pt>
    <dgm:pt modelId="{2D3D2E7B-ADE0-48CD-AD6B-994AA41686EE}" type="sibTrans" cxnId="{57277BB6-3313-404E-89C8-67EBF01B2AAF}">
      <dgm:prSet/>
      <dgm:spPr/>
      <dgm:t>
        <a:bodyPr/>
        <a:lstStyle/>
        <a:p>
          <a:endParaRPr lang="en-US"/>
        </a:p>
      </dgm:t>
    </dgm:pt>
    <dgm:pt modelId="{6A10CB9C-50D6-4604-9835-E9C3E62F7B46}">
      <dgm:prSet phldrT="[Text]"/>
      <dgm:spPr/>
      <dgm:t>
        <a:bodyPr/>
        <a:lstStyle/>
        <a:p>
          <a:r>
            <a:rPr lang="en-US"/>
            <a:t>Includes movies you have rated.</a:t>
          </a:r>
        </a:p>
      </dgm:t>
    </dgm:pt>
    <dgm:pt modelId="{CBA666F8-C6BD-443A-83C8-6A174AE3EB7A}" type="parTrans" cxnId="{528A8A28-98F7-4FD4-9604-EA03988F97D9}">
      <dgm:prSet/>
      <dgm:spPr/>
      <dgm:t>
        <a:bodyPr/>
        <a:lstStyle/>
        <a:p>
          <a:endParaRPr lang="en-US"/>
        </a:p>
      </dgm:t>
    </dgm:pt>
    <dgm:pt modelId="{E1F249A1-F622-4C52-9BF2-1D3B56AEF57A}" type="sibTrans" cxnId="{528A8A28-98F7-4FD4-9604-EA03988F97D9}">
      <dgm:prSet/>
      <dgm:spPr/>
      <dgm:t>
        <a:bodyPr/>
        <a:lstStyle/>
        <a:p>
          <a:endParaRPr lang="en-US"/>
        </a:p>
      </dgm:t>
    </dgm:pt>
    <dgm:pt modelId="{B3416B37-8960-4A67-B863-1D97FB0DF704}">
      <dgm:prSet phldrT="[Text]"/>
      <dgm:spPr/>
      <dgm:t>
        <a:bodyPr/>
        <a:lstStyle/>
        <a:p>
          <a:r>
            <a:rPr lang="en-US"/>
            <a:t>Movies</a:t>
          </a:r>
        </a:p>
      </dgm:t>
    </dgm:pt>
    <dgm:pt modelId="{0D334D61-0EE5-418B-83DC-2FD2071BDA52}" type="parTrans" cxnId="{13613046-991B-4C08-A351-A1B4EBD64CC3}">
      <dgm:prSet/>
      <dgm:spPr/>
      <dgm:t>
        <a:bodyPr/>
        <a:lstStyle/>
        <a:p>
          <a:endParaRPr lang="en-US"/>
        </a:p>
      </dgm:t>
    </dgm:pt>
    <dgm:pt modelId="{F7A04D58-9B39-4EEE-8283-846A5DD5446A}" type="sibTrans" cxnId="{13613046-991B-4C08-A351-A1B4EBD64CC3}">
      <dgm:prSet/>
      <dgm:spPr/>
      <dgm:t>
        <a:bodyPr/>
        <a:lstStyle/>
        <a:p>
          <a:endParaRPr lang="en-US"/>
        </a:p>
      </dgm:t>
    </dgm:pt>
    <dgm:pt modelId="{7A553750-2774-452D-8FB8-837823B6BA19}">
      <dgm:prSet phldrT="[Text]"/>
      <dgm:spPr/>
      <dgm:t>
        <a:bodyPr/>
        <a:lstStyle/>
        <a:p>
          <a:r>
            <a:rPr lang="en-US"/>
            <a:t>Includes every movie data available in our database.</a:t>
          </a:r>
        </a:p>
      </dgm:t>
    </dgm:pt>
    <dgm:pt modelId="{553B5CA4-1B20-4AED-9100-FC24E6918E7C}" type="parTrans" cxnId="{2203B3EC-9CAC-45F9-9937-D55A609B2757}">
      <dgm:prSet/>
      <dgm:spPr/>
      <dgm:t>
        <a:bodyPr/>
        <a:lstStyle/>
        <a:p>
          <a:endParaRPr lang="en-US"/>
        </a:p>
      </dgm:t>
    </dgm:pt>
    <dgm:pt modelId="{BE33CE17-8B20-45C4-B095-2202ECC3B2EA}" type="sibTrans" cxnId="{2203B3EC-9CAC-45F9-9937-D55A609B2757}">
      <dgm:prSet/>
      <dgm:spPr/>
      <dgm:t>
        <a:bodyPr/>
        <a:lstStyle/>
        <a:p>
          <a:endParaRPr lang="en-US"/>
        </a:p>
      </dgm:t>
    </dgm:pt>
    <dgm:pt modelId="{084115C0-2850-43F6-AF45-E38104346A42}">
      <dgm:prSet phldrT="[Text]"/>
      <dgm:spPr/>
      <dgm:t>
        <a:bodyPr/>
        <a:lstStyle/>
        <a:p>
          <a:r>
            <a:rPr lang="en-US"/>
            <a:t>On the backend, it compiles our logic code every time, you click on the Suggestions.</a:t>
          </a:r>
        </a:p>
      </dgm:t>
    </dgm:pt>
    <dgm:pt modelId="{B0384822-5571-468A-91B0-F66B5BB0ABA1}" type="parTrans" cxnId="{92CBBC65-6FD5-4DEA-93CA-BA8438783A03}">
      <dgm:prSet/>
      <dgm:spPr/>
      <dgm:t>
        <a:bodyPr/>
        <a:lstStyle/>
        <a:p>
          <a:endParaRPr lang="en-US"/>
        </a:p>
      </dgm:t>
    </dgm:pt>
    <dgm:pt modelId="{D8E6ED9F-7791-4444-8F20-096E6A92D5EE}" type="sibTrans" cxnId="{92CBBC65-6FD5-4DEA-93CA-BA8438783A03}">
      <dgm:prSet/>
      <dgm:spPr/>
      <dgm:t>
        <a:bodyPr/>
        <a:lstStyle/>
        <a:p>
          <a:endParaRPr lang="en-US"/>
        </a:p>
      </dgm:t>
    </dgm:pt>
    <dgm:pt modelId="{351B1702-3226-48FC-B799-E1DA8E2F4ADD}">
      <dgm:prSet phldrT="[Text]"/>
      <dgm:spPr/>
      <dgm:t>
        <a:bodyPr/>
        <a:lstStyle/>
        <a:p>
          <a:r>
            <a:rPr lang="en-US"/>
            <a:t>User database</a:t>
          </a:r>
        </a:p>
      </dgm:t>
    </dgm:pt>
    <dgm:pt modelId="{86C73FFD-176A-45EE-9AD6-BF1B2F98965C}" type="parTrans" cxnId="{8CF21B8C-3812-46FC-A201-A90511458B2F}">
      <dgm:prSet/>
      <dgm:spPr/>
      <dgm:t>
        <a:bodyPr/>
        <a:lstStyle/>
        <a:p>
          <a:endParaRPr lang="en-US"/>
        </a:p>
      </dgm:t>
    </dgm:pt>
    <dgm:pt modelId="{00A9073D-6A1B-4450-BA01-517E9E6DB292}" type="sibTrans" cxnId="{8CF21B8C-3812-46FC-A201-A90511458B2F}">
      <dgm:prSet/>
      <dgm:spPr/>
      <dgm:t>
        <a:bodyPr/>
        <a:lstStyle/>
        <a:p>
          <a:endParaRPr lang="en-US"/>
        </a:p>
      </dgm:t>
    </dgm:pt>
    <dgm:pt modelId="{87A3AEDB-52F0-480A-803A-D72DA10406A0}">
      <dgm:prSet phldrT="[Text]"/>
      <dgm:spPr/>
      <dgm:t>
        <a:bodyPr/>
        <a:lstStyle/>
        <a:p>
          <a:r>
            <a:rPr lang="en-US"/>
            <a:t>User data/ feedback validation is stored for further improvements into the suggestion.</a:t>
          </a:r>
        </a:p>
      </dgm:t>
    </dgm:pt>
    <dgm:pt modelId="{59A146CE-D2CF-489F-8E00-4ABE21C5804B}" type="parTrans" cxnId="{1CD3D517-CCED-43C6-96A3-DFD211EA1042}">
      <dgm:prSet/>
      <dgm:spPr/>
      <dgm:t>
        <a:bodyPr/>
        <a:lstStyle/>
        <a:p>
          <a:endParaRPr lang="en-US"/>
        </a:p>
      </dgm:t>
    </dgm:pt>
    <dgm:pt modelId="{D12DC6A2-8D49-4BEA-A458-4FC55B39FE91}" type="sibTrans" cxnId="{1CD3D517-CCED-43C6-96A3-DFD211EA1042}">
      <dgm:prSet/>
      <dgm:spPr/>
      <dgm:t>
        <a:bodyPr/>
        <a:lstStyle/>
        <a:p>
          <a:endParaRPr lang="en-US"/>
        </a:p>
      </dgm:t>
    </dgm:pt>
    <dgm:pt modelId="{CC204F1D-EA96-401C-9F12-5D587DDB94AE}" type="pres">
      <dgm:prSet presAssocID="{14AD7D7E-0569-46A4-A2BB-3FCC6193C996}" presName="Name0" presStyleCnt="0">
        <dgm:presLayoutVars>
          <dgm:dir/>
          <dgm:animLvl val="lvl"/>
          <dgm:resizeHandles val="exact"/>
        </dgm:presLayoutVars>
      </dgm:prSet>
      <dgm:spPr/>
      <dgm:t>
        <a:bodyPr/>
        <a:lstStyle/>
        <a:p>
          <a:endParaRPr lang="en-US"/>
        </a:p>
      </dgm:t>
    </dgm:pt>
    <dgm:pt modelId="{370DABC6-6F6B-4622-A9EC-C1710BFFB1D6}" type="pres">
      <dgm:prSet presAssocID="{482F1413-ECC8-4838-B418-9FDDEBF101AE}" presName="linNode" presStyleCnt="0"/>
      <dgm:spPr/>
    </dgm:pt>
    <dgm:pt modelId="{D72283F7-BD89-4F2D-9CB9-B40559AAF66A}" type="pres">
      <dgm:prSet presAssocID="{482F1413-ECC8-4838-B418-9FDDEBF101AE}" presName="parentText" presStyleLbl="node1" presStyleIdx="0" presStyleCnt="6">
        <dgm:presLayoutVars>
          <dgm:chMax val="1"/>
          <dgm:bulletEnabled val="1"/>
        </dgm:presLayoutVars>
      </dgm:prSet>
      <dgm:spPr/>
      <dgm:t>
        <a:bodyPr/>
        <a:lstStyle/>
        <a:p>
          <a:endParaRPr lang="en-US"/>
        </a:p>
      </dgm:t>
    </dgm:pt>
    <dgm:pt modelId="{5169533B-D6EB-48B8-98F7-D82D3428B9D9}" type="pres">
      <dgm:prSet presAssocID="{482F1413-ECC8-4838-B418-9FDDEBF101AE}" presName="descendantText" presStyleLbl="alignAccFollowNode1" presStyleIdx="0" presStyleCnt="6">
        <dgm:presLayoutVars>
          <dgm:bulletEnabled val="1"/>
        </dgm:presLayoutVars>
      </dgm:prSet>
      <dgm:spPr/>
      <dgm:t>
        <a:bodyPr/>
        <a:lstStyle/>
        <a:p>
          <a:endParaRPr lang="en-US"/>
        </a:p>
      </dgm:t>
    </dgm:pt>
    <dgm:pt modelId="{2C7B539A-94D6-423D-B367-69DD4B4C19BE}" type="pres">
      <dgm:prSet presAssocID="{1C0832CB-F506-4E2C-A3C8-4EF126DA5AB5}" presName="sp" presStyleCnt="0"/>
      <dgm:spPr/>
    </dgm:pt>
    <dgm:pt modelId="{718A3E7C-0801-403E-B088-64A3115E018A}" type="pres">
      <dgm:prSet presAssocID="{D2541B7D-ABAF-4395-9294-74C07244B7C1}" presName="linNode" presStyleCnt="0"/>
      <dgm:spPr/>
    </dgm:pt>
    <dgm:pt modelId="{359685B4-466F-463B-B84F-5DEF5C28EB67}" type="pres">
      <dgm:prSet presAssocID="{D2541B7D-ABAF-4395-9294-74C07244B7C1}" presName="parentText" presStyleLbl="node1" presStyleIdx="1" presStyleCnt="6">
        <dgm:presLayoutVars>
          <dgm:chMax val="1"/>
          <dgm:bulletEnabled val="1"/>
        </dgm:presLayoutVars>
      </dgm:prSet>
      <dgm:spPr/>
      <dgm:t>
        <a:bodyPr/>
        <a:lstStyle/>
        <a:p>
          <a:endParaRPr lang="en-US"/>
        </a:p>
      </dgm:t>
    </dgm:pt>
    <dgm:pt modelId="{9A817C29-8FDB-4CAC-9860-5A7BCA1BDD64}" type="pres">
      <dgm:prSet presAssocID="{D2541B7D-ABAF-4395-9294-74C07244B7C1}" presName="descendantText" presStyleLbl="alignAccFollowNode1" presStyleIdx="1" presStyleCnt="6">
        <dgm:presLayoutVars>
          <dgm:bulletEnabled val="1"/>
        </dgm:presLayoutVars>
      </dgm:prSet>
      <dgm:spPr/>
      <dgm:t>
        <a:bodyPr/>
        <a:lstStyle/>
        <a:p>
          <a:endParaRPr lang="en-US"/>
        </a:p>
      </dgm:t>
    </dgm:pt>
    <dgm:pt modelId="{FD207F45-5639-4289-85C8-E1450A484DA4}" type="pres">
      <dgm:prSet presAssocID="{67154B12-221C-4EFC-8FA4-D4AF21C4AE29}" presName="sp" presStyleCnt="0"/>
      <dgm:spPr/>
    </dgm:pt>
    <dgm:pt modelId="{7552E880-F85A-4EFF-BC93-001D12D56327}" type="pres">
      <dgm:prSet presAssocID="{554A45AD-5763-4D1E-A50A-C012539E67E5}" presName="linNode" presStyleCnt="0"/>
      <dgm:spPr/>
    </dgm:pt>
    <dgm:pt modelId="{FBB76EFC-9C6E-49E4-B616-35DED518295C}" type="pres">
      <dgm:prSet presAssocID="{554A45AD-5763-4D1E-A50A-C012539E67E5}" presName="parentText" presStyleLbl="node1" presStyleIdx="2" presStyleCnt="6">
        <dgm:presLayoutVars>
          <dgm:chMax val="1"/>
          <dgm:bulletEnabled val="1"/>
        </dgm:presLayoutVars>
      </dgm:prSet>
      <dgm:spPr/>
      <dgm:t>
        <a:bodyPr/>
        <a:lstStyle/>
        <a:p>
          <a:endParaRPr lang="en-US"/>
        </a:p>
      </dgm:t>
    </dgm:pt>
    <dgm:pt modelId="{BF0A44C8-A199-4C66-97DD-2FC806C2D944}" type="pres">
      <dgm:prSet presAssocID="{554A45AD-5763-4D1E-A50A-C012539E67E5}" presName="descendantText" presStyleLbl="alignAccFollowNode1" presStyleIdx="2" presStyleCnt="6">
        <dgm:presLayoutVars>
          <dgm:bulletEnabled val="1"/>
        </dgm:presLayoutVars>
      </dgm:prSet>
      <dgm:spPr/>
      <dgm:t>
        <a:bodyPr/>
        <a:lstStyle/>
        <a:p>
          <a:endParaRPr lang="en-US"/>
        </a:p>
      </dgm:t>
    </dgm:pt>
    <dgm:pt modelId="{DDC7B5C2-3148-45ED-979B-1323F463D948}" type="pres">
      <dgm:prSet presAssocID="{62C2C94D-A9C3-4D85-BB8B-3135F31BD8C2}" presName="sp" presStyleCnt="0"/>
      <dgm:spPr/>
    </dgm:pt>
    <dgm:pt modelId="{668E8F09-DDF7-43DB-84B0-25A67FF96CD0}" type="pres">
      <dgm:prSet presAssocID="{5E95E7D1-8DEB-4795-B763-4FC3E92A4481}" presName="linNode" presStyleCnt="0"/>
      <dgm:spPr/>
    </dgm:pt>
    <dgm:pt modelId="{99BF5393-9B23-4FC1-A8BE-1AE943FD093A}" type="pres">
      <dgm:prSet presAssocID="{5E95E7D1-8DEB-4795-B763-4FC3E92A4481}" presName="parentText" presStyleLbl="node1" presStyleIdx="3" presStyleCnt="6">
        <dgm:presLayoutVars>
          <dgm:chMax val="1"/>
          <dgm:bulletEnabled val="1"/>
        </dgm:presLayoutVars>
      </dgm:prSet>
      <dgm:spPr/>
      <dgm:t>
        <a:bodyPr/>
        <a:lstStyle/>
        <a:p>
          <a:endParaRPr lang="en-US"/>
        </a:p>
      </dgm:t>
    </dgm:pt>
    <dgm:pt modelId="{4A58E1E8-D6C7-418C-AA95-550F89C333E7}" type="pres">
      <dgm:prSet presAssocID="{5E95E7D1-8DEB-4795-B763-4FC3E92A4481}" presName="descendantText" presStyleLbl="alignAccFollowNode1" presStyleIdx="3" presStyleCnt="6">
        <dgm:presLayoutVars>
          <dgm:bulletEnabled val="1"/>
        </dgm:presLayoutVars>
      </dgm:prSet>
      <dgm:spPr/>
      <dgm:t>
        <a:bodyPr/>
        <a:lstStyle/>
        <a:p>
          <a:endParaRPr lang="en-US"/>
        </a:p>
      </dgm:t>
    </dgm:pt>
    <dgm:pt modelId="{62CE5D04-E075-47BB-A68A-7F19A72E0373}" type="pres">
      <dgm:prSet presAssocID="{2D3D2E7B-ADE0-48CD-AD6B-994AA41686EE}" presName="sp" presStyleCnt="0"/>
      <dgm:spPr/>
    </dgm:pt>
    <dgm:pt modelId="{ADFA86EC-F969-474D-B3C0-2ACAED456D19}" type="pres">
      <dgm:prSet presAssocID="{B3416B37-8960-4A67-B863-1D97FB0DF704}" presName="linNode" presStyleCnt="0"/>
      <dgm:spPr/>
    </dgm:pt>
    <dgm:pt modelId="{B94C5D37-7CC2-4CFA-8570-BA8159C757D0}" type="pres">
      <dgm:prSet presAssocID="{B3416B37-8960-4A67-B863-1D97FB0DF704}" presName="parentText" presStyleLbl="node1" presStyleIdx="4" presStyleCnt="6">
        <dgm:presLayoutVars>
          <dgm:chMax val="1"/>
          <dgm:bulletEnabled val="1"/>
        </dgm:presLayoutVars>
      </dgm:prSet>
      <dgm:spPr/>
      <dgm:t>
        <a:bodyPr/>
        <a:lstStyle/>
        <a:p>
          <a:endParaRPr lang="en-US"/>
        </a:p>
      </dgm:t>
    </dgm:pt>
    <dgm:pt modelId="{0E830222-7546-4797-A3F6-5224887E9C5F}" type="pres">
      <dgm:prSet presAssocID="{B3416B37-8960-4A67-B863-1D97FB0DF704}" presName="descendantText" presStyleLbl="alignAccFollowNode1" presStyleIdx="4" presStyleCnt="6">
        <dgm:presLayoutVars>
          <dgm:bulletEnabled val="1"/>
        </dgm:presLayoutVars>
      </dgm:prSet>
      <dgm:spPr/>
      <dgm:t>
        <a:bodyPr/>
        <a:lstStyle/>
        <a:p>
          <a:endParaRPr lang="en-US"/>
        </a:p>
      </dgm:t>
    </dgm:pt>
    <dgm:pt modelId="{F7E50F54-F403-4ED3-95F4-EBC622DAC34E}" type="pres">
      <dgm:prSet presAssocID="{F7A04D58-9B39-4EEE-8283-846A5DD5446A}" presName="sp" presStyleCnt="0"/>
      <dgm:spPr/>
    </dgm:pt>
    <dgm:pt modelId="{04C767FE-4327-4342-9D95-FB403271A415}" type="pres">
      <dgm:prSet presAssocID="{351B1702-3226-48FC-B799-E1DA8E2F4ADD}" presName="linNode" presStyleCnt="0"/>
      <dgm:spPr/>
    </dgm:pt>
    <dgm:pt modelId="{31E4A6AD-0824-4637-8E81-00A579CFF610}" type="pres">
      <dgm:prSet presAssocID="{351B1702-3226-48FC-B799-E1DA8E2F4ADD}" presName="parentText" presStyleLbl="node1" presStyleIdx="5" presStyleCnt="6">
        <dgm:presLayoutVars>
          <dgm:chMax val="1"/>
          <dgm:bulletEnabled val="1"/>
        </dgm:presLayoutVars>
      </dgm:prSet>
      <dgm:spPr/>
      <dgm:t>
        <a:bodyPr/>
        <a:lstStyle/>
        <a:p>
          <a:endParaRPr lang="en-US"/>
        </a:p>
      </dgm:t>
    </dgm:pt>
    <dgm:pt modelId="{0028619F-B33A-41FB-BF7E-93EFBFADDE5D}" type="pres">
      <dgm:prSet presAssocID="{351B1702-3226-48FC-B799-E1DA8E2F4ADD}" presName="descendantText" presStyleLbl="alignAccFollowNode1" presStyleIdx="5" presStyleCnt="6">
        <dgm:presLayoutVars>
          <dgm:bulletEnabled val="1"/>
        </dgm:presLayoutVars>
      </dgm:prSet>
      <dgm:spPr/>
      <dgm:t>
        <a:bodyPr/>
        <a:lstStyle/>
        <a:p>
          <a:endParaRPr lang="en-US"/>
        </a:p>
      </dgm:t>
    </dgm:pt>
  </dgm:ptLst>
  <dgm:cxnLst>
    <dgm:cxn modelId="{AA3E25E7-F5EE-4834-B4B7-23D348A37B63}" type="presOf" srcId="{7A553750-2774-452D-8FB8-837823B6BA19}" destId="{0E830222-7546-4797-A3F6-5224887E9C5F}" srcOrd="0" destOrd="0" presId="urn:microsoft.com/office/officeart/2005/8/layout/vList5"/>
    <dgm:cxn modelId="{C29F99F1-2E04-4B4E-B990-1C88B4297BA6}" type="presOf" srcId="{B3416B37-8960-4A67-B863-1D97FB0DF704}" destId="{B94C5D37-7CC2-4CFA-8570-BA8159C757D0}" srcOrd="0" destOrd="0" presId="urn:microsoft.com/office/officeart/2005/8/layout/vList5"/>
    <dgm:cxn modelId="{FE676E4B-FE53-4A99-9CFA-6E05FFC650DE}" srcId="{D2541B7D-ABAF-4395-9294-74C07244B7C1}" destId="{88C2DD78-3288-456D-9FD0-9B8965A60223}" srcOrd="1" destOrd="0" parTransId="{B23E98A1-FF20-4688-9027-683489963CAD}" sibTransId="{CE67B272-D81E-41A4-82C1-7EB2CBD6BF99}"/>
    <dgm:cxn modelId="{A80C8061-9BBE-4F9F-B953-90470A9F2C7E}" type="presOf" srcId="{084115C0-2850-43F6-AF45-E38104346A42}" destId="{BF0A44C8-A199-4C66-97DD-2FC806C2D944}" srcOrd="0" destOrd="1" presId="urn:microsoft.com/office/officeart/2005/8/layout/vList5"/>
    <dgm:cxn modelId="{FF8A0B55-F097-4D6D-87EA-528F6ED4FEC3}" type="presOf" srcId="{D2541B7D-ABAF-4395-9294-74C07244B7C1}" destId="{359685B4-466F-463B-B84F-5DEF5C28EB67}" srcOrd="0" destOrd="0" presId="urn:microsoft.com/office/officeart/2005/8/layout/vList5"/>
    <dgm:cxn modelId="{56881234-E0C5-4C90-8D0B-4F177C072DA0}" type="presOf" srcId="{88C2DD78-3288-456D-9FD0-9B8965A60223}" destId="{9A817C29-8FDB-4CAC-9860-5A7BCA1BDD64}" srcOrd="0" destOrd="1" presId="urn:microsoft.com/office/officeart/2005/8/layout/vList5"/>
    <dgm:cxn modelId="{807FAED8-B924-4353-AD66-4D1F1B259F11}" srcId="{482F1413-ECC8-4838-B418-9FDDEBF101AE}" destId="{F842BD01-8E02-4075-BFD2-76A506951C22}" srcOrd="0" destOrd="0" parTransId="{7BA77AE7-BB86-4F17-8185-585302014ED7}" sibTransId="{C3D19E55-EB5B-489C-911B-5AEDC25455C8}"/>
    <dgm:cxn modelId="{A8B8DBC9-2D9E-4A3B-B351-D768991CAA7F}" srcId="{554A45AD-5763-4D1E-A50A-C012539E67E5}" destId="{2670D260-9F50-43C7-BF2B-6CB53F113493}" srcOrd="0" destOrd="0" parTransId="{B06F476D-2430-4786-B1FE-84CD1F319905}" sibTransId="{22754D5D-EB9F-48F9-BA4F-F4711D790BF7}"/>
    <dgm:cxn modelId="{92CBBC65-6FD5-4DEA-93CA-BA8438783A03}" srcId="{554A45AD-5763-4D1E-A50A-C012539E67E5}" destId="{084115C0-2850-43F6-AF45-E38104346A42}" srcOrd="1" destOrd="0" parTransId="{B0384822-5571-468A-91B0-F66B5BB0ABA1}" sibTransId="{D8E6ED9F-7791-4444-8F20-096E6A92D5EE}"/>
    <dgm:cxn modelId="{70776FD1-995C-43A2-A557-420C1750925F}" type="presOf" srcId="{5E95E7D1-8DEB-4795-B763-4FC3E92A4481}" destId="{99BF5393-9B23-4FC1-A8BE-1AE943FD093A}" srcOrd="0" destOrd="0" presId="urn:microsoft.com/office/officeart/2005/8/layout/vList5"/>
    <dgm:cxn modelId="{73E01C69-00F0-4BFF-979B-9B57AFCF22F1}" srcId="{D2541B7D-ABAF-4395-9294-74C07244B7C1}" destId="{7DFBA74F-E1C6-4C1A-8835-6D5DB9B1C231}" srcOrd="0" destOrd="0" parTransId="{71A77B7D-5752-4345-A7E2-C7F5F45302FA}" sibTransId="{CD14AF27-41B9-4BA1-B9B2-454ED25D6867}"/>
    <dgm:cxn modelId="{8CF21B8C-3812-46FC-A201-A90511458B2F}" srcId="{14AD7D7E-0569-46A4-A2BB-3FCC6193C996}" destId="{351B1702-3226-48FC-B799-E1DA8E2F4ADD}" srcOrd="5" destOrd="0" parTransId="{86C73FFD-176A-45EE-9AD6-BF1B2F98965C}" sibTransId="{00A9073D-6A1B-4450-BA01-517E9E6DB292}"/>
    <dgm:cxn modelId="{13613046-991B-4C08-A351-A1B4EBD64CC3}" srcId="{14AD7D7E-0569-46A4-A2BB-3FCC6193C996}" destId="{B3416B37-8960-4A67-B863-1D97FB0DF704}" srcOrd="4" destOrd="0" parTransId="{0D334D61-0EE5-418B-83DC-2FD2071BDA52}" sibTransId="{F7A04D58-9B39-4EEE-8283-846A5DD5446A}"/>
    <dgm:cxn modelId="{7CE5652D-EAB1-4098-8BB4-5817428FA76E}" srcId="{14AD7D7E-0569-46A4-A2BB-3FCC6193C996}" destId="{554A45AD-5763-4D1E-A50A-C012539E67E5}" srcOrd="2" destOrd="0" parTransId="{E5768DEB-6C3A-493A-9A74-5C7227FB7E63}" sibTransId="{62C2C94D-A9C3-4D85-BB8B-3135F31BD8C2}"/>
    <dgm:cxn modelId="{DAE82E8B-3574-4487-A7D3-411072D1D9BB}" type="presOf" srcId="{6A10CB9C-50D6-4604-9835-E9C3E62F7B46}" destId="{4A58E1E8-D6C7-418C-AA95-550F89C333E7}" srcOrd="0" destOrd="0" presId="urn:microsoft.com/office/officeart/2005/8/layout/vList5"/>
    <dgm:cxn modelId="{8E752327-A0AB-4FD7-9628-7AA7ACB24B07}" type="presOf" srcId="{7DFBA74F-E1C6-4C1A-8835-6D5DB9B1C231}" destId="{9A817C29-8FDB-4CAC-9860-5A7BCA1BDD64}" srcOrd="0" destOrd="0" presId="urn:microsoft.com/office/officeart/2005/8/layout/vList5"/>
    <dgm:cxn modelId="{6FC14306-7D40-4A43-B511-E89FBD5CC504}" srcId="{14AD7D7E-0569-46A4-A2BB-3FCC6193C996}" destId="{D2541B7D-ABAF-4395-9294-74C07244B7C1}" srcOrd="1" destOrd="0" parTransId="{723A756C-C589-4C3B-BF5E-2545A395FF27}" sibTransId="{67154B12-221C-4EFC-8FA4-D4AF21C4AE29}"/>
    <dgm:cxn modelId="{0419C3FB-AB24-449C-B4E1-02918A41500A}" type="presOf" srcId="{F842BD01-8E02-4075-BFD2-76A506951C22}" destId="{5169533B-D6EB-48B8-98F7-D82D3428B9D9}" srcOrd="0" destOrd="0" presId="urn:microsoft.com/office/officeart/2005/8/layout/vList5"/>
    <dgm:cxn modelId="{283A2DE6-007A-4BDD-9007-05F0855D3388}" type="presOf" srcId="{554A45AD-5763-4D1E-A50A-C012539E67E5}" destId="{FBB76EFC-9C6E-49E4-B616-35DED518295C}" srcOrd="0" destOrd="0" presId="urn:microsoft.com/office/officeart/2005/8/layout/vList5"/>
    <dgm:cxn modelId="{20C36E90-A38D-462C-8296-7D3B93A28E6C}" type="presOf" srcId="{2670D260-9F50-43C7-BF2B-6CB53F113493}" destId="{BF0A44C8-A199-4C66-97DD-2FC806C2D944}" srcOrd="0" destOrd="0" presId="urn:microsoft.com/office/officeart/2005/8/layout/vList5"/>
    <dgm:cxn modelId="{CE633BCE-2ED5-4310-9EBE-9CA53E376131}" type="presOf" srcId="{351B1702-3226-48FC-B799-E1DA8E2F4ADD}" destId="{31E4A6AD-0824-4637-8E81-00A579CFF610}" srcOrd="0" destOrd="0" presId="urn:microsoft.com/office/officeart/2005/8/layout/vList5"/>
    <dgm:cxn modelId="{57277BB6-3313-404E-89C8-67EBF01B2AAF}" srcId="{14AD7D7E-0569-46A4-A2BB-3FCC6193C996}" destId="{5E95E7D1-8DEB-4795-B763-4FC3E92A4481}" srcOrd="3" destOrd="0" parTransId="{7C0A2C75-A50A-4884-BFB6-ED2C678F007A}" sibTransId="{2D3D2E7B-ADE0-48CD-AD6B-994AA41686EE}"/>
    <dgm:cxn modelId="{2203B3EC-9CAC-45F9-9937-D55A609B2757}" srcId="{B3416B37-8960-4A67-B863-1D97FB0DF704}" destId="{7A553750-2774-452D-8FB8-837823B6BA19}" srcOrd="0" destOrd="0" parTransId="{553B5CA4-1B20-4AED-9100-FC24E6918E7C}" sibTransId="{BE33CE17-8B20-45C4-B095-2202ECC3B2EA}"/>
    <dgm:cxn modelId="{1CD3D517-CCED-43C6-96A3-DFD211EA1042}" srcId="{351B1702-3226-48FC-B799-E1DA8E2F4ADD}" destId="{87A3AEDB-52F0-480A-803A-D72DA10406A0}" srcOrd="0" destOrd="0" parTransId="{59A146CE-D2CF-489F-8E00-4ABE21C5804B}" sibTransId="{D12DC6A2-8D49-4BEA-A458-4FC55B39FE91}"/>
    <dgm:cxn modelId="{528A8A28-98F7-4FD4-9604-EA03988F97D9}" srcId="{5E95E7D1-8DEB-4795-B763-4FC3E92A4481}" destId="{6A10CB9C-50D6-4604-9835-E9C3E62F7B46}" srcOrd="0" destOrd="0" parTransId="{CBA666F8-C6BD-443A-83C8-6A174AE3EB7A}" sibTransId="{E1F249A1-F622-4C52-9BF2-1D3B56AEF57A}"/>
    <dgm:cxn modelId="{8A31DF3A-BA7A-4681-A0E4-39CE3202B5B2}" type="presOf" srcId="{14AD7D7E-0569-46A4-A2BB-3FCC6193C996}" destId="{CC204F1D-EA96-401C-9F12-5D587DDB94AE}" srcOrd="0" destOrd="0" presId="urn:microsoft.com/office/officeart/2005/8/layout/vList5"/>
    <dgm:cxn modelId="{06515CD9-6937-4165-8D42-F975AB08B1AF}" srcId="{14AD7D7E-0569-46A4-A2BB-3FCC6193C996}" destId="{482F1413-ECC8-4838-B418-9FDDEBF101AE}" srcOrd="0" destOrd="0" parTransId="{FDFD3591-96B1-4172-BD43-E878258161EF}" sibTransId="{1C0832CB-F506-4E2C-A3C8-4EF126DA5AB5}"/>
    <dgm:cxn modelId="{E5497D97-CD68-4D7E-AB95-6FCB46F45970}" type="presOf" srcId="{482F1413-ECC8-4838-B418-9FDDEBF101AE}" destId="{D72283F7-BD89-4F2D-9CB9-B40559AAF66A}" srcOrd="0" destOrd="0" presId="urn:microsoft.com/office/officeart/2005/8/layout/vList5"/>
    <dgm:cxn modelId="{77E48C79-F4B6-4DDF-B3F8-26808693A652}" type="presOf" srcId="{87A3AEDB-52F0-480A-803A-D72DA10406A0}" destId="{0028619F-B33A-41FB-BF7E-93EFBFADDE5D}" srcOrd="0" destOrd="0" presId="urn:microsoft.com/office/officeart/2005/8/layout/vList5"/>
    <dgm:cxn modelId="{6C137037-167B-4DBD-B4BC-FEB0F1579741}" type="presParOf" srcId="{CC204F1D-EA96-401C-9F12-5D587DDB94AE}" destId="{370DABC6-6F6B-4622-A9EC-C1710BFFB1D6}" srcOrd="0" destOrd="0" presId="urn:microsoft.com/office/officeart/2005/8/layout/vList5"/>
    <dgm:cxn modelId="{99C517B7-7F60-42F6-ACC9-A6EE76CC3DE7}" type="presParOf" srcId="{370DABC6-6F6B-4622-A9EC-C1710BFFB1D6}" destId="{D72283F7-BD89-4F2D-9CB9-B40559AAF66A}" srcOrd="0" destOrd="0" presId="urn:microsoft.com/office/officeart/2005/8/layout/vList5"/>
    <dgm:cxn modelId="{412CA217-AD0B-460D-BB0C-2B1B64DCAC36}" type="presParOf" srcId="{370DABC6-6F6B-4622-A9EC-C1710BFFB1D6}" destId="{5169533B-D6EB-48B8-98F7-D82D3428B9D9}" srcOrd="1" destOrd="0" presId="urn:microsoft.com/office/officeart/2005/8/layout/vList5"/>
    <dgm:cxn modelId="{5ADA6CEB-F1A3-43D4-9D96-533E4530BDCD}" type="presParOf" srcId="{CC204F1D-EA96-401C-9F12-5D587DDB94AE}" destId="{2C7B539A-94D6-423D-B367-69DD4B4C19BE}" srcOrd="1" destOrd="0" presId="urn:microsoft.com/office/officeart/2005/8/layout/vList5"/>
    <dgm:cxn modelId="{9F5B30EE-6BC6-4750-937E-FFB367B8E3A7}" type="presParOf" srcId="{CC204F1D-EA96-401C-9F12-5D587DDB94AE}" destId="{718A3E7C-0801-403E-B088-64A3115E018A}" srcOrd="2" destOrd="0" presId="urn:microsoft.com/office/officeart/2005/8/layout/vList5"/>
    <dgm:cxn modelId="{71BCB67C-2669-4C60-9940-E13585ADC64A}" type="presParOf" srcId="{718A3E7C-0801-403E-B088-64A3115E018A}" destId="{359685B4-466F-463B-B84F-5DEF5C28EB67}" srcOrd="0" destOrd="0" presId="urn:microsoft.com/office/officeart/2005/8/layout/vList5"/>
    <dgm:cxn modelId="{E9E9BCA8-2942-42B3-A6F0-CDDC341C7144}" type="presParOf" srcId="{718A3E7C-0801-403E-B088-64A3115E018A}" destId="{9A817C29-8FDB-4CAC-9860-5A7BCA1BDD64}" srcOrd="1" destOrd="0" presId="urn:microsoft.com/office/officeart/2005/8/layout/vList5"/>
    <dgm:cxn modelId="{269CB0FE-6042-4F0D-88FF-2D805CB44412}" type="presParOf" srcId="{CC204F1D-EA96-401C-9F12-5D587DDB94AE}" destId="{FD207F45-5639-4289-85C8-E1450A484DA4}" srcOrd="3" destOrd="0" presId="urn:microsoft.com/office/officeart/2005/8/layout/vList5"/>
    <dgm:cxn modelId="{6D0A8FCE-5E5E-4630-9FDD-952523F5EA74}" type="presParOf" srcId="{CC204F1D-EA96-401C-9F12-5D587DDB94AE}" destId="{7552E880-F85A-4EFF-BC93-001D12D56327}" srcOrd="4" destOrd="0" presId="urn:microsoft.com/office/officeart/2005/8/layout/vList5"/>
    <dgm:cxn modelId="{F134B4D0-2C65-4BD8-A85C-C8687A712239}" type="presParOf" srcId="{7552E880-F85A-4EFF-BC93-001D12D56327}" destId="{FBB76EFC-9C6E-49E4-B616-35DED518295C}" srcOrd="0" destOrd="0" presId="urn:microsoft.com/office/officeart/2005/8/layout/vList5"/>
    <dgm:cxn modelId="{0B86F803-48B8-4856-8F9C-953C3E158C57}" type="presParOf" srcId="{7552E880-F85A-4EFF-BC93-001D12D56327}" destId="{BF0A44C8-A199-4C66-97DD-2FC806C2D944}" srcOrd="1" destOrd="0" presId="urn:microsoft.com/office/officeart/2005/8/layout/vList5"/>
    <dgm:cxn modelId="{81FF226C-660F-4D4E-A9DD-EBE34CB9B65B}" type="presParOf" srcId="{CC204F1D-EA96-401C-9F12-5D587DDB94AE}" destId="{DDC7B5C2-3148-45ED-979B-1323F463D948}" srcOrd="5" destOrd="0" presId="urn:microsoft.com/office/officeart/2005/8/layout/vList5"/>
    <dgm:cxn modelId="{C94D596A-AE9C-43B0-9468-E0EAC9258C16}" type="presParOf" srcId="{CC204F1D-EA96-401C-9F12-5D587DDB94AE}" destId="{668E8F09-DDF7-43DB-84B0-25A67FF96CD0}" srcOrd="6" destOrd="0" presId="urn:microsoft.com/office/officeart/2005/8/layout/vList5"/>
    <dgm:cxn modelId="{AAFD03F0-7356-442A-93DE-BED6383A278B}" type="presParOf" srcId="{668E8F09-DDF7-43DB-84B0-25A67FF96CD0}" destId="{99BF5393-9B23-4FC1-A8BE-1AE943FD093A}" srcOrd="0" destOrd="0" presId="urn:microsoft.com/office/officeart/2005/8/layout/vList5"/>
    <dgm:cxn modelId="{F59C0886-F2FB-438F-8AF4-66CE93A99192}" type="presParOf" srcId="{668E8F09-DDF7-43DB-84B0-25A67FF96CD0}" destId="{4A58E1E8-D6C7-418C-AA95-550F89C333E7}" srcOrd="1" destOrd="0" presId="urn:microsoft.com/office/officeart/2005/8/layout/vList5"/>
    <dgm:cxn modelId="{1F1DB997-B6D9-401B-887B-BB831FC10C71}" type="presParOf" srcId="{CC204F1D-EA96-401C-9F12-5D587DDB94AE}" destId="{62CE5D04-E075-47BB-A68A-7F19A72E0373}" srcOrd="7" destOrd="0" presId="urn:microsoft.com/office/officeart/2005/8/layout/vList5"/>
    <dgm:cxn modelId="{38FDCE04-52CB-41A6-85F8-AB5C0020AE9C}" type="presParOf" srcId="{CC204F1D-EA96-401C-9F12-5D587DDB94AE}" destId="{ADFA86EC-F969-474D-B3C0-2ACAED456D19}" srcOrd="8" destOrd="0" presId="urn:microsoft.com/office/officeart/2005/8/layout/vList5"/>
    <dgm:cxn modelId="{A5782E5D-00EF-455F-88B8-D37D1EA077ED}" type="presParOf" srcId="{ADFA86EC-F969-474D-B3C0-2ACAED456D19}" destId="{B94C5D37-7CC2-4CFA-8570-BA8159C757D0}" srcOrd="0" destOrd="0" presId="urn:microsoft.com/office/officeart/2005/8/layout/vList5"/>
    <dgm:cxn modelId="{E88BA59C-D703-401B-A655-C08263DEC6B4}" type="presParOf" srcId="{ADFA86EC-F969-474D-B3C0-2ACAED456D19}" destId="{0E830222-7546-4797-A3F6-5224887E9C5F}" srcOrd="1" destOrd="0" presId="urn:microsoft.com/office/officeart/2005/8/layout/vList5"/>
    <dgm:cxn modelId="{3DFEE834-C265-4229-91C2-20380094D3D3}" type="presParOf" srcId="{CC204F1D-EA96-401C-9F12-5D587DDB94AE}" destId="{F7E50F54-F403-4ED3-95F4-EBC622DAC34E}" srcOrd="9" destOrd="0" presId="urn:microsoft.com/office/officeart/2005/8/layout/vList5"/>
    <dgm:cxn modelId="{62F7A74B-B85C-42E0-ADD7-0FCF5C9A1563}" type="presParOf" srcId="{CC204F1D-EA96-401C-9F12-5D587DDB94AE}" destId="{04C767FE-4327-4342-9D95-FB403271A415}" srcOrd="10" destOrd="0" presId="urn:microsoft.com/office/officeart/2005/8/layout/vList5"/>
    <dgm:cxn modelId="{F6DD5AC6-1F4F-40EB-B247-C447298FCEA5}" type="presParOf" srcId="{04C767FE-4327-4342-9D95-FB403271A415}" destId="{31E4A6AD-0824-4637-8E81-00A579CFF610}" srcOrd="0" destOrd="0" presId="urn:microsoft.com/office/officeart/2005/8/layout/vList5"/>
    <dgm:cxn modelId="{8E9DAC69-1315-4FEF-937B-4439117D44E3}" type="presParOf" srcId="{04C767FE-4327-4342-9D95-FB403271A415}" destId="{0028619F-B33A-41FB-BF7E-93EFBFADDE5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79DAA4-DB55-43EC-8C11-2B22873166AB}">
      <dsp:nvSpPr>
        <dsp:cNvPr id="0" name=""/>
        <dsp:cNvSpPr/>
      </dsp:nvSpPr>
      <dsp:spPr>
        <a:xfrm rot="5400000">
          <a:off x="4879897" y="-1899842"/>
          <a:ext cx="1010226" cy="506824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Scrape data from wikipedia.</a:t>
          </a:r>
        </a:p>
        <a:p>
          <a:pPr marL="171450" lvl="1" indent="-171450" algn="l" defTabSz="755650">
            <a:lnSpc>
              <a:spcPct val="90000"/>
            </a:lnSpc>
            <a:spcBef>
              <a:spcPct val="0"/>
            </a:spcBef>
            <a:spcAft>
              <a:spcPct val="15000"/>
            </a:spcAft>
            <a:buChar char="••"/>
          </a:pPr>
          <a:r>
            <a:rPr lang="en-US" sz="1700" kern="1200"/>
            <a:t>Raw data having Movie names, Year, Genre, Director, etc.</a:t>
          </a:r>
        </a:p>
      </dsp:txBody>
      <dsp:txXfrm rot="-5400000">
        <a:off x="2850888" y="178482"/>
        <a:ext cx="5018930" cy="911596"/>
      </dsp:txXfrm>
    </dsp:sp>
    <dsp:sp modelId="{8A4059A1-60CB-4213-90A9-7E84CF04655E}">
      <dsp:nvSpPr>
        <dsp:cNvPr id="0" name=""/>
        <dsp:cNvSpPr/>
      </dsp:nvSpPr>
      <dsp:spPr>
        <a:xfrm>
          <a:off x="0" y="2888"/>
          <a:ext cx="2850887" cy="12627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a:t>Movie names</a:t>
          </a:r>
        </a:p>
      </dsp:txBody>
      <dsp:txXfrm>
        <a:off x="61644" y="64532"/>
        <a:ext cx="2727599" cy="1139495"/>
      </dsp:txXfrm>
    </dsp:sp>
    <dsp:sp modelId="{B359A375-F714-47BD-8624-09CFCC83FC26}">
      <dsp:nvSpPr>
        <dsp:cNvPr id="0" name=""/>
        <dsp:cNvSpPr/>
      </dsp:nvSpPr>
      <dsp:spPr>
        <a:xfrm rot="5400000">
          <a:off x="4879897" y="-573920"/>
          <a:ext cx="1010226" cy="506824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Convert movie name from raw data into search link.</a:t>
          </a:r>
        </a:p>
        <a:p>
          <a:pPr marL="171450" lvl="1" indent="-171450" algn="l" defTabSz="755650">
            <a:lnSpc>
              <a:spcPct val="90000"/>
            </a:lnSpc>
            <a:spcBef>
              <a:spcPct val="0"/>
            </a:spcBef>
            <a:spcAft>
              <a:spcPct val="15000"/>
            </a:spcAft>
            <a:buChar char="••"/>
          </a:pPr>
          <a:r>
            <a:rPr lang="en-US" sz="1700" kern="1200"/>
            <a:t>Sholay|1975 becomes "http://www.imdb.com/search?Sholay+1975+</a:t>
          </a:r>
        </a:p>
      </dsp:txBody>
      <dsp:txXfrm rot="-5400000">
        <a:off x="2850888" y="1504404"/>
        <a:ext cx="5018930" cy="911596"/>
      </dsp:txXfrm>
    </dsp:sp>
    <dsp:sp modelId="{3BDF170A-5E94-461A-9203-41B0829573CA}">
      <dsp:nvSpPr>
        <dsp:cNvPr id="0" name=""/>
        <dsp:cNvSpPr/>
      </dsp:nvSpPr>
      <dsp:spPr>
        <a:xfrm>
          <a:off x="0" y="1328810"/>
          <a:ext cx="2850887" cy="12627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a:t>Get link of particular movie from movie databases site (say </a:t>
          </a:r>
          <a:r>
            <a:rPr lang="en-US" sz="2000" kern="1200" dirty="0" err="1"/>
            <a:t>imdb</a:t>
          </a:r>
          <a:r>
            <a:rPr lang="en-US" sz="2000" kern="1200" dirty="0"/>
            <a:t>)</a:t>
          </a:r>
        </a:p>
      </dsp:txBody>
      <dsp:txXfrm>
        <a:off x="61644" y="1390454"/>
        <a:ext cx="2727599" cy="1139495"/>
      </dsp:txXfrm>
    </dsp:sp>
    <dsp:sp modelId="{426C9753-409D-41E5-8608-83F69D93A553}">
      <dsp:nvSpPr>
        <dsp:cNvPr id="0" name=""/>
        <dsp:cNvSpPr/>
      </dsp:nvSpPr>
      <dsp:spPr>
        <a:xfrm rot="5400000">
          <a:off x="4879897" y="752002"/>
          <a:ext cx="1010226" cy="506824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With the help of above links and searching algorithm of sites we scrape the actual link.</a:t>
          </a:r>
        </a:p>
        <a:p>
          <a:pPr marL="171450" lvl="1" indent="-171450" algn="l" defTabSz="755650">
            <a:lnSpc>
              <a:spcPct val="90000"/>
            </a:lnSpc>
            <a:spcBef>
              <a:spcPct val="0"/>
            </a:spcBef>
            <a:spcAft>
              <a:spcPct val="15000"/>
            </a:spcAft>
            <a:buChar char="••"/>
          </a:pPr>
          <a:r>
            <a:rPr lang="en-US" sz="1700" kern="1200"/>
            <a:t>http://www.imdb.com/title/tt0073707/</a:t>
          </a:r>
        </a:p>
      </dsp:txBody>
      <dsp:txXfrm rot="-5400000">
        <a:off x="2850888" y="2830327"/>
        <a:ext cx="5018930" cy="911596"/>
      </dsp:txXfrm>
    </dsp:sp>
    <dsp:sp modelId="{5F60BD83-CCDD-4645-8A71-3E53E8A8DC9D}">
      <dsp:nvSpPr>
        <dsp:cNvPr id="0" name=""/>
        <dsp:cNvSpPr/>
      </dsp:nvSpPr>
      <dsp:spPr>
        <a:xfrm>
          <a:off x="0" y="2654733"/>
          <a:ext cx="2850887" cy="12627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a:t>Get actual link</a:t>
          </a:r>
        </a:p>
      </dsp:txBody>
      <dsp:txXfrm>
        <a:off x="61644" y="2716377"/>
        <a:ext cx="2727599" cy="1139495"/>
      </dsp:txXfrm>
    </dsp:sp>
    <dsp:sp modelId="{8D87A55A-4DF8-4A19-9BD9-61F47B70090C}">
      <dsp:nvSpPr>
        <dsp:cNvPr id="0" name=""/>
        <dsp:cNvSpPr/>
      </dsp:nvSpPr>
      <dsp:spPr>
        <a:xfrm rot="5400000">
          <a:off x="4879897" y="2077924"/>
          <a:ext cx="1010226" cy="506824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For each actual link rating, image link is scraped</a:t>
          </a:r>
        </a:p>
        <a:p>
          <a:pPr marL="171450" lvl="1" indent="-171450" algn="l" defTabSz="755650">
            <a:lnSpc>
              <a:spcPct val="90000"/>
            </a:lnSpc>
            <a:spcBef>
              <a:spcPct val="0"/>
            </a:spcBef>
            <a:spcAft>
              <a:spcPct val="15000"/>
            </a:spcAft>
            <a:buChar char="••"/>
          </a:pPr>
          <a:r>
            <a:rPr lang="en-US" sz="1700" kern="1200"/>
            <a:t>"//*[@id="ratingWidget"]/span/span/text()"</a:t>
          </a:r>
        </a:p>
      </dsp:txBody>
      <dsp:txXfrm rot="-5400000">
        <a:off x="2850888" y="4156249"/>
        <a:ext cx="5018930" cy="911596"/>
      </dsp:txXfrm>
    </dsp:sp>
    <dsp:sp modelId="{07760C69-7454-45B5-B86C-1FC64B99891C}">
      <dsp:nvSpPr>
        <dsp:cNvPr id="0" name=""/>
        <dsp:cNvSpPr/>
      </dsp:nvSpPr>
      <dsp:spPr>
        <a:xfrm>
          <a:off x="0" y="3980655"/>
          <a:ext cx="2850887" cy="12627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a:t>Scrape required rating, images link, etc.</a:t>
          </a:r>
        </a:p>
      </dsp:txBody>
      <dsp:txXfrm>
        <a:off x="61644" y="4042299"/>
        <a:ext cx="2727599" cy="1139495"/>
      </dsp:txXfrm>
    </dsp:sp>
    <dsp:sp modelId="{3A1D38DE-6E05-41B3-8FCD-E4245C8C2E77}">
      <dsp:nvSpPr>
        <dsp:cNvPr id="0" name=""/>
        <dsp:cNvSpPr/>
      </dsp:nvSpPr>
      <dsp:spPr>
        <a:xfrm rot="5400000">
          <a:off x="4879897" y="3403847"/>
          <a:ext cx="1010226" cy="506824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Data from different sources need to be clubbed into one database based on the primary keys from different tables.</a:t>
          </a:r>
        </a:p>
      </dsp:txBody>
      <dsp:txXfrm rot="-5400000">
        <a:off x="2850888" y="5482172"/>
        <a:ext cx="5018930" cy="911596"/>
      </dsp:txXfrm>
    </dsp:sp>
    <dsp:sp modelId="{A3436EB4-D200-41EB-A472-BC626167D8BE}">
      <dsp:nvSpPr>
        <dsp:cNvPr id="0" name=""/>
        <dsp:cNvSpPr/>
      </dsp:nvSpPr>
      <dsp:spPr>
        <a:xfrm>
          <a:off x="0" y="5306578"/>
          <a:ext cx="2850887" cy="12627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a:t>Store data into own database</a:t>
          </a:r>
        </a:p>
      </dsp:txBody>
      <dsp:txXfrm>
        <a:off x="61644" y="5368222"/>
        <a:ext cx="2727599" cy="11394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543222-FD1B-412F-9692-85E8AF2640C6}">
      <dsp:nvSpPr>
        <dsp:cNvPr id="0" name=""/>
        <dsp:cNvSpPr/>
      </dsp:nvSpPr>
      <dsp:spPr>
        <a:xfrm>
          <a:off x="0" y="0"/>
          <a:ext cx="7246512" cy="2708118"/>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a:t>Different databases are joined using MySQL queries:</a:t>
          </a:r>
        </a:p>
        <a:p>
          <a:pPr lvl="0" algn="ctr" defTabSz="800100">
            <a:lnSpc>
              <a:spcPct val="90000"/>
            </a:lnSpc>
            <a:spcBef>
              <a:spcPct val="0"/>
            </a:spcBef>
            <a:spcAft>
              <a:spcPct val="35000"/>
            </a:spcAft>
          </a:pPr>
          <a:r>
            <a:rPr lang="en-US" sz="1800" b="1" kern="1200"/>
            <a:t>SELECT</a:t>
          </a:r>
          <a:r>
            <a:rPr lang="en-US" sz="1800" kern="1200"/>
            <a:t> list.*, imdbrating.*, rotten.rottenlink </a:t>
          </a:r>
          <a:r>
            <a:rPr lang="en-US" sz="1800" b="1" kern="1200"/>
            <a:t>FROM</a:t>
          </a:r>
          <a:r>
            <a:rPr lang="en-US" sz="1800" kern="1200"/>
            <a:t> imdbrating, list, imdb, rotten </a:t>
          </a:r>
          <a:r>
            <a:rPr lang="en-US" sz="1800" b="1" kern="1200"/>
            <a:t>WHERE</a:t>
          </a:r>
          <a:r>
            <a:rPr lang="en-US" sz="1800" kern="1200"/>
            <a:t> </a:t>
          </a:r>
          <a:r>
            <a:rPr lang="en-US" sz="1800" b="1" kern="1200"/>
            <a:t>LTRIM</a:t>
          </a:r>
          <a:r>
            <a:rPr lang="en-US" sz="1800" kern="1200"/>
            <a:t>(</a:t>
          </a:r>
          <a:r>
            <a:rPr lang="en-US" sz="1800" b="1" kern="1200"/>
            <a:t>RTRIM</a:t>
          </a:r>
          <a:r>
            <a:rPr lang="en-US" sz="1800" kern="1200"/>
            <a:t>(list. Movie_imdb_rawlink))=</a:t>
          </a:r>
          <a:r>
            <a:rPr lang="en-US" sz="1800" b="1" kern="1200"/>
            <a:t>LTRIM</a:t>
          </a:r>
          <a:r>
            <a:rPr lang="en-US" sz="1800" kern="1200"/>
            <a:t>(</a:t>
          </a:r>
          <a:r>
            <a:rPr lang="en-US" sz="1800" b="1" kern="1200"/>
            <a:t>RTRIM</a:t>
          </a:r>
          <a:r>
            <a:rPr lang="en-US" sz="1800" kern="1200"/>
            <a:t>(imdb. Movie_imdb_rawlink)) &amp;&amp; LTRIM(RTRIM(imdb.Movie_imdb_actuallink))=LTRIM(RTRIM(imdbrating. Movie_imdb_actuallink)) &amp;&amp; </a:t>
          </a:r>
          <a:r>
            <a:rPr lang="en-US" sz="1800" b="1" kern="1200"/>
            <a:t>LTRIM</a:t>
          </a:r>
          <a:r>
            <a:rPr lang="en-US" sz="1800" kern="1200"/>
            <a:t>(RTRIM(list.id))=</a:t>
          </a:r>
          <a:r>
            <a:rPr lang="en-US" sz="1800" b="1" kern="1200"/>
            <a:t>LTRIM</a:t>
          </a:r>
          <a:r>
            <a:rPr lang="en-US" sz="1800" kern="1200"/>
            <a:t>(RTRIM(rotten.id));</a:t>
          </a:r>
        </a:p>
      </dsp:txBody>
      <dsp:txXfrm>
        <a:off x="79318" y="79318"/>
        <a:ext cx="7087876" cy="254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9533B-D6EB-48B8-98F7-D82D3428B9D9}">
      <dsp:nvSpPr>
        <dsp:cNvPr id="0" name=""/>
        <dsp:cNvSpPr/>
      </dsp:nvSpPr>
      <dsp:spPr>
        <a:xfrm rot="5400000">
          <a:off x="6622664" y="-2779437"/>
          <a:ext cx="860299" cy="663794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User register into system and unique login_id is assigned.</a:t>
          </a:r>
        </a:p>
      </dsp:txBody>
      <dsp:txXfrm rot="-5400000">
        <a:off x="3733842" y="151381"/>
        <a:ext cx="6595947" cy="776307"/>
      </dsp:txXfrm>
    </dsp:sp>
    <dsp:sp modelId="{D72283F7-BD89-4F2D-9CB9-B40559AAF66A}">
      <dsp:nvSpPr>
        <dsp:cNvPr id="0" name=""/>
        <dsp:cNvSpPr/>
      </dsp:nvSpPr>
      <dsp:spPr>
        <a:xfrm>
          <a:off x="0" y="1847"/>
          <a:ext cx="3733842" cy="10753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a:t>Register</a:t>
          </a:r>
        </a:p>
      </dsp:txBody>
      <dsp:txXfrm>
        <a:off x="52495" y="54342"/>
        <a:ext cx="3628852" cy="970384"/>
      </dsp:txXfrm>
    </dsp:sp>
    <dsp:sp modelId="{9A817C29-8FDB-4CAC-9860-5A7BCA1BDD64}">
      <dsp:nvSpPr>
        <dsp:cNvPr id="0" name=""/>
        <dsp:cNvSpPr/>
      </dsp:nvSpPr>
      <dsp:spPr>
        <a:xfrm rot="5400000">
          <a:off x="6622664" y="-1650294"/>
          <a:ext cx="860299" cy="663794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User login into system.</a:t>
          </a:r>
        </a:p>
        <a:p>
          <a:pPr marL="114300" lvl="1" indent="-114300" algn="l" defTabSz="622300">
            <a:lnSpc>
              <a:spcPct val="90000"/>
            </a:lnSpc>
            <a:spcBef>
              <a:spcPct val="0"/>
            </a:spcBef>
            <a:spcAft>
              <a:spcPct val="15000"/>
            </a:spcAft>
            <a:buChar char="••"/>
          </a:pPr>
          <a:r>
            <a:rPr lang="en-US" sz="1400" kern="1200"/>
            <a:t>New user have to rate atleast 20 movies to get suggestion.</a:t>
          </a:r>
        </a:p>
      </dsp:txBody>
      <dsp:txXfrm rot="-5400000">
        <a:off x="3733842" y="1280524"/>
        <a:ext cx="6595947" cy="776307"/>
      </dsp:txXfrm>
    </dsp:sp>
    <dsp:sp modelId="{359685B4-466F-463B-B84F-5DEF5C28EB67}">
      <dsp:nvSpPr>
        <dsp:cNvPr id="0" name=""/>
        <dsp:cNvSpPr/>
      </dsp:nvSpPr>
      <dsp:spPr>
        <a:xfrm>
          <a:off x="0" y="1130990"/>
          <a:ext cx="3733842" cy="10753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a:t>Login</a:t>
          </a:r>
        </a:p>
      </dsp:txBody>
      <dsp:txXfrm>
        <a:off x="52495" y="1183485"/>
        <a:ext cx="3628852" cy="970384"/>
      </dsp:txXfrm>
    </dsp:sp>
    <dsp:sp modelId="{BF0A44C8-A199-4C66-97DD-2FC806C2D944}">
      <dsp:nvSpPr>
        <dsp:cNvPr id="0" name=""/>
        <dsp:cNvSpPr/>
      </dsp:nvSpPr>
      <dsp:spPr>
        <a:xfrm rot="5400000">
          <a:off x="6622664" y="-521151"/>
          <a:ext cx="860299" cy="663794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Top 20 movies have been suggested on the basis of your rating and heuristic algorithms.</a:t>
          </a:r>
        </a:p>
        <a:p>
          <a:pPr marL="114300" lvl="1" indent="-114300" algn="l" defTabSz="622300">
            <a:lnSpc>
              <a:spcPct val="90000"/>
            </a:lnSpc>
            <a:spcBef>
              <a:spcPct val="0"/>
            </a:spcBef>
            <a:spcAft>
              <a:spcPct val="15000"/>
            </a:spcAft>
            <a:buChar char="••"/>
          </a:pPr>
          <a:r>
            <a:rPr lang="en-US" sz="1400" kern="1200"/>
            <a:t>On the backend, it compiles our logic code every time, you click on the Suggestions.</a:t>
          </a:r>
        </a:p>
      </dsp:txBody>
      <dsp:txXfrm rot="-5400000">
        <a:off x="3733842" y="2409667"/>
        <a:ext cx="6595947" cy="776307"/>
      </dsp:txXfrm>
    </dsp:sp>
    <dsp:sp modelId="{FBB76EFC-9C6E-49E4-B616-35DED518295C}">
      <dsp:nvSpPr>
        <dsp:cNvPr id="0" name=""/>
        <dsp:cNvSpPr/>
      </dsp:nvSpPr>
      <dsp:spPr>
        <a:xfrm>
          <a:off x="0" y="2260133"/>
          <a:ext cx="3733842" cy="10753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a:t>Suggestions</a:t>
          </a:r>
        </a:p>
      </dsp:txBody>
      <dsp:txXfrm>
        <a:off x="52495" y="2312628"/>
        <a:ext cx="3628852" cy="970384"/>
      </dsp:txXfrm>
    </dsp:sp>
    <dsp:sp modelId="{4A58E1E8-D6C7-418C-AA95-550F89C333E7}">
      <dsp:nvSpPr>
        <dsp:cNvPr id="0" name=""/>
        <dsp:cNvSpPr/>
      </dsp:nvSpPr>
      <dsp:spPr>
        <a:xfrm rot="5400000">
          <a:off x="6622664" y="607992"/>
          <a:ext cx="860299" cy="663794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Includes movies you have rated.</a:t>
          </a:r>
        </a:p>
      </dsp:txBody>
      <dsp:txXfrm rot="-5400000">
        <a:off x="3733842" y="3538810"/>
        <a:ext cx="6595947" cy="776307"/>
      </dsp:txXfrm>
    </dsp:sp>
    <dsp:sp modelId="{99BF5393-9B23-4FC1-A8BE-1AE943FD093A}">
      <dsp:nvSpPr>
        <dsp:cNvPr id="0" name=""/>
        <dsp:cNvSpPr/>
      </dsp:nvSpPr>
      <dsp:spPr>
        <a:xfrm>
          <a:off x="0" y="3389276"/>
          <a:ext cx="3733842" cy="10753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a:t>Watched movies</a:t>
          </a:r>
        </a:p>
      </dsp:txBody>
      <dsp:txXfrm>
        <a:off x="52495" y="3441771"/>
        <a:ext cx="3628852" cy="970384"/>
      </dsp:txXfrm>
    </dsp:sp>
    <dsp:sp modelId="{0E830222-7546-4797-A3F6-5224887E9C5F}">
      <dsp:nvSpPr>
        <dsp:cNvPr id="0" name=""/>
        <dsp:cNvSpPr/>
      </dsp:nvSpPr>
      <dsp:spPr>
        <a:xfrm rot="5400000">
          <a:off x="6622664" y="1737135"/>
          <a:ext cx="860299" cy="663794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Includes every movie data available in our database.</a:t>
          </a:r>
        </a:p>
      </dsp:txBody>
      <dsp:txXfrm rot="-5400000">
        <a:off x="3733842" y="4667953"/>
        <a:ext cx="6595947" cy="776307"/>
      </dsp:txXfrm>
    </dsp:sp>
    <dsp:sp modelId="{B94C5D37-7CC2-4CFA-8570-BA8159C757D0}">
      <dsp:nvSpPr>
        <dsp:cNvPr id="0" name=""/>
        <dsp:cNvSpPr/>
      </dsp:nvSpPr>
      <dsp:spPr>
        <a:xfrm>
          <a:off x="0" y="4518419"/>
          <a:ext cx="3733842" cy="10753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a:t>Movies</a:t>
          </a:r>
        </a:p>
      </dsp:txBody>
      <dsp:txXfrm>
        <a:off x="52495" y="4570914"/>
        <a:ext cx="3628852" cy="970384"/>
      </dsp:txXfrm>
    </dsp:sp>
    <dsp:sp modelId="{0028619F-B33A-41FB-BF7E-93EFBFADDE5D}">
      <dsp:nvSpPr>
        <dsp:cNvPr id="0" name=""/>
        <dsp:cNvSpPr/>
      </dsp:nvSpPr>
      <dsp:spPr>
        <a:xfrm rot="5400000">
          <a:off x="6622664" y="2866278"/>
          <a:ext cx="860299" cy="663794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User data/ feedback validation is stored for further improvements into the suggestion.</a:t>
          </a:r>
        </a:p>
      </dsp:txBody>
      <dsp:txXfrm rot="-5400000">
        <a:off x="3733842" y="5797096"/>
        <a:ext cx="6595947" cy="776307"/>
      </dsp:txXfrm>
    </dsp:sp>
    <dsp:sp modelId="{31E4A6AD-0824-4637-8E81-00A579CFF610}">
      <dsp:nvSpPr>
        <dsp:cNvPr id="0" name=""/>
        <dsp:cNvSpPr/>
      </dsp:nvSpPr>
      <dsp:spPr>
        <a:xfrm>
          <a:off x="0" y="5647562"/>
          <a:ext cx="3733842" cy="10753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a:t>User database</a:t>
          </a:r>
        </a:p>
      </dsp:txBody>
      <dsp:txXfrm>
        <a:off x="52495" y="5700057"/>
        <a:ext cx="3628852" cy="97038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EED6AB5-75A7-4E33-83FB-46B0BD26C0BB}" type="datetimeFigureOut">
              <a:rPr lang="en-US" smtClean="0"/>
              <a:pPr/>
              <a:t>11/18/2015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7B1272E2-A3F9-4149-8B76-DF1B366DBBDC}" type="slidenum">
              <a:rPr lang="en-US" smtClean="0"/>
              <a:pPr/>
              <a:t>‹#›</a:t>
            </a:fld>
            <a:endParaRPr lang="en-US"/>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ED6AB5-75A7-4E33-83FB-46B0BD26C0BB}" type="datetimeFigureOut">
              <a:rPr lang="en-US" smtClean="0"/>
              <a:pPr/>
              <a:t>11/18/2015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B1272E2-A3F9-4149-8B76-DF1B366DBB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ED6AB5-75A7-4E33-83FB-46B0BD26C0BB}" type="datetimeFigureOut">
              <a:rPr lang="en-US" smtClean="0"/>
              <a:pPr/>
              <a:t>11/18/2015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B1272E2-A3F9-4149-8B76-DF1B366DBB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ED6AB5-75A7-4E33-83FB-46B0BD26C0BB}" type="datetimeFigureOut">
              <a:rPr lang="en-US" smtClean="0"/>
              <a:pPr/>
              <a:t>11/18/2015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B1272E2-A3F9-4149-8B76-DF1B366DBB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EED6AB5-75A7-4E33-83FB-46B0BD26C0BB}" type="datetimeFigureOut">
              <a:rPr lang="en-US" smtClean="0"/>
              <a:pPr/>
              <a:t>11/18/2015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B1272E2-A3F9-4149-8B76-DF1B366DBBDC}" type="slidenum">
              <a:rPr lang="en-US" smtClean="0"/>
              <a:pPr/>
              <a:t>‹#›</a:t>
            </a:fld>
            <a:endParaRPr lang="en-US"/>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EED6AB5-75A7-4E33-83FB-46B0BD26C0BB}" type="datetimeFigureOut">
              <a:rPr lang="en-US" smtClean="0"/>
              <a:pPr/>
              <a:t>11/18/2015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B1272E2-A3F9-4149-8B76-DF1B366DBB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EED6AB5-75A7-4E33-83FB-46B0BD26C0BB}" type="datetimeFigureOut">
              <a:rPr lang="en-US" smtClean="0"/>
              <a:pPr/>
              <a:t>11/18/2015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B1272E2-A3F9-4149-8B76-DF1B366DBB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EED6AB5-75A7-4E33-83FB-46B0BD26C0BB}" type="datetimeFigureOut">
              <a:rPr lang="en-US" smtClean="0"/>
              <a:pPr/>
              <a:t>11/18/2015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B1272E2-A3F9-4149-8B76-DF1B366DBB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EED6AB5-75A7-4E33-83FB-46B0BD26C0BB}" type="datetimeFigureOut">
              <a:rPr lang="en-US" smtClean="0"/>
              <a:pPr/>
              <a:t>11/18/2015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B1272E2-A3F9-4149-8B76-DF1B366DBBDC}" type="slidenum">
              <a:rPr lang="en-US" smtClean="0"/>
              <a:pPr/>
              <a:t>‹#›</a:t>
            </a:fld>
            <a:endParaRPr lang="en-US"/>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EED6AB5-75A7-4E33-83FB-46B0BD26C0BB}" type="datetimeFigureOut">
              <a:rPr lang="en-US" smtClean="0"/>
              <a:pPr/>
              <a:t>11/18/2015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B1272E2-A3F9-4149-8B76-DF1B366DBB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EED6AB5-75A7-4E33-83FB-46B0BD26C0BB}" type="datetimeFigureOut">
              <a:rPr lang="en-US" smtClean="0"/>
              <a:pPr/>
              <a:t>11/18/2015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B1272E2-A3F9-4149-8B76-DF1B366DBBDC}" type="slidenum">
              <a:rPr lang="en-US" smtClean="0"/>
              <a:pPr/>
              <a:t>‹#›</a:t>
            </a:fld>
            <a:endParaRPr lang="en-US"/>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EED6AB5-75A7-4E33-83FB-46B0BD26C0BB}" type="datetimeFigureOut">
              <a:rPr lang="en-US" smtClean="0"/>
              <a:pPr/>
              <a:t>11/18/2015</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B1272E2-A3F9-4149-8B76-DF1B366DBBDC}" type="slidenum">
              <a:rPr lang="en-US" smtClean="0"/>
              <a:pPr/>
              <a:t>‹#›</a:t>
            </a:fld>
            <a:endParaRPr lang="en-US"/>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405" r:id="rId1"/>
    <p:sldLayoutId id="2147484406" r:id="rId2"/>
    <p:sldLayoutId id="2147484407" r:id="rId3"/>
    <p:sldLayoutId id="2147484408" r:id="rId4"/>
    <p:sldLayoutId id="2147484409" r:id="rId5"/>
    <p:sldLayoutId id="2147484410" r:id="rId6"/>
    <p:sldLayoutId id="2147484411" r:id="rId7"/>
    <p:sldLayoutId id="2147484412" r:id="rId8"/>
    <p:sldLayoutId id="2147484413" r:id="rId9"/>
    <p:sldLayoutId id="2147484414" r:id="rId10"/>
    <p:sldLayoutId id="214748441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cnet.com/news/top-10-movie-recommendation-engines/" TargetMode="External"/><Relationship Id="rId2" Type="http://schemas.openxmlformats.org/officeDocument/2006/relationships/hyperlink" Target="http://en.wikipedia.org/wiki/Levenshtein_distan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83256" y="1868286"/>
            <a:ext cx="3320824" cy="1384995"/>
          </a:xfrm>
          <a:prstGeom prst="rect">
            <a:avLst/>
          </a:prstGeom>
          <a:noFill/>
        </p:spPr>
        <p:txBody>
          <a:bodyPr wrap="square" lIns="91440" tIns="45720" rIns="91440" bIns="45720">
            <a:spAutoFit/>
          </a:bodyPr>
          <a:lstStyle/>
          <a:p>
            <a:pPr algn="ctr"/>
            <a:r>
              <a:rPr lang="en-US" sz="2800" b="1" dirty="0" smtClean="0">
                <a:ln w="0"/>
                <a:effectLst>
                  <a:outerShdw blurRad="38100" dist="19050" dir="2700000" algn="tl" rotWithShape="0">
                    <a:schemeClr val="dk1">
                      <a:alpha val="40000"/>
                    </a:schemeClr>
                  </a:outerShdw>
                </a:effectLst>
              </a:rPr>
              <a:t>Under guidance of</a:t>
            </a:r>
          </a:p>
          <a:p>
            <a:pPr algn="ctr"/>
            <a:r>
              <a:rPr lang="en-US" sz="2800" b="1" dirty="0" smtClean="0">
                <a:ln w="0"/>
                <a:effectLst>
                  <a:outerShdw blurRad="38100" dist="19050" dir="2700000" algn="tl" rotWithShape="0">
                    <a:schemeClr val="dk1">
                      <a:alpha val="40000"/>
                    </a:schemeClr>
                  </a:outerShdw>
                </a:effectLst>
              </a:rPr>
              <a:t>Prof. Dr. </a:t>
            </a:r>
            <a:r>
              <a:rPr lang="en-US" sz="2800" b="1" dirty="0" err="1" smtClean="0">
                <a:ln w="0"/>
                <a:effectLst>
                  <a:outerShdw blurRad="38100" dist="19050" dir="2700000" algn="tl" rotWithShape="0">
                    <a:schemeClr val="dk1">
                      <a:alpha val="40000"/>
                    </a:schemeClr>
                  </a:outerShdw>
                </a:effectLst>
              </a:rPr>
              <a:t>Rajana</a:t>
            </a:r>
            <a:r>
              <a:rPr lang="en-US" sz="2800" b="1" dirty="0" smtClean="0">
                <a:ln w="0"/>
                <a:effectLst>
                  <a:outerShdw blurRad="38100" dist="19050" dir="2700000" algn="tl" rotWithShape="0">
                    <a:schemeClr val="dk1">
                      <a:alpha val="40000"/>
                    </a:schemeClr>
                  </a:outerShdw>
                </a:effectLst>
              </a:rPr>
              <a:t> Vyas</a:t>
            </a:r>
            <a:endParaRPr lang="en-US" sz="2800" b="1" dirty="0">
              <a:ln w="0"/>
              <a:effectLst>
                <a:outerShdw blurRad="38100" dist="19050" dir="2700000" algn="tl" rotWithShape="0">
                  <a:schemeClr val="dk1">
                    <a:alpha val="40000"/>
                  </a:schemeClr>
                </a:outerShdw>
              </a:effectLst>
            </a:endParaRPr>
          </a:p>
        </p:txBody>
      </p:sp>
      <p:sp>
        <p:nvSpPr>
          <p:cNvPr id="9" name="TextBox 8"/>
          <p:cNvSpPr txBox="1"/>
          <p:nvPr/>
        </p:nvSpPr>
        <p:spPr>
          <a:xfrm>
            <a:off x="6914605" y="5534561"/>
            <a:ext cx="5277395" cy="1323439"/>
          </a:xfrm>
          <a:prstGeom prst="rect">
            <a:avLst/>
          </a:prstGeom>
          <a:noFill/>
          <a:ln>
            <a:solidFill>
              <a:srgbClr val="C00000"/>
            </a:solidFill>
          </a:ln>
        </p:spPr>
        <p:txBody>
          <a:bodyPr wrap="square" rtlCol="0">
            <a:spAutoFit/>
          </a:bodyPr>
          <a:lstStyle/>
          <a:p>
            <a:r>
              <a:rPr lang="en-US" sz="2000" dirty="0" smtClean="0">
                <a:solidFill>
                  <a:schemeClr val="bg2">
                    <a:lumMod val="50000"/>
                  </a:schemeClr>
                </a:solidFill>
              </a:rPr>
              <a:t>SUMBITTED BY :-</a:t>
            </a:r>
          </a:p>
          <a:p>
            <a:r>
              <a:rPr lang="en-US" sz="2000" dirty="0" smtClean="0">
                <a:solidFill>
                  <a:schemeClr val="bg2">
                    <a:lumMod val="50000"/>
                  </a:schemeClr>
                </a:solidFill>
              </a:rPr>
              <a:t>NAKSHATRA MAHESHWARI    RIT2012074</a:t>
            </a:r>
          </a:p>
          <a:p>
            <a:r>
              <a:rPr lang="en-US" sz="2000" dirty="0" smtClean="0">
                <a:solidFill>
                  <a:schemeClr val="bg2">
                    <a:lumMod val="50000"/>
                  </a:schemeClr>
                </a:solidFill>
              </a:rPr>
              <a:t>SHWETA CHOUDHARY           RIT2012025</a:t>
            </a:r>
          </a:p>
          <a:p>
            <a:r>
              <a:rPr lang="en-US" sz="2000" dirty="0" smtClean="0">
                <a:solidFill>
                  <a:schemeClr val="bg2">
                    <a:lumMod val="50000"/>
                  </a:schemeClr>
                </a:solidFill>
              </a:rPr>
              <a:t>SHASHANK SHARMA               RIT2012075</a:t>
            </a:r>
          </a:p>
        </p:txBody>
      </p:sp>
      <p:pic>
        <p:nvPicPr>
          <p:cNvPr id="10" name="Picture 9"/>
          <p:cNvPicPr/>
          <p:nvPr/>
        </p:nvPicPr>
        <p:blipFill>
          <a:blip r:embed="rId2"/>
          <a:srcRect/>
          <a:stretch>
            <a:fillRect/>
          </a:stretch>
        </p:blipFill>
        <p:spPr bwMode="auto">
          <a:xfrm>
            <a:off x="5002439" y="3529468"/>
            <a:ext cx="1918336" cy="1423035"/>
          </a:xfrm>
          <a:prstGeom prst="rect">
            <a:avLst/>
          </a:prstGeom>
          <a:noFill/>
          <a:ln w="9525">
            <a:noFill/>
            <a:miter lim="800000"/>
            <a:headEnd/>
            <a:tailEnd/>
          </a:ln>
        </p:spPr>
      </p:pic>
      <p:sp>
        <p:nvSpPr>
          <p:cNvPr id="15" name="Title 14"/>
          <p:cNvSpPr>
            <a:spLocks noGrp="1"/>
          </p:cNvSpPr>
          <p:nvPr>
            <p:ph type="title"/>
          </p:nvPr>
        </p:nvSpPr>
        <p:spPr>
          <a:xfrm>
            <a:off x="1431544" y="254000"/>
            <a:ext cx="9997440" cy="1316038"/>
          </a:xfrm>
          <a:solidFill>
            <a:schemeClr val="bg1"/>
          </a:solidFill>
        </p:spPr>
        <p:txBody>
          <a:bodyPr>
            <a:normAutofit fontScale="90000"/>
          </a:bodyPr>
          <a:lstStyle/>
          <a:p>
            <a:r>
              <a:rPr lang="en-US" sz="4400" b="1" dirty="0" smtClean="0">
                <a:ln w="0"/>
                <a:solidFill>
                  <a:schemeClr val="bg2">
                    <a:lumMod val="50000"/>
                  </a:schemeClr>
                </a:solidFill>
                <a:effectLst>
                  <a:outerShdw blurRad="38100" dist="19050" dir="2700000" algn="tl" rotWithShape="0">
                    <a:schemeClr val="dk1">
                      <a:alpha val="40000"/>
                    </a:schemeClr>
                  </a:outerShdw>
                </a:effectLst>
                <a:cs typeface="Arabic Typesetting" panose="03020402040406030203" pitchFamily="66" charset="-78"/>
              </a:rPr>
              <a:t>Mini Project on Recommendation Engine for movie portal    </a:t>
            </a:r>
            <a:r>
              <a:rPr lang="en-US" sz="4400" b="1" dirty="0" smtClean="0">
                <a:ln w="0"/>
                <a:effectLst>
                  <a:outerShdw blurRad="38100" dist="19050" dir="2700000" algn="tl" rotWithShape="0">
                    <a:schemeClr val="dk1">
                      <a:alpha val="40000"/>
                    </a:schemeClr>
                  </a:outerShdw>
                </a:effectLst>
                <a:cs typeface="Arabic Typesetting" panose="03020402040406030203" pitchFamily="66" charset="-78"/>
              </a:rPr>
              <a:t/>
            </a:r>
            <a:br>
              <a:rPr lang="en-US" sz="4400" b="1" dirty="0" smtClean="0">
                <a:ln w="0"/>
                <a:effectLst>
                  <a:outerShdw blurRad="38100" dist="19050" dir="2700000" algn="tl" rotWithShape="0">
                    <a:schemeClr val="dk1">
                      <a:alpha val="40000"/>
                    </a:schemeClr>
                  </a:outerShdw>
                </a:effectLst>
                <a:cs typeface="Arabic Typesetting" panose="03020402040406030203" pitchFamily="66" charset="-78"/>
              </a:rPr>
            </a:br>
            <a:endParaRPr lang="en-US" dirty="0"/>
          </a:p>
        </p:txBody>
      </p:sp>
      <p:pic>
        <p:nvPicPr>
          <p:cNvPr id="17" name="Picture 16" descr="images.jpg"/>
          <p:cNvPicPr>
            <a:picLocks noChangeAspect="1"/>
          </p:cNvPicPr>
          <p:nvPr/>
        </p:nvPicPr>
        <p:blipFill>
          <a:blip r:embed="rId3"/>
          <a:stretch>
            <a:fillRect/>
          </a:stretch>
        </p:blipFill>
        <p:spPr>
          <a:xfrm>
            <a:off x="8864600" y="723900"/>
            <a:ext cx="3327400" cy="2387600"/>
          </a:xfrm>
          <a:prstGeom prst="rect">
            <a:avLst/>
          </a:prstGeom>
        </p:spPr>
      </p:pic>
    </p:spTree>
    <p:extLst>
      <p:ext uri="{BB962C8B-B14F-4D97-AF65-F5344CB8AC3E}">
        <p14:creationId xmlns:p14="http://schemas.microsoft.com/office/powerpoint/2010/main" val="39784454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a:t>
            </a:r>
            <a:r>
              <a:rPr lang="en-US" b="1" dirty="0" smtClean="0"/>
              <a:t>.1.2 Heuristic </a:t>
            </a:r>
            <a:r>
              <a:rPr lang="en-US" b="1" dirty="0" err="1" smtClean="0"/>
              <a:t>Levenshtein</a:t>
            </a:r>
            <a:r>
              <a:rPr lang="en-US" b="1" dirty="0" smtClean="0"/>
              <a:t> distance</a:t>
            </a:r>
            <a:r>
              <a:rPr lang="en-US" b="1" baseline="30000" dirty="0" smtClean="0"/>
              <a:t>[1]</a:t>
            </a:r>
            <a:r>
              <a:rPr lang="en-US" b="1" dirty="0" smtClean="0"/>
              <a:t> </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By considering Levenshtein distance between dictionary product title and the products’ title we scraped, all 3 operations are considered:</a:t>
            </a:r>
          </a:p>
          <a:p>
            <a:r>
              <a:rPr lang="en-US" dirty="0" smtClean="0"/>
              <a:t>1:) DELETE OPERATION</a:t>
            </a:r>
          </a:p>
          <a:p>
            <a:r>
              <a:rPr lang="en-US" dirty="0" smtClean="0"/>
              <a:t>2:) SUBSTITUTION OPERATION</a:t>
            </a:r>
          </a:p>
          <a:p>
            <a:r>
              <a:rPr lang="en-US" dirty="0" smtClean="0"/>
              <a:t>3:) INSERT OPERATION</a:t>
            </a:r>
          </a:p>
          <a:p>
            <a:pPr marL="0" indent="0">
              <a:buNone/>
            </a:pPr>
            <a:r>
              <a:rPr lang="en-US" sz="2600" dirty="0" smtClean="0"/>
              <a:t>The optimal solution count consists of all the counts of respective operations.</a:t>
            </a:r>
          </a:p>
          <a:p>
            <a:r>
              <a:rPr lang="en-US" dirty="0" smtClean="0"/>
              <a:t>If we consider only SUBSTITUTION OPERATION count from the optimal solution, then count comes nearly equal to 0.</a:t>
            </a:r>
          </a:p>
          <a:p>
            <a:r>
              <a:rPr lang="en-US" dirty="0" smtClean="0"/>
              <a:t>Then we predict them similar.</a:t>
            </a:r>
          </a:p>
          <a:p>
            <a:r>
              <a:rPr lang="en-US" dirty="0" smtClean="0"/>
              <a:t>Accuracy more than 50%.</a:t>
            </a:r>
          </a:p>
          <a:p>
            <a:endParaRPr lang="en-US" dirty="0"/>
          </a:p>
        </p:txBody>
      </p:sp>
    </p:spTree>
    <p:extLst>
      <p:ext uri="{BB962C8B-B14F-4D97-AF65-F5344CB8AC3E}">
        <p14:creationId xmlns:p14="http://schemas.microsoft.com/office/powerpoint/2010/main" val="2936033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5.Algorithms for predicting ratings:</a:t>
            </a:r>
            <a:endParaRPr lang="en-US" b="1" dirty="0"/>
          </a:p>
        </p:txBody>
      </p:sp>
      <p:sp>
        <p:nvSpPr>
          <p:cNvPr id="3" name="Content Placeholder 2"/>
          <p:cNvSpPr>
            <a:spLocks noGrp="1"/>
          </p:cNvSpPr>
          <p:nvPr>
            <p:ph idx="1"/>
          </p:nvPr>
        </p:nvSpPr>
        <p:spPr/>
        <p:txBody>
          <a:bodyPr>
            <a:normAutofit/>
          </a:bodyPr>
          <a:lstStyle/>
          <a:p>
            <a:r>
              <a:rPr lang="en-US" sz="4000" dirty="0" smtClean="0"/>
              <a:t>Two methods:</a:t>
            </a:r>
          </a:p>
          <a:p>
            <a:pPr lvl="1"/>
            <a:r>
              <a:rPr lang="en-US" sz="3600" dirty="0" smtClean="0"/>
              <a:t>Content filtering and demographic Information.</a:t>
            </a:r>
          </a:p>
          <a:p>
            <a:pPr lvl="1"/>
            <a:r>
              <a:rPr lang="en-US" sz="3600" dirty="0" smtClean="0"/>
              <a:t>Matrix Factorization for Collaborative Filtering.</a:t>
            </a:r>
          </a:p>
          <a:p>
            <a:pPr lvl="1">
              <a:buNone/>
            </a:pPr>
            <a:r>
              <a:rPr lang="en-US" sz="3600" dirty="0" smtClean="0"/>
              <a:t>Our </a:t>
            </a:r>
            <a:r>
              <a:rPr lang="en-US" sz="3600" dirty="0" smtClean="0"/>
              <a:t>approach </a:t>
            </a:r>
            <a:r>
              <a:rPr lang="en-US" sz="3600" dirty="0" smtClean="0">
                <a:sym typeface="Wingdings" pitchFamily="2" charset="2"/>
              </a:rPr>
              <a:t></a:t>
            </a:r>
            <a:endParaRPr lang="en-US" sz="3600" dirty="0" smtClean="0"/>
          </a:p>
          <a:p>
            <a:pPr marL="457200" lvl="1" indent="0">
              <a:buNone/>
            </a:pPr>
            <a:endParaRPr lang="en-US" sz="3600" dirty="0" smtClean="0"/>
          </a:p>
          <a:p>
            <a:pPr marL="457200" lvl="1" indent="0">
              <a:buNone/>
            </a:pPr>
            <a:endParaRPr lang="en-US" sz="3600" dirty="0" smtClean="0"/>
          </a:p>
          <a:p>
            <a:pPr lvl="1"/>
            <a:endParaRPr lang="en-US" sz="3600" dirty="0" smtClean="0"/>
          </a:p>
          <a:p>
            <a:pPr lvl="1"/>
            <a:endParaRPr lang="en-US" sz="3600" dirty="0" smtClean="0"/>
          </a:p>
        </p:txBody>
      </p:sp>
    </p:spTree>
    <p:extLst>
      <p:ext uri="{BB962C8B-B14F-4D97-AF65-F5344CB8AC3E}">
        <p14:creationId xmlns:p14="http://schemas.microsoft.com/office/powerpoint/2010/main" val="3360714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5.1Method 1</a:t>
            </a:r>
            <a:r>
              <a:rPr lang="en-US" b="1" baseline="30000" dirty="0" smtClean="0"/>
              <a:t>[2]</a:t>
            </a:r>
            <a:endParaRPr lang="en-US" b="1" dirty="0"/>
          </a:p>
        </p:txBody>
      </p:sp>
      <p:sp>
        <p:nvSpPr>
          <p:cNvPr id="3" name="Content Placeholder 2"/>
          <p:cNvSpPr>
            <a:spLocks noGrp="1"/>
          </p:cNvSpPr>
          <p:nvPr>
            <p:ph idx="1"/>
          </p:nvPr>
        </p:nvSpPr>
        <p:spPr/>
        <p:txBody>
          <a:bodyPr/>
          <a:lstStyle/>
          <a:p>
            <a:pPr marL="285750" indent="-285750"/>
            <a:r>
              <a:rPr lang="en-US" dirty="0" smtClean="0"/>
              <a:t>In this method, movies are recommended by finding out the similarity between the users preferences using cosine distance similarity</a:t>
            </a:r>
            <a:r>
              <a:rPr lang="en-US" baseline="30000" dirty="0" smtClean="0"/>
              <a:t>[2]</a:t>
            </a:r>
            <a:r>
              <a:rPr lang="en-US" dirty="0" smtClean="0"/>
              <a:t> and demographic information</a:t>
            </a:r>
            <a:r>
              <a:rPr lang="en-US" baseline="30000" dirty="0" smtClean="0"/>
              <a:t>[2] </a:t>
            </a:r>
            <a:r>
              <a:rPr lang="en-US" dirty="0" smtClean="0"/>
              <a:t>of users.</a:t>
            </a:r>
          </a:p>
          <a:p>
            <a:pPr marL="285750" indent="-285750"/>
            <a:r>
              <a:rPr lang="en-US" dirty="0" smtClean="0"/>
              <a:t>After that we will apply several heuristics to produce final result.</a:t>
            </a:r>
          </a:p>
          <a:p>
            <a:pPr marL="285750" indent="-285750"/>
            <a:r>
              <a:rPr lang="en-US" dirty="0" smtClean="0"/>
              <a:t>Such methods have justification of the results, but its performance decreases when matrix data gets scattered.</a:t>
            </a:r>
            <a:endParaRPr lang="en-US" b="1" dirty="0" smtClean="0"/>
          </a:p>
          <a:p>
            <a:endParaRPr lang="en-US" dirty="0"/>
          </a:p>
        </p:txBody>
      </p:sp>
    </p:spTree>
    <p:extLst>
      <p:ext uri="{BB962C8B-B14F-4D97-AF65-F5344CB8AC3E}">
        <p14:creationId xmlns:p14="http://schemas.microsoft.com/office/powerpoint/2010/main" val="598731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5.2Method 2</a:t>
            </a:r>
            <a:r>
              <a:rPr lang="en-US" b="1" baseline="30000" dirty="0" smtClean="0"/>
              <a:t>[5]</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In this method, we will use matrix-factorization method of collaborative Filtering for the rate prediction and ranking using </a:t>
            </a:r>
            <a:r>
              <a:rPr lang="en-US" dirty="0" err="1" smtClean="0"/>
              <a:t>SVDFeature</a:t>
            </a:r>
            <a:r>
              <a:rPr lang="en-US" baseline="30000" dirty="0" smtClean="0"/>
              <a:t>[3]</a:t>
            </a:r>
            <a:r>
              <a:rPr lang="en-US" dirty="0" smtClean="0"/>
              <a:t>.</a:t>
            </a:r>
          </a:p>
          <a:p>
            <a:r>
              <a:rPr lang="en-US" dirty="0" err="1" smtClean="0"/>
              <a:t>SVDFeature</a:t>
            </a:r>
            <a:r>
              <a:rPr lang="en-US" baseline="30000" dirty="0" smtClean="0"/>
              <a:t>[3]</a:t>
            </a:r>
            <a:r>
              <a:rPr lang="en-US" dirty="0" smtClean="0"/>
              <a:t> is a machine learning toolkit for feature-based collaborative filtering.</a:t>
            </a:r>
          </a:p>
          <a:p>
            <a:r>
              <a:rPr lang="en-US" dirty="0" smtClean="0"/>
              <a:t>The feature-based setting allows us to build factorization models.</a:t>
            </a:r>
          </a:p>
          <a:p>
            <a:r>
              <a:rPr lang="en-US" dirty="0" err="1" smtClean="0"/>
              <a:t>SVDFeature</a:t>
            </a:r>
            <a:r>
              <a:rPr lang="en-US" baseline="30000" dirty="0" smtClean="0"/>
              <a:t>[3]</a:t>
            </a:r>
            <a:r>
              <a:rPr lang="en-US" dirty="0" smtClean="0"/>
              <a:t> will learn a feature-based matrix factorization model with the given training data and make predictions on supplied test feature files.</a:t>
            </a:r>
          </a:p>
          <a:p>
            <a:endParaRPr lang="en-US" dirty="0"/>
          </a:p>
        </p:txBody>
      </p:sp>
    </p:spTree>
    <p:extLst>
      <p:ext uri="{BB962C8B-B14F-4D97-AF65-F5344CB8AC3E}">
        <p14:creationId xmlns:p14="http://schemas.microsoft.com/office/powerpoint/2010/main" val="4064755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6.Requirement and Availability</a:t>
            </a:r>
            <a:endParaRPr lang="en-US" b="1" dirty="0"/>
          </a:p>
        </p:txBody>
      </p:sp>
      <p:sp>
        <p:nvSpPr>
          <p:cNvPr id="3" name="Content Placeholder 2"/>
          <p:cNvSpPr>
            <a:spLocks noGrp="1"/>
          </p:cNvSpPr>
          <p:nvPr>
            <p:ph idx="1"/>
          </p:nvPr>
        </p:nvSpPr>
        <p:spPr/>
        <p:txBody>
          <a:bodyPr/>
          <a:lstStyle/>
          <a:p>
            <a:r>
              <a:rPr lang="en-US" dirty="0" smtClean="0"/>
              <a:t>Hardware tools –</a:t>
            </a:r>
          </a:p>
          <a:p>
            <a:pPr lvl="1"/>
            <a:r>
              <a:rPr lang="en-US" dirty="0" smtClean="0"/>
              <a:t>Server to handle multiple User requests.</a:t>
            </a:r>
          </a:p>
          <a:p>
            <a:r>
              <a:rPr lang="en-US" dirty="0" smtClean="0"/>
              <a:t>Software tools –</a:t>
            </a:r>
          </a:p>
          <a:p>
            <a:pPr lvl="1"/>
            <a:r>
              <a:rPr lang="en-US" dirty="0" smtClean="0"/>
              <a:t>Python based IDE (Canopy).</a:t>
            </a:r>
          </a:p>
          <a:p>
            <a:pPr lvl="1"/>
            <a:r>
              <a:rPr lang="en-US" dirty="0" smtClean="0"/>
              <a:t>C++ Based IDE (</a:t>
            </a:r>
            <a:r>
              <a:rPr lang="en-US" dirty="0" err="1" smtClean="0"/>
              <a:t>Codeblocks</a:t>
            </a:r>
            <a:r>
              <a:rPr lang="en-US" dirty="0" smtClean="0"/>
              <a:t>, </a:t>
            </a:r>
            <a:r>
              <a:rPr lang="en-US" dirty="0" err="1" smtClean="0"/>
              <a:t>DevC</a:t>
            </a:r>
            <a:r>
              <a:rPr lang="en-US" dirty="0" smtClean="0"/>
              <a:t>++).</a:t>
            </a:r>
          </a:p>
          <a:p>
            <a:pPr lvl="1"/>
            <a:r>
              <a:rPr lang="en-US" dirty="0" smtClean="0"/>
              <a:t>JAVA Based IDE (</a:t>
            </a:r>
            <a:r>
              <a:rPr lang="en-US" dirty="0" err="1" smtClean="0"/>
              <a:t>Netbeans</a:t>
            </a:r>
            <a:r>
              <a:rPr lang="en-US" dirty="0" smtClean="0"/>
              <a:t>).</a:t>
            </a:r>
          </a:p>
          <a:p>
            <a:pPr lvl="1"/>
            <a:r>
              <a:rPr lang="en-US" dirty="0" smtClean="0"/>
              <a:t>LAMP (Linux, Apache, MYSQL, PHP) server</a:t>
            </a:r>
            <a:r>
              <a:rPr lang="en-US" dirty="0" smtClean="0"/>
              <a:t>.</a:t>
            </a:r>
            <a:endParaRPr lang="en-US" dirty="0" smtClean="0"/>
          </a:p>
        </p:txBody>
      </p:sp>
    </p:spTree>
    <p:extLst>
      <p:ext uri="{BB962C8B-B14F-4D97-AF65-F5344CB8AC3E}">
        <p14:creationId xmlns:p14="http://schemas.microsoft.com/office/powerpoint/2010/main" val="2726474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778000" y="0"/>
            <a:ext cx="9804400" cy="381000"/>
          </a:xfrm>
        </p:spPr>
        <p:txBody>
          <a:bodyPr>
            <a:noAutofit/>
          </a:bodyPr>
          <a:lstStyle/>
          <a:p>
            <a:r>
              <a:rPr lang="en-US" b="1" dirty="0" smtClean="0"/>
              <a:t>7.DATABASE CONTEXTS</a:t>
            </a:r>
            <a:endParaRPr lang="en-US" b="1" dirty="0"/>
          </a:p>
        </p:txBody>
      </p:sp>
      <p:pic>
        <p:nvPicPr>
          <p:cNvPr id="1028" name="Picture 4"/>
          <p:cNvPicPr>
            <a:picLocks noGrp="1" noChangeAspect="1" noChangeArrowheads="1"/>
          </p:cNvPicPr>
          <p:nvPr>
            <p:ph idx="1"/>
          </p:nvPr>
        </p:nvPicPr>
        <p:blipFill>
          <a:blip r:embed="rId2"/>
          <a:stretch>
            <a:fillRect/>
          </a:stretch>
        </p:blipFill>
        <p:spPr bwMode="auto">
          <a:xfrm>
            <a:off x="1714500" y="622300"/>
            <a:ext cx="10261599" cy="60706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8.WORK DONE </a:t>
            </a:r>
            <a:r>
              <a:rPr lang="en-US" b="1" dirty="0" smtClean="0"/>
              <a:t>BEFORE MID-SEMESTER</a:t>
            </a:r>
            <a:endParaRPr lang="en-US" b="1" dirty="0"/>
          </a:p>
        </p:txBody>
      </p:sp>
      <p:graphicFrame>
        <p:nvGraphicFramePr>
          <p:cNvPr id="4" name="Content Placeholder 3"/>
          <p:cNvGraphicFramePr>
            <a:graphicFrameLocks noGrp="1"/>
          </p:cNvGraphicFramePr>
          <p:nvPr>
            <p:ph idx="1"/>
          </p:nvPr>
        </p:nvGraphicFramePr>
        <p:xfrm>
          <a:off x="2132149" y="1708017"/>
          <a:ext cx="9678851" cy="2375581"/>
        </p:xfrm>
        <a:graphic>
          <a:graphicData uri="http://schemas.openxmlformats.org/drawingml/2006/table">
            <a:tbl>
              <a:tblPr firstRow="1" bandRow="1">
                <a:tableStyleId>{5C22544A-7EE6-4342-B048-85BDC9FD1C3A}</a:tableStyleId>
              </a:tblPr>
              <a:tblGrid>
                <a:gridCol w="1435184"/>
                <a:gridCol w="8243667"/>
              </a:tblGrid>
              <a:tr h="637564">
                <a:tc>
                  <a:txBody>
                    <a:bodyPr/>
                    <a:lstStyle/>
                    <a:p>
                      <a:r>
                        <a:rPr lang="en-US" dirty="0" smtClean="0"/>
                        <a:t>MONTH</a:t>
                      </a:r>
                      <a:endParaRPr lang="en-US" dirty="0"/>
                    </a:p>
                  </a:txBody>
                  <a:tcPr/>
                </a:tc>
                <a:tc>
                  <a:txBody>
                    <a:bodyPr/>
                    <a:lstStyle/>
                    <a:p>
                      <a:r>
                        <a:rPr lang="en-US" dirty="0" smtClean="0"/>
                        <a:t>SUMMARY</a:t>
                      </a:r>
                      <a:endParaRPr lang="en-US" dirty="0"/>
                    </a:p>
                  </a:txBody>
                  <a:tcPr/>
                </a:tc>
              </a:tr>
              <a:tr h="637564">
                <a:tc>
                  <a:txBody>
                    <a:bodyPr/>
                    <a:lstStyle/>
                    <a:p>
                      <a:r>
                        <a:rPr lang="en-US" dirty="0" smtClean="0"/>
                        <a:t>JULY</a:t>
                      </a:r>
                      <a:endParaRPr lang="en-US" dirty="0"/>
                    </a:p>
                  </a:txBody>
                  <a:tcPr/>
                </a:tc>
                <a:tc>
                  <a:txBody>
                    <a:bodyPr/>
                    <a:lstStyle/>
                    <a:p>
                      <a:r>
                        <a:rPr lang="en-US" dirty="0" smtClean="0"/>
                        <a:t>Study on various</a:t>
                      </a:r>
                      <a:r>
                        <a:rPr lang="en-US" baseline="0" dirty="0" smtClean="0"/>
                        <a:t> recommendation system  available .</a:t>
                      </a:r>
                      <a:endParaRPr lang="en-US" dirty="0"/>
                    </a:p>
                  </a:txBody>
                  <a:tcPr/>
                </a:tc>
              </a:tr>
              <a:tr h="1100453">
                <a:tc>
                  <a:txBody>
                    <a:bodyPr/>
                    <a:lstStyle/>
                    <a:p>
                      <a:r>
                        <a:rPr lang="en-US" dirty="0" smtClean="0"/>
                        <a:t>AUGUST</a:t>
                      </a:r>
                      <a:endParaRPr lang="en-US" dirty="0"/>
                    </a:p>
                  </a:txBody>
                  <a:tcPr/>
                </a:tc>
                <a:tc>
                  <a:txBody>
                    <a:bodyPr/>
                    <a:lstStyle/>
                    <a:p>
                      <a:r>
                        <a:rPr lang="en-US" dirty="0" err="1" smtClean="0"/>
                        <a:t>Analyse</a:t>
                      </a:r>
                      <a:r>
                        <a:rPr lang="en-US" dirty="0" smtClean="0"/>
                        <a:t> different recommendation</a:t>
                      </a:r>
                      <a:r>
                        <a:rPr lang="en-US" baseline="0" dirty="0" smtClean="0"/>
                        <a:t> algorithm ,learnt Scrappy tools to extract data.</a:t>
                      </a:r>
                      <a:endParaRPr lang="en-US"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8989" y="635246"/>
            <a:ext cx="9997440" cy="1143000"/>
          </a:xfrm>
        </p:spPr>
        <p:txBody>
          <a:bodyPr>
            <a:normAutofit fontScale="90000"/>
          </a:bodyPr>
          <a:lstStyle/>
          <a:p>
            <a:r>
              <a:rPr lang="en-US" dirty="0" smtClean="0"/>
              <a:t>9.AFTER</a:t>
            </a:r>
            <a:br>
              <a:rPr lang="en-US" dirty="0" smtClean="0"/>
            </a:br>
            <a:r>
              <a:rPr lang="en-US" dirty="0" smtClean="0"/>
              <a:t> MID-SEM</a:t>
            </a:r>
            <a:endParaRPr lang="en-US" dirty="0"/>
          </a:p>
        </p:txBody>
      </p:sp>
      <p:graphicFrame>
        <p:nvGraphicFramePr>
          <p:cNvPr id="4" name="Diagram 3"/>
          <p:cNvGraphicFramePr/>
          <p:nvPr>
            <p:extLst>
              <p:ext uri="{D42A27DB-BD31-4B8C-83A1-F6EECF244321}">
                <p14:modId xmlns:p14="http://schemas.microsoft.com/office/powerpoint/2010/main" val="1038450169"/>
              </p:ext>
            </p:extLst>
          </p:nvPr>
        </p:nvGraphicFramePr>
        <p:xfrm>
          <a:off x="3992451" y="129996"/>
          <a:ext cx="7919133" cy="6572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192608621"/>
              </p:ext>
            </p:extLst>
          </p:nvPr>
        </p:nvGraphicFramePr>
        <p:xfrm>
          <a:off x="2902040" y="3567449"/>
          <a:ext cx="7246512" cy="2708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36710519"/>
              </p:ext>
            </p:extLst>
          </p:nvPr>
        </p:nvGraphicFramePr>
        <p:xfrm>
          <a:off x="2434107" y="668392"/>
          <a:ext cx="9053849" cy="671011"/>
        </p:xfrm>
        <a:graphic>
          <a:graphicData uri="http://schemas.openxmlformats.org/drawingml/2006/table">
            <a:tbl>
              <a:tblPr firstRow="1" firstCol="1" bandRow="1">
                <a:tableStyleId>{5C22544A-7EE6-4342-B048-85BDC9FD1C3A}</a:tableStyleId>
              </a:tblPr>
              <a:tblGrid>
                <a:gridCol w="1415178"/>
                <a:gridCol w="1628280"/>
                <a:gridCol w="1870815"/>
                <a:gridCol w="1653005"/>
                <a:gridCol w="2486571"/>
              </a:tblGrid>
              <a:tr h="671011">
                <a:tc>
                  <a:txBody>
                    <a:bodyPr/>
                    <a:lstStyle/>
                    <a:p>
                      <a:pPr marL="0" marR="0" algn="l">
                        <a:lnSpc>
                          <a:spcPct val="107000"/>
                        </a:lnSpc>
                        <a:spcBef>
                          <a:spcPts val="0"/>
                        </a:spcBef>
                        <a:spcAft>
                          <a:spcPts val="0"/>
                        </a:spcAft>
                      </a:pPr>
                      <a:r>
                        <a:rPr lang="en-US" sz="1800" dirty="0" err="1">
                          <a:effectLst/>
                        </a:rPr>
                        <a:t>movie_id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a:effectLst/>
                        </a:rPr>
                        <a:t>movie_name</a:t>
                      </a:r>
                    </a:p>
                    <a:p>
                      <a:pPr marL="0" marR="0" algn="l">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a:effectLst/>
                        </a:rPr>
                        <a:t>movie_director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dirty="0" err="1">
                          <a:effectLst/>
                        </a:rPr>
                        <a:t>Movie_genre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dirty="0" err="1">
                          <a:effectLst/>
                        </a:rPr>
                        <a:t>Movie_imdb_rawlink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204833435"/>
              </p:ext>
            </p:extLst>
          </p:nvPr>
        </p:nvGraphicFramePr>
        <p:xfrm>
          <a:off x="3016863" y="1697787"/>
          <a:ext cx="7749874" cy="452986"/>
        </p:xfrm>
        <a:graphic>
          <a:graphicData uri="http://schemas.openxmlformats.org/drawingml/2006/table">
            <a:tbl>
              <a:tblPr firstRow="1" firstCol="1" bandRow="1">
                <a:tableStyleId>{7DF18680-E054-41AD-8BC1-D1AEF772440D}</a:tableStyleId>
              </a:tblPr>
              <a:tblGrid>
                <a:gridCol w="3874937"/>
                <a:gridCol w="3874937"/>
              </a:tblGrid>
              <a:tr h="452986">
                <a:tc>
                  <a:txBody>
                    <a:bodyPr/>
                    <a:lstStyle/>
                    <a:p>
                      <a:pPr marL="0" marR="0" algn="l">
                        <a:lnSpc>
                          <a:spcPct val="107000"/>
                        </a:lnSpc>
                        <a:spcBef>
                          <a:spcPts val="0"/>
                        </a:spcBef>
                        <a:spcAft>
                          <a:spcPts val="0"/>
                        </a:spcAft>
                      </a:pPr>
                      <a:r>
                        <a:rPr lang="en-US" sz="2400" dirty="0" err="1">
                          <a:effectLst/>
                        </a:rPr>
                        <a:t>Movie_imdb_rawlink</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dirty="0" err="1">
                          <a:effectLst/>
                        </a:rPr>
                        <a:t>Movie_imdb_actuallink</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263424462"/>
              </p:ext>
            </p:extLst>
          </p:nvPr>
        </p:nvGraphicFramePr>
        <p:xfrm>
          <a:off x="2385801" y="2431881"/>
          <a:ext cx="8960486" cy="440107"/>
        </p:xfrm>
        <a:graphic>
          <a:graphicData uri="http://schemas.openxmlformats.org/drawingml/2006/table">
            <a:tbl>
              <a:tblPr firstRow="1" firstCol="1" bandRow="1">
                <a:tableStyleId>{21E4AEA4-8DFA-4A89-87EB-49C32662AFE0}</a:tableStyleId>
              </a:tblPr>
              <a:tblGrid>
                <a:gridCol w="2986190"/>
                <a:gridCol w="2987148"/>
                <a:gridCol w="2987148"/>
              </a:tblGrid>
              <a:tr h="440107">
                <a:tc>
                  <a:txBody>
                    <a:bodyPr/>
                    <a:lstStyle/>
                    <a:p>
                      <a:pPr marL="0" marR="0" algn="l">
                        <a:lnSpc>
                          <a:spcPct val="107000"/>
                        </a:lnSpc>
                        <a:spcBef>
                          <a:spcPts val="0"/>
                        </a:spcBef>
                        <a:spcAft>
                          <a:spcPts val="0"/>
                        </a:spcAft>
                      </a:pPr>
                      <a:r>
                        <a:rPr lang="en-US" sz="2000" dirty="0" err="1">
                          <a:effectLst/>
                        </a:rPr>
                        <a:t>Movie_imdb_actuallink</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a:effectLst/>
                        </a:rPr>
                        <a:t>Movie_rating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dirty="0" err="1">
                          <a:effectLst/>
                        </a:rPr>
                        <a:t>Movie_image_link</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007692687"/>
              </p:ext>
            </p:extLst>
          </p:nvPr>
        </p:nvGraphicFramePr>
        <p:xfrm>
          <a:off x="1493950" y="133216"/>
          <a:ext cx="10371786" cy="6724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178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50000"/>
                  </a:schemeClr>
                </a:solidFill>
              </a:rPr>
              <a:t>Index</a:t>
            </a:r>
            <a:endParaRPr lang="en-US" b="1" dirty="0">
              <a:solidFill>
                <a:schemeClr val="bg2">
                  <a:lumMod val="50000"/>
                </a:schemeClr>
              </a:solidFill>
            </a:endParaRPr>
          </a:p>
        </p:txBody>
      </p:sp>
      <p:sp>
        <p:nvSpPr>
          <p:cNvPr id="3" name="Content Placeholder 2"/>
          <p:cNvSpPr>
            <a:spLocks noGrp="1"/>
          </p:cNvSpPr>
          <p:nvPr>
            <p:ph idx="1"/>
          </p:nvPr>
        </p:nvSpPr>
        <p:spPr/>
        <p:txBody>
          <a:bodyPr>
            <a:normAutofit fontScale="55000" lnSpcReduction="20000"/>
          </a:bodyPr>
          <a:lstStyle/>
          <a:p>
            <a:pPr>
              <a:buNone/>
            </a:pPr>
            <a:r>
              <a:rPr lang="en-US" dirty="0" smtClean="0"/>
              <a:t>1.Introduction and Motivation</a:t>
            </a:r>
          </a:p>
          <a:p>
            <a:pPr>
              <a:buNone/>
            </a:pPr>
            <a:r>
              <a:rPr lang="en-US" dirty="0" smtClean="0"/>
              <a:t>2.Problem </a:t>
            </a:r>
            <a:r>
              <a:rPr lang="en-US" dirty="0" err="1" smtClean="0"/>
              <a:t>defination</a:t>
            </a:r>
            <a:r>
              <a:rPr lang="en-US" dirty="0" smtClean="0"/>
              <a:t> and objective</a:t>
            </a:r>
          </a:p>
          <a:p>
            <a:pPr>
              <a:buNone/>
            </a:pPr>
            <a:r>
              <a:rPr lang="en-US" dirty="0" smtClean="0"/>
              <a:t>3.Analysis of recent similar work</a:t>
            </a:r>
          </a:p>
          <a:p>
            <a:pPr>
              <a:buNone/>
            </a:pPr>
            <a:r>
              <a:rPr lang="en-US" dirty="0" smtClean="0"/>
              <a:t>4.Proposed </a:t>
            </a:r>
            <a:r>
              <a:rPr lang="en-US" dirty="0" err="1" smtClean="0"/>
              <a:t>methadology</a:t>
            </a:r>
            <a:endParaRPr lang="en-US" dirty="0" smtClean="0"/>
          </a:p>
          <a:p>
            <a:pPr>
              <a:buNone/>
            </a:pPr>
            <a:r>
              <a:rPr lang="en-US" dirty="0" smtClean="0"/>
              <a:t>	4.1.Implementation</a:t>
            </a:r>
          </a:p>
          <a:p>
            <a:pPr>
              <a:buNone/>
            </a:pPr>
            <a:r>
              <a:rPr lang="en-US" dirty="0" smtClean="0"/>
              <a:t>		4.1.1 Approach</a:t>
            </a:r>
          </a:p>
          <a:p>
            <a:pPr>
              <a:buNone/>
            </a:pPr>
            <a:r>
              <a:rPr lang="en-US" dirty="0" smtClean="0"/>
              <a:t>		4.1.2 Heuristic </a:t>
            </a:r>
            <a:r>
              <a:rPr lang="en-US" dirty="0" err="1" smtClean="0"/>
              <a:t>levenshtein</a:t>
            </a:r>
            <a:r>
              <a:rPr lang="en-US" b="1" dirty="0" smtClean="0"/>
              <a:t> </a:t>
            </a:r>
            <a:r>
              <a:rPr lang="en-US" dirty="0" smtClean="0"/>
              <a:t>distance</a:t>
            </a:r>
          </a:p>
          <a:p>
            <a:pPr>
              <a:buNone/>
            </a:pPr>
            <a:r>
              <a:rPr lang="en-US" dirty="0" smtClean="0"/>
              <a:t>5.Algorithm</a:t>
            </a:r>
          </a:p>
          <a:p>
            <a:pPr>
              <a:buNone/>
            </a:pPr>
            <a:r>
              <a:rPr lang="en-US" dirty="0" smtClean="0"/>
              <a:t>	5.1 Method 1</a:t>
            </a:r>
          </a:p>
          <a:p>
            <a:pPr>
              <a:buNone/>
            </a:pPr>
            <a:r>
              <a:rPr lang="en-US" dirty="0" smtClean="0"/>
              <a:t>	5.2 Method 2</a:t>
            </a:r>
          </a:p>
          <a:p>
            <a:pPr>
              <a:buNone/>
            </a:pPr>
            <a:r>
              <a:rPr lang="en-US" dirty="0" smtClean="0"/>
              <a:t>6.Requirements</a:t>
            </a:r>
          </a:p>
          <a:p>
            <a:pPr>
              <a:buNone/>
            </a:pPr>
            <a:r>
              <a:rPr lang="en-US" dirty="0" smtClean="0"/>
              <a:t>7.Work done before Mid-Semester</a:t>
            </a:r>
          </a:p>
          <a:p>
            <a:pPr>
              <a:buNone/>
            </a:pPr>
            <a:r>
              <a:rPr lang="en-US" dirty="0" smtClean="0"/>
              <a:t>8.Work done after Mid-Semester</a:t>
            </a:r>
          </a:p>
          <a:p>
            <a:pPr>
              <a:buNone/>
            </a:pPr>
            <a:r>
              <a:rPr lang="en-US" dirty="0" smtClean="0"/>
              <a:t>9.Result</a:t>
            </a:r>
          </a:p>
          <a:p>
            <a:pPr>
              <a:buNone/>
            </a:pPr>
            <a:r>
              <a:rPr lang="en-US" smtClean="0"/>
              <a:t>10.References</a:t>
            </a:r>
            <a:endParaRPr lang="en-US" dirty="0" smtClean="0"/>
          </a:p>
          <a:p>
            <a:pPr>
              <a:buNone/>
            </a:pPr>
            <a:endParaRPr lang="en-US" dirty="0"/>
          </a:p>
        </p:txBody>
      </p:sp>
    </p:spTree>
    <p:extLst>
      <p:ext uri="{BB962C8B-B14F-4D97-AF65-F5344CB8AC3E}">
        <p14:creationId xmlns:p14="http://schemas.microsoft.com/office/powerpoint/2010/main" val="3362908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b="1" dirty="0" smtClean="0"/>
              <a:t> References</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[1] (</a:t>
            </a:r>
            <a:r>
              <a:rPr lang="en-US" dirty="0" smtClean="0">
                <a:hlinkClick r:id="rId2"/>
              </a:rPr>
              <a:t>http://en.wikipedia.org/wiki/Levenshtein_distance</a:t>
            </a:r>
            <a:r>
              <a:rPr lang="en-US" dirty="0" smtClean="0"/>
              <a:t>)</a:t>
            </a:r>
          </a:p>
          <a:p>
            <a:pPr marL="0" indent="0">
              <a:buNone/>
            </a:pPr>
            <a:r>
              <a:rPr lang="en-US" dirty="0" smtClean="0"/>
              <a:t>[2] </a:t>
            </a:r>
            <a:r>
              <a:rPr lang="en-US" dirty="0"/>
              <a:t>Anna Huang (2008) ,"Similarity Measures for Text Document Clustering" , Department of Computer Science The University of Waikato, Hamilton, New </a:t>
            </a:r>
            <a:r>
              <a:rPr lang="en-US" dirty="0" smtClean="0"/>
              <a:t>Zealand.</a:t>
            </a:r>
          </a:p>
          <a:p>
            <a:pPr marL="0" indent="0">
              <a:buNone/>
            </a:pPr>
            <a:r>
              <a:rPr lang="en-US" dirty="0" smtClean="0"/>
              <a:t>[3] </a:t>
            </a:r>
            <a:r>
              <a:rPr lang="en-US" dirty="0" err="1" smtClean="0"/>
              <a:t>Tianqui</a:t>
            </a:r>
            <a:r>
              <a:rPr lang="en-US" dirty="0" smtClean="0"/>
              <a:t> Chen. “ SVDFeature : A Toolkit for Feature-based Collaborative Filtering,” Shanghai Jiao Tong University.</a:t>
            </a:r>
          </a:p>
          <a:p>
            <a:pPr marL="0" indent="0">
              <a:buNone/>
            </a:pPr>
            <a:r>
              <a:rPr lang="en-US" dirty="0" smtClean="0"/>
              <a:t>[4] </a:t>
            </a:r>
            <a:r>
              <a:rPr lang="en-US" dirty="0" smtClean="0">
                <a:hlinkClick r:id="rId3"/>
              </a:rPr>
              <a:t>http://www.cnet.com/news/top-10-movie-recommendation-engines/</a:t>
            </a:r>
            <a:endParaRPr lang="en-US" dirty="0" smtClean="0"/>
          </a:p>
          <a:p>
            <a:pPr marL="0" indent="0">
              <a:buNone/>
            </a:pPr>
            <a:r>
              <a:rPr lang="en-US" dirty="0" smtClean="0"/>
              <a:t>[5] http://maheshakya.github.io/gsoc/2014/05/18/preparing-a-bench-marking-data-set-using-singula-value-decomposition-on-movielens-data.html</a:t>
            </a:r>
            <a:endParaRPr lang="en-US" dirty="0"/>
          </a:p>
          <a:p>
            <a:endParaRPr lang="en-US" dirty="0" smtClean="0"/>
          </a:p>
          <a:p>
            <a:endParaRPr lang="en-US" dirty="0"/>
          </a:p>
        </p:txBody>
      </p:sp>
    </p:spTree>
    <p:extLst>
      <p:ext uri="{BB962C8B-B14F-4D97-AF65-F5344CB8AC3E}">
        <p14:creationId xmlns:p14="http://schemas.microsoft.com/office/powerpoint/2010/main" val="808200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b="1" dirty="0" smtClean="0"/>
              <a:t>Introduction and Motivation</a:t>
            </a:r>
            <a:endParaRPr lang="en-US" b="1" dirty="0"/>
          </a:p>
        </p:txBody>
      </p:sp>
      <p:sp>
        <p:nvSpPr>
          <p:cNvPr id="3" name="Content Placeholder 2"/>
          <p:cNvSpPr>
            <a:spLocks noGrp="1"/>
          </p:cNvSpPr>
          <p:nvPr>
            <p:ph idx="1"/>
          </p:nvPr>
        </p:nvSpPr>
        <p:spPr/>
        <p:txBody>
          <a:bodyPr>
            <a:normAutofit fontScale="92500"/>
          </a:bodyPr>
          <a:lstStyle/>
          <a:p>
            <a:pPr>
              <a:buFont typeface="Wingdings" pitchFamily="2" charset="2"/>
              <a:buChar char="q"/>
            </a:pPr>
            <a:r>
              <a:rPr lang="en-US" dirty="0" smtClean="0"/>
              <a:t>Why  movie recommendation is the need of the hour?</a:t>
            </a:r>
          </a:p>
          <a:p>
            <a:pPr>
              <a:buFont typeface="Arial" pitchFamily="34" charset="0"/>
              <a:buChar char="•"/>
            </a:pPr>
            <a:r>
              <a:rPr lang="en-US" dirty="0" smtClean="0"/>
              <a:t>Preferably  very large number of choices available.</a:t>
            </a:r>
          </a:p>
          <a:p>
            <a:pPr>
              <a:buFont typeface="Arial" pitchFamily="34" charset="0"/>
              <a:buChar char="•"/>
            </a:pPr>
            <a:r>
              <a:rPr lang="en-US" dirty="0" smtClean="0">
                <a:sym typeface="Wingdings" pitchFamily="2" charset="2"/>
              </a:rPr>
              <a:t>Drastically reduces the domain  of  choices.</a:t>
            </a:r>
          </a:p>
          <a:p>
            <a:pPr>
              <a:buFont typeface="Arial" pitchFamily="34" charset="0"/>
              <a:buChar char="•"/>
            </a:pPr>
            <a:r>
              <a:rPr lang="en-US" dirty="0" smtClean="0">
                <a:sym typeface="Wingdings" pitchFamily="2" charset="2"/>
              </a:rPr>
              <a:t>Movies guarantee entertainment (attracts user of all age </a:t>
            </a:r>
            <a:r>
              <a:rPr lang="en-US" dirty="0" err="1" smtClean="0">
                <a:sym typeface="Wingdings" pitchFamily="2" charset="2"/>
              </a:rPr>
              <a:t>grops</a:t>
            </a:r>
            <a:r>
              <a:rPr lang="en-US" dirty="0" smtClean="0">
                <a:sym typeface="Wingdings" pitchFamily="2" charset="2"/>
              </a:rPr>
              <a:t>).</a:t>
            </a:r>
          </a:p>
          <a:p>
            <a:pPr>
              <a:buFont typeface="Wingdings" pitchFamily="2" charset="2"/>
              <a:buChar char="q"/>
            </a:pPr>
            <a:r>
              <a:rPr lang="en-US" dirty="0" smtClean="0">
                <a:sym typeface="Wingdings" pitchFamily="2" charset="2"/>
              </a:rPr>
              <a:t>How our system is superior to the ones already existing?</a:t>
            </a:r>
          </a:p>
          <a:p>
            <a:pPr>
              <a:buFont typeface="Arial" pitchFamily="34" charset="0"/>
              <a:buChar char="•"/>
            </a:pPr>
            <a:r>
              <a:rPr lang="en-US" dirty="0" smtClean="0">
                <a:sym typeface="Wingdings" pitchFamily="2" charset="2"/>
              </a:rPr>
              <a:t>Make in INDIA  approach</a:t>
            </a:r>
          </a:p>
          <a:p>
            <a:pPr>
              <a:buFont typeface="Arial" pitchFamily="34" charset="0"/>
              <a:buChar char="•"/>
            </a:pPr>
            <a:r>
              <a:rPr lang="en-US" dirty="0" smtClean="0">
                <a:sym typeface="Wingdings" pitchFamily="2" charset="2"/>
              </a:rPr>
              <a:t>More  reliable dataset and in turn more accurate outcome.</a:t>
            </a:r>
          </a:p>
          <a:p>
            <a:pPr>
              <a:buFont typeface="Arial" pitchFamily="34" charset="0"/>
              <a:buChar char="•"/>
            </a:pPr>
            <a:r>
              <a:rPr lang="en-US" dirty="0" smtClean="0">
                <a:sym typeface="Wingdings" pitchFamily="2" charset="2"/>
              </a:rPr>
              <a:t>Can deal with fake ratings.</a:t>
            </a:r>
          </a:p>
          <a:p>
            <a:pPr>
              <a:buFont typeface="Wingdings"/>
              <a:buChar char="à"/>
            </a:pPr>
            <a:endParaRPr lang="en-US" dirty="0" smtClean="0">
              <a:sym typeface="Wingdings" pitchFamily="2" charset="2"/>
            </a:endParaRPr>
          </a:p>
          <a:p>
            <a:pPr>
              <a:buFont typeface="Wingdings"/>
              <a:buChar char="à"/>
            </a:pPr>
            <a:endParaRPr lang="en-US" dirty="0" smtClean="0">
              <a:sym typeface="Wingdings" pitchFamily="2" charset="2"/>
            </a:endParaRPr>
          </a:p>
          <a:p>
            <a:pPr>
              <a:buNone/>
            </a:pPr>
            <a:endParaRPr lang="en-US" dirty="0" smtClean="0">
              <a:sym typeface="Wingdings" pitchFamily="2" charset="2"/>
            </a:endParaRPr>
          </a:p>
        </p:txBody>
      </p:sp>
    </p:spTree>
    <p:extLst>
      <p:ext uri="{BB962C8B-B14F-4D97-AF65-F5344CB8AC3E}">
        <p14:creationId xmlns:p14="http://schemas.microsoft.com/office/powerpoint/2010/main" val="134584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2.Problem Definition and Objectives</a:t>
            </a:r>
            <a:endParaRPr lang="en-US" b="1" dirty="0"/>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q"/>
            </a:pPr>
            <a:r>
              <a:rPr lang="en-US" dirty="0" smtClean="0"/>
              <a:t>Why to depend on foreign movies dataset to produce movie recommendation algorithms? </a:t>
            </a:r>
          </a:p>
          <a:p>
            <a:pPr>
              <a:buFont typeface="Wingdings" pitchFamily="2" charset="2"/>
              <a:buChar char="q"/>
            </a:pPr>
            <a:r>
              <a:rPr lang="en-US" dirty="0" smtClean="0"/>
              <a:t>We will have complete Indian movies dataset where user can login and rate movies of their choices.</a:t>
            </a:r>
          </a:p>
          <a:p>
            <a:pPr>
              <a:buFont typeface="Wingdings" pitchFamily="2" charset="2"/>
              <a:buChar char="q"/>
            </a:pPr>
            <a:r>
              <a:rPr lang="en-US" dirty="0" smtClean="0"/>
              <a:t>We will also use ratings provided by different websites to produce collaborative rating for the recommendation.</a:t>
            </a:r>
          </a:p>
          <a:p>
            <a:pPr>
              <a:buFont typeface="Wingdings" pitchFamily="2" charset="2"/>
              <a:buChar char="q"/>
            </a:pPr>
            <a:r>
              <a:rPr lang="en-US" dirty="0" smtClean="0"/>
              <a:t>Using the above information and applying algorithms for predicting rating, top movies will be recommended to the users.</a:t>
            </a:r>
          </a:p>
          <a:p>
            <a:pPr>
              <a:buFont typeface="Wingdings" pitchFamily="2" charset="2"/>
              <a:buChar char="q"/>
            </a:pPr>
            <a:r>
              <a:rPr lang="en-US" dirty="0" smtClean="0"/>
              <a:t>Objectives :-</a:t>
            </a:r>
          </a:p>
          <a:p>
            <a:pPr lvl="1"/>
            <a:r>
              <a:rPr lang="en-US" dirty="0" smtClean="0"/>
              <a:t>Build dataset for Movie Recommender System.</a:t>
            </a:r>
          </a:p>
          <a:p>
            <a:pPr lvl="1"/>
            <a:r>
              <a:rPr lang="en-US" dirty="0" smtClean="0"/>
              <a:t>Choice of Algorithm for predicting ratings :-</a:t>
            </a:r>
          </a:p>
          <a:p>
            <a:pPr lvl="2"/>
            <a:r>
              <a:rPr lang="en-US" dirty="0"/>
              <a:t>C</a:t>
            </a:r>
            <a:r>
              <a:rPr lang="en-US" dirty="0" smtClean="0"/>
              <a:t>osine similarity method to find similar users.</a:t>
            </a:r>
          </a:p>
          <a:p>
            <a:pPr lvl="2"/>
            <a:r>
              <a:rPr lang="en-US" dirty="0"/>
              <a:t>M</a:t>
            </a:r>
            <a:r>
              <a:rPr lang="en-US" dirty="0" smtClean="0"/>
              <a:t>atrix factorization techniques.</a:t>
            </a:r>
          </a:p>
          <a:p>
            <a:endParaRPr lang="en-US" dirty="0"/>
          </a:p>
        </p:txBody>
      </p:sp>
    </p:spTree>
    <p:extLst>
      <p:ext uri="{BB962C8B-B14F-4D97-AF65-F5344CB8AC3E}">
        <p14:creationId xmlns:p14="http://schemas.microsoft.com/office/powerpoint/2010/main" val="2903336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57988"/>
            <a:ext cx="9867900" cy="523821"/>
          </a:xfrm>
        </p:spPr>
        <p:txBody>
          <a:bodyPr>
            <a:normAutofit fontScale="90000"/>
          </a:bodyPr>
          <a:lstStyle/>
          <a:p>
            <a:r>
              <a:rPr lang="en-US" b="1" dirty="0" smtClean="0"/>
              <a:t>3.Analysis of Recent similar work</a:t>
            </a:r>
            <a:r>
              <a:rPr lang="en-US" b="1" baseline="30000" dirty="0" smtClean="0"/>
              <a:t>[4]</a:t>
            </a:r>
            <a:endParaRPr lang="en-US" dirty="0"/>
          </a:p>
        </p:txBody>
      </p:sp>
      <p:graphicFrame>
        <p:nvGraphicFramePr>
          <p:cNvPr id="4" name="Content Placeholder 3"/>
          <p:cNvGraphicFramePr>
            <a:graphicFrameLocks noGrp="1"/>
          </p:cNvGraphicFramePr>
          <p:nvPr>
            <p:ph idx="1"/>
          </p:nvPr>
        </p:nvGraphicFramePr>
        <p:xfrm>
          <a:off x="1435100" y="712546"/>
          <a:ext cx="10337800" cy="5670156"/>
        </p:xfrm>
        <a:graphic>
          <a:graphicData uri="http://schemas.openxmlformats.org/drawingml/2006/table">
            <a:tbl>
              <a:tblPr firstRow="1" bandRow="1">
                <a:tableStyleId>{5C22544A-7EE6-4342-B048-85BDC9FD1C3A}</a:tableStyleId>
              </a:tblPr>
              <a:tblGrid>
                <a:gridCol w="1995666"/>
                <a:gridCol w="8342134"/>
              </a:tblGrid>
              <a:tr h="0">
                <a:tc>
                  <a:txBody>
                    <a:bodyPr/>
                    <a:lstStyle/>
                    <a:p>
                      <a:r>
                        <a:rPr lang="en-US" dirty="0" smtClean="0"/>
                        <a:t>PORTAL</a:t>
                      </a:r>
                      <a:endParaRPr lang="en-US" dirty="0"/>
                    </a:p>
                  </a:txBody>
                  <a:tcPr/>
                </a:tc>
                <a:tc>
                  <a:txBody>
                    <a:bodyPr/>
                    <a:lstStyle/>
                    <a:p>
                      <a:r>
                        <a:rPr lang="en-US" dirty="0" smtClean="0"/>
                        <a:t>CHARACTERSTICS</a:t>
                      </a:r>
                      <a:endParaRPr lang="en-US" dirty="0"/>
                    </a:p>
                  </a:txBody>
                  <a:tcPr/>
                </a:tc>
              </a:tr>
              <a:tr h="637152">
                <a:tc>
                  <a:txBody>
                    <a:bodyPr/>
                    <a:lstStyle/>
                    <a:p>
                      <a:r>
                        <a:rPr lang="en-US" b="1" dirty="0" smtClean="0"/>
                        <a:t>Netflix</a:t>
                      </a:r>
                      <a:endParaRPr lang="en-US" dirty="0"/>
                    </a:p>
                  </a:txBody>
                  <a:tcPr/>
                </a:tc>
                <a:tc>
                  <a:txBody>
                    <a:bodyPr/>
                    <a:lstStyle/>
                    <a:p>
                      <a:r>
                        <a:rPr lang="en-US" dirty="0" smtClean="0"/>
                        <a:t>Netflix asks user</a:t>
                      </a:r>
                      <a:r>
                        <a:rPr lang="en-US" baseline="0" dirty="0" smtClean="0"/>
                        <a:t> </a:t>
                      </a:r>
                      <a:r>
                        <a:rPr lang="en-US" dirty="0" smtClean="0"/>
                        <a:t>to rate movies  in order  to determine which films </a:t>
                      </a:r>
                      <a:r>
                        <a:rPr lang="en-US" dirty="0" err="1" smtClean="0"/>
                        <a:t>user'll</a:t>
                      </a:r>
                      <a:r>
                        <a:rPr lang="en-US" dirty="0" smtClean="0"/>
                        <a:t> want to see next. </a:t>
                      </a:r>
                      <a:endParaRPr lang="en-US" dirty="0"/>
                    </a:p>
                  </a:txBody>
                  <a:tcPr/>
                </a:tc>
              </a:tr>
              <a:tr h="1025786">
                <a:tc>
                  <a:txBody>
                    <a:bodyPr/>
                    <a:lstStyle/>
                    <a:p>
                      <a:r>
                        <a:rPr lang="en-US" b="1" dirty="0" err="1" smtClean="0"/>
                        <a:t>Movielens</a:t>
                      </a:r>
                      <a:endParaRPr lang="en-US" dirty="0"/>
                    </a:p>
                  </a:txBody>
                  <a:tcPr/>
                </a:tc>
                <a:tc>
                  <a:txBody>
                    <a:bodyPr/>
                    <a:lstStyle/>
                    <a:p>
                      <a:r>
                        <a:rPr lang="en-US" dirty="0" smtClean="0"/>
                        <a:t> Once you rate 15+ movies, it returns recommendations that were quite accurate and certainly more relevant than results from Netflix</a:t>
                      </a:r>
                      <a:endParaRPr lang="en-US" dirty="0"/>
                    </a:p>
                  </a:txBody>
                  <a:tcPr/>
                </a:tc>
              </a:tr>
              <a:tr h="2446104">
                <a:tc>
                  <a:txBody>
                    <a:bodyPr/>
                    <a:lstStyle/>
                    <a:p>
                      <a:r>
                        <a:rPr lang="en-US" b="1" dirty="0" smtClean="0"/>
                        <a:t>IMDB</a:t>
                      </a:r>
                      <a:endParaRPr lang="en-US" dirty="0"/>
                    </a:p>
                  </a:txBody>
                  <a:tcPr/>
                </a:tc>
                <a:tc>
                  <a:txBody>
                    <a:bodyPr/>
                    <a:lstStyle/>
                    <a:p>
                      <a:pPr>
                        <a:buFont typeface="Wingdings" pitchFamily="2" charset="2"/>
                        <a:buNone/>
                      </a:pPr>
                      <a:r>
                        <a:rPr lang="en-US" dirty="0" smtClean="0"/>
                        <a:t>Instead of asking you to input ratings or to tell it what movies you like, IMDB recommends movies similar to the movie you search for. shows random top searched movies info</a:t>
                      </a:r>
                      <a:r>
                        <a:rPr lang="en-US" baseline="0" dirty="0" smtClean="0"/>
                        <a:t> </a:t>
                      </a:r>
                      <a:r>
                        <a:rPr lang="en-US" dirty="0" smtClean="0"/>
                        <a:t>gathered from an IMDB database, which examines movies to find similarities and differences. </a:t>
                      </a:r>
                    </a:p>
                    <a:p>
                      <a:endParaRPr lang="en-US" dirty="0" smtClean="0"/>
                    </a:p>
                    <a:p>
                      <a:endParaRPr lang="en-US" dirty="0" smtClean="0"/>
                    </a:p>
                    <a:p>
                      <a:endParaRPr lang="en-US" dirty="0"/>
                    </a:p>
                  </a:txBody>
                  <a:tcPr/>
                </a:tc>
              </a:tr>
              <a:tr h="364087">
                <a:tc>
                  <a:txBody>
                    <a:bodyPr/>
                    <a:lstStyle/>
                    <a:p>
                      <a:r>
                        <a:rPr lang="en-US" b="1" dirty="0" smtClean="0"/>
                        <a:t>Rotten</a:t>
                      </a:r>
                      <a:r>
                        <a:rPr lang="en-US" b="1" baseline="0" dirty="0" smtClean="0"/>
                        <a:t> tomatoes</a:t>
                      </a:r>
                      <a:endParaRPr lang="en-US" b="1" dirty="0"/>
                    </a:p>
                  </a:txBody>
                  <a:tcPr/>
                </a:tc>
                <a:tc>
                  <a:txBody>
                    <a:bodyPr/>
                    <a:lstStyle/>
                    <a:p>
                      <a:r>
                        <a:rPr lang="en-US" dirty="0" smtClean="0"/>
                        <a:t>Depending</a:t>
                      </a:r>
                      <a:r>
                        <a:rPr lang="en-US" baseline="0" dirty="0" smtClean="0"/>
                        <a:t> upon Actor choice.</a:t>
                      </a:r>
                      <a:endParaRPr lang="en-US" dirty="0"/>
                    </a:p>
                  </a:txBody>
                  <a:tcPr/>
                </a:tc>
              </a:tr>
              <a:tr h="552346">
                <a:tc>
                  <a:txBody>
                    <a:bodyPr/>
                    <a:lstStyle/>
                    <a:p>
                      <a:r>
                        <a:rPr lang="en-US" b="1" dirty="0" smtClean="0"/>
                        <a:t>Jinni</a:t>
                      </a:r>
                      <a:endParaRPr lang="en-US" b="1" dirty="0"/>
                    </a:p>
                  </a:txBody>
                  <a:tcPr/>
                </a:tc>
                <a:tc>
                  <a:txBody>
                    <a:bodyPr/>
                    <a:lstStyle/>
                    <a:p>
                      <a:r>
                        <a:rPr lang="en-US" dirty="0" smtClean="0"/>
                        <a:t>Depending upon user</a:t>
                      </a:r>
                      <a:r>
                        <a:rPr lang="en-US" baseline="0" dirty="0" smtClean="0"/>
                        <a:t> mood and duration of time.</a:t>
                      </a:r>
                      <a:endParaRPr lang="en-US"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Analysis of Recent similar work</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sz="3600" dirty="0" smtClean="0"/>
              <a:t>Drawbacks of related work:</a:t>
            </a:r>
          </a:p>
          <a:p>
            <a:pPr>
              <a:buNone/>
            </a:pPr>
            <a:endParaRPr lang="en-US" sz="3600" dirty="0" smtClean="0"/>
          </a:p>
          <a:p>
            <a:pPr lvl="1"/>
            <a:r>
              <a:rPr lang="en-US" dirty="0" smtClean="0"/>
              <a:t>Too much duplication in the recommended results (as in case of Netflix).</a:t>
            </a:r>
          </a:p>
          <a:p>
            <a:pPr lvl="1"/>
            <a:r>
              <a:rPr lang="en-US" dirty="0" smtClean="0"/>
              <a:t>Easy to cheat the server to alter the ratings.</a:t>
            </a:r>
          </a:p>
          <a:p>
            <a:pPr lvl="1"/>
            <a:r>
              <a:rPr lang="en-US" dirty="0" smtClean="0"/>
              <a:t>No Recommendation for people who don't have time to rate movies to find worth watching films. </a:t>
            </a:r>
            <a:r>
              <a:rPr lang="en-US" dirty="0"/>
              <a:t>(</a:t>
            </a:r>
            <a:r>
              <a:rPr lang="en-US" dirty="0" smtClean="0"/>
              <a:t>Although available in IMDB).</a:t>
            </a:r>
          </a:p>
          <a:p>
            <a:endParaRPr lang="en-US" dirty="0"/>
          </a:p>
        </p:txBody>
      </p:sp>
    </p:spTree>
    <p:extLst>
      <p:ext uri="{BB962C8B-B14F-4D97-AF65-F5344CB8AC3E}">
        <p14:creationId xmlns:p14="http://schemas.microsoft.com/office/powerpoint/2010/main" val="4172828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r>
              <a:rPr lang="en-US" b="1" dirty="0" smtClean="0"/>
              <a:t> Proposed Methodology</a:t>
            </a:r>
            <a:endParaRPr lang="en-US" b="1" dirty="0"/>
          </a:p>
        </p:txBody>
      </p:sp>
      <p:sp>
        <p:nvSpPr>
          <p:cNvPr id="3" name="Content Placeholder 2"/>
          <p:cNvSpPr>
            <a:spLocks noGrp="1"/>
          </p:cNvSpPr>
          <p:nvPr>
            <p:ph idx="1"/>
          </p:nvPr>
        </p:nvSpPr>
        <p:spPr>
          <a:xfrm>
            <a:off x="838200" y="2929224"/>
            <a:ext cx="10515600" cy="3340951"/>
          </a:xfrm>
        </p:spPr>
        <p:txBody>
          <a:bodyPr>
            <a:normAutofit fontScale="85000" lnSpcReduction="10000"/>
          </a:bodyPr>
          <a:lstStyle/>
          <a:p>
            <a:pPr marL="514350" indent="-514350">
              <a:buFont typeface="+mj-lt"/>
              <a:buAutoNum type="arabicPeriod"/>
            </a:pPr>
            <a:r>
              <a:rPr lang="en-US" dirty="0" smtClean="0"/>
              <a:t>Collect data about movies (Year, Genre, Artist, etc.).</a:t>
            </a:r>
          </a:p>
          <a:p>
            <a:pPr marL="514350" indent="-514350">
              <a:buFont typeface="+mj-lt"/>
              <a:buAutoNum type="arabicPeriod"/>
            </a:pPr>
            <a:r>
              <a:rPr lang="en-US" dirty="0" smtClean="0"/>
              <a:t>Scrap the movies rating from various rating websites.</a:t>
            </a:r>
          </a:p>
          <a:p>
            <a:pPr marL="514350" indent="-514350">
              <a:buFont typeface="+mj-lt"/>
              <a:buAutoNum type="arabicPeriod"/>
            </a:pPr>
            <a:r>
              <a:rPr lang="en-US" dirty="0" smtClean="0"/>
              <a:t>Apply Data Cleansing to remove noise and clean Data.(Using Heuristic </a:t>
            </a:r>
            <a:r>
              <a:rPr lang="en-US" dirty="0" err="1" smtClean="0"/>
              <a:t>Levenshtein</a:t>
            </a:r>
            <a:r>
              <a:rPr lang="en-US" dirty="0" smtClean="0"/>
              <a:t> distance)</a:t>
            </a:r>
          </a:p>
          <a:p>
            <a:pPr marL="514350" indent="-514350">
              <a:buFont typeface="+mj-lt"/>
              <a:buAutoNum type="arabicPeriod"/>
            </a:pPr>
            <a:r>
              <a:rPr lang="en-US" dirty="0" smtClean="0"/>
              <a:t>Normalize the Schema for storing the above clean data in database.</a:t>
            </a:r>
          </a:p>
          <a:p>
            <a:pPr marL="514350" indent="-514350">
              <a:buFont typeface="+mj-lt"/>
              <a:buAutoNum type="arabicPeriod"/>
            </a:pPr>
            <a:r>
              <a:rPr lang="en-US" dirty="0" smtClean="0"/>
              <a:t>Algorithm for predicting ratings.</a:t>
            </a:r>
          </a:p>
          <a:p>
            <a:pPr marL="514350" indent="-514350">
              <a:buFont typeface="+mj-lt"/>
              <a:buAutoNum type="arabicPeriod"/>
            </a:pPr>
            <a:r>
              <a:rPr lang="en-US" dirty="0" smtClean="0"/>
              <a:t>Output-&gt;Display the recommended movies to the users.</a:t>
            </a:r>
          </a:p>
        </p:txBody>
      </p:sp>
      <p:sp>
        <p:nvSpPr>
          <p:cNvPr id="4" name="TextBox 3"/>
          <p:cNvSpPr txBox="1"/>
          <p:nvPr/>
        </p:nvSpPr>
        <p:spPr>
          <a:xfrm>
            <a:off x="117653" y="1831427"/>
            <a:ext cx="2008032" cy="646331"/>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Scrap Data from various websites</a:t>
            </a:r>
            <a:endParaRPr lang="en-US" dirty="0"/>
          </a:p>
        </p:txBody>
      </p:sp>
      <p:sp>
        <p:nvSpPr>
          <p:cNvPr id="5" name="TextBox 4"/>
          <p:cNvSpPr txBox="1"/>
          <p:nvPr/>
        </p:nvSpPr>
        <p:spPr>
          <a:xfrm>
            <a:off x="2734177" y="1969927"/>
            <a:ext cx="2008032" cy="3693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Data Cleansing</a:t>
            </a:r>
            <a:endParaRPr lang="en-US" dirty="0"/>
          </a:p>
        </p:txBody>
      </p:sp>
      <p:sp>
        <p:nvSpPr>
          <p:cNvPr id="6" name="TextBox 5"/>
          <p:cNvSpPr txBox="1"/>
          <p:nvPr/>
        </p:nvSpPr>
        <p:spPr>
          <a:xfrm>
            <a:off x="5350704" y="1825208"/>
            <a:ext cx="2008032" cy="646331"/>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Store clean data in </a:t>
            </a:r>
          </a:p>
          <a:p>
            <a:pPr algn="ctr"/>
            <a:r>
              <a:rPr lang="en-US" dirty="0" smtClean="0"/>
              <a:t>Database</a:t>
            </a:r>
            <a:endParaRPr lang="en-US" dirty="0"/>
          </a:p>
        </p:txBody>
      </p:sp>
      <p:sp>
        <p:nvSpPr>
          <p:cNvPr id="7" name="TextBox 6"/>
          <p:cNvSpPr txBox="1"/>
          <p:nvPr/>
        </p:nvSpPr>
        <p:spPr>
          <a:xfrm>
            <a:off x="7767336" y="1825209"/>
            <a:ext cx="2008032" cy="646331"/>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Algorithm for predicting ratings</a:t>
            </a:r>
            <a:endParaRPr lang="en-US" dirty="0"/>
          </a:p>
        </p:txBody>
      </p:sp>
      <p:sp>
        <p:nvSpPr>
          <p:cNvPr id="8" name="TextBox 7"/>
          <p:cNvSpPr txBox="1"/>
          <p:nvPr/>
        </p:nvSpPr>
        <p:spPr>
          <a:xfrm>
            <a:off x="10106695" y="1963707"/>
            <a:ext cx="2008032" cy="3693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Display Output</a:t>
            </a:r>
            <a:endParaRPr lang="en-US" dirty="0"/>
          </a:p>
        </p:txBody>
      </p:sp>
      <p:cxnSp>
        <p:nvCxnSpPr>
          <p:cNvPr id="9" name="Straight Arrow Connector 8"/>
          <p:cNvCxnSpPr>
            <a:stCxn id="4" idx="3"/>
            <a:endCxn id="5" idx="1"/>
          </p:cNvCxnSpPr>
          <p:nvPr/>
        </p:nvCxnSpPr>
        <p:spPr>
          <a:xfrm>
            <a:off x="2125685" y="2154593"/>
            <a:ext cx="608492" cy="1588"/>
          </a:xfrm>
          <a:prstGeom prst="straightConnector1">
            <a:avLst/>
          </a:prstGeom>
          <a:ln>
            <a:tailEnd type="triangle"/>
          </a:ln>
        </p:spPr>
        <p:style>
          <a:lnRef idx="2">
            <a:schemeClr val="dk1">
              <a:shade val="50000"/>
            </a:schemeClr>
          </a:lnRef>
          <a:fillRef idx="1">
            <a:schemeClr val="dk1"/>
          </a:fillRef>
          <a:effectRef idx="0">
            <a:schemeClr val="dk1"/>
          </a:effectRef>
          <a:fontRef idx="minor">
            <a:schemeClr val="lt1"/>
          </a:fontRef>
        </p:style>
      </p:cxnSp>
      <p:cxnSp>
        <p:nvCxnSpPr>
          <p:cNvPr id="10" name="Straight Arrow Connector 9"/>
          <p:cNvCxnSpPr>
            <a:stCxn id="5" idx="3"/>
            <a:endCxn id="6" idx="1"/>
          </p:cNvCxnSpPr>
          <p:nvPr/>
        </p:nvCxnSpPr>
        <p:spPr>
          <a:xfrm flipV="1">
            <a:off x="4742209" y="2148374"/>
            <a:ext cx="608495" cy="6219"/>
          </a:xfrm>
          <a:prstGeom prst="straightConnector1">
            <a:avLst/>
          </a:prstGeom>
          <a:ln>
            <a:tailEnd type="triangle"/>
          </a:ln>
        </p:spPr>
        <p:style>
          <a:lnRef idx="2">
            <a:schemeClr val="dk1">
              <a:shade val="50000"/>
            </a:schemeClr>
          </a:lnRef>
          <a:fillRef idx="1">
            <a:schemeClr val="dk1"/>
          </a:fillRef>
          <a:effectRef idx="0">
            <a:schemeClr val="dk1"/>
          </a:effectRef>
          <a:fontRef idx="minor">
            <a:schemeClr val="lt1"/>
          </a:fontRef>
        </p:style>
      </p:cxnSp>
      <p:cxnSp>
        <p:nvCxnSpPr>
          <p:cNvPr id="11" name="Straight Arrow Connector 10"/>
          <p:cNvCxnSpPr>
            <a:stCxn id="6" idx="3"/>
            <a:endCxn id="7" idx="1"/>
          </p:cNvCxnSpPr>
          <p:nvPr/>
        </p:nvCxnSpPr>
        <p:spPr>
          <a:xfrm>
            <a:off x="7358736" y="2148374"/>
            <a:ext cx="408600" cy="1"/>
          </a:xfrm>
          <a:prstGeom prst="straightConnector1">
            <a:avLst/>
          </a:prstGeom>
          <a:ln>
            <a:tailEnd type="triangle"/>
          </a:ln>
        </p:spPr>
        <p:style>
          <a:lnRef idx="2">
            <a:schemeClr val="dk1">
              <a:shade val="50000"/>
            </a:schemeClr>
          </a:lnRef>
          <a:fillRef idx="1">
            <a:schemeClr val="dk1"/>
          </a:fillRef>
          <a:effectRef idx="0">
            <a:schemeClr val="dk1"/>
          </a:effectRef>
          <a:fontRef idx="minor">
            <a:schemeClr val="lt1"/>
          </a:fontRef>
        </p:style>
      </p:cxnSp>
      <p:cxnSp>
        <p:nvCxnSpPr>
          <p:cNvPr id="12" name="Straight Arrow Connector 11"/>
          <p:cNvCxnSpPr>
            <a:stCxn id="7" idx="3"/>
            <a:endCxn id="8" idx="1"/>
          </p:cNvCxnSpPr>
          <p:nvPr/>
        </p:nvCxnSpPr>
        <p:spPr>
          <a:xfrm flipV="1">
            <a:off x="9775368" y="2148373"/>
            <a:ext cx="331327" cy="2"/>
          </a:xfrm>
          <a:prstGeom prst="straightConnector1">
            <a:avLst/>
          </a:prstGeom>
          <a:ln>
            <a:tailEnd type="triangle"/>
          </a:ln>
        </p:spPr>
        <p:style>
          <a:lnRef idx="2">
            <a:schemeClr val="dk1">
              <a:shade val="50000"/>
            </a:schemeClr>
          </a:lnRef>
          <a:fillRef idx="1">
            <a:schemeClr val="dk1"/>
          </a:fillRef>
          <a:effectRef idx="0">
            <a:schemeClr val="dk1"/>
          </a:effectRef>
          <a:fontRef idx="minor">
            <a:schemeClr val="lt1"/>
          </a:fontRef>
        </p:style>
      </p:cxnSp>
    </p:spTree>
    <p:extLst>
      <p:ext uri="{BB962C8B-B14F-4D97-AF65-F5344CB8AC3E}">
        <p14:creationId xmlns:p14="http://schemas.microsoft.com/office/powerpoint/2010/main" val="36034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dissolv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0-#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arn(inVertical)">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dissolve">
                                      <p:cBhvr>
                                        <p:cTn id="5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a:t>
            </a:r>
            <a:r>
              <a:rPr lang="en-US" b="1" dirty="0" smtClean="0"/>
              <a:t>Implementation: Data Cleaning</a:t>
            </a:r>
            <a:endParaRPr lang="en-US" b="1" dirty="0"/>
          </a:p>
        </p:txBody>
      </p:sp>
      <p:sp>
        <p:nvSpPr>
          <p:cNvPr id="3" name="Content Placeholder 2"/>
          <p:cNvSpPr>
            <a:spLocks noGrp="1"/>
          </p:cNvSpPr>
          <p:nvPr>
            <p:ph idx="1"/>
          </p:nvPr>
        </p:nvSpPr>
        <p:spPr/>
        <p:txBody>
          <a:bodyPr/>
          <a:lstStyle/>
          <a:p>
            <a:r>
              <a:rPr lang="en-US" dirty="0" smtClean="0"/>
              <a:t>Let </a:t>
            </a:r>
            <a:r>
              <a:rPr lang="en-US" dirty="0"/>
              <a:t>websites use the following variation in names for </a:t>
            </a:r>
            <a:r>
              <a:rPr lang="en-US" dirty="0" smtClean="0"/>
              <a:t>the movies:</a:t>
            </a:r>
            <a:endParaRPr lang="en-US" dirty="0"/>
          </a:p>
          <a:p>
            <a:r>
              <a:rPr lang="en-US" dirty="0" smtClean="0"/>
              <a:t>Brothers</a:t>
            </a:r>
          </a:p>
          <a:p>
            <a:r>
              <a:rPr lang="en-US" dirty="0" smtClean="0"/>
              <a:t>BROTHERS (2015)</a:t>
            </a:r>
          </a:p>
          <a:p>
            <a:r>
              <a:rPr lang="en-US" dirty="0" smtClean="0"/>
              <a:t>Brothers 2015</a:t>
            </a:r>
          </a:p>
          <a:p>
            <a:pPr marL="0" indent="0">
              <a:buNone/>
            </a:pPr>
            <a:endParaRPr lang="en-US" dirty="0" smtClean="0"/>
          </a:p>
          <a:p>
            <a:r>
              <a:rPr lang="en-US" dirty="0" smtClean="0"/>
              <a:t>How to resolve </a:t>
            </a:r>
            <a:r>
              <a:rPr lang="en-US" dirty="0"/>
              <a:t>all these different strings into same </a:t>
            </a:r>
            <a:r>
              <a:rPr lang="en-US" dirty="0" smtClean="0"/>
              <a:t>product??</a:t>
            </a:r>
            <a:endParaRPr lang="en-US" dirty="0"/>
          </a:p>
          <a:p>
            <a:endParaRPr lang="en-US" dirty="0"/>
          </a:p>
        </p:txBody>
      </p:sp>
    </p:spTree>
    <p:extLst>
      <p:ext uri="{BB962C8B-B14F-4D97-AF65-F5344CB8AC3E}">
        <p14:creationId xmlns:p14="http://schemas.microsoft.com/office/powerpoint/2010/main" val="1477188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r>
              <a:rPr lang="en-US" b="1" dirty="0" smtClean="0"/>
              <a:t>.1.1 Approach: Data Cleaning</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We use </a:t>
            </a:r>
            <a:r>
              <a:rPr lang="en-US" dirty="0"/>
              <a:t>different approaches for this (and for most efficiency </a:t>
            </a:r>
            <a:r>
              <a:rPr lang="en-US" dirty="0" smtClean="0"/>
              <a:t>we mix them all):</a:t>
            </a:r>
          </a:p>
          <a:p>
            <a:r>
              <a:rPr lang="en-US" dirty="0" smtClean="0"/>
              <a:t>Ignore everything </a:t>
            </a:r>
            <a:r>
              <a:rPr lang="en-US" dirty="0"/>
              <a:t>that is in parenthesis</a:t>
            </a:r>
            <a:r>
              <a:rPr lang="en-US" dirty="0" smtClean="0"/>
              <a:t>.</a:t>
            </a:r>
          </a:p>
          <a:p>
            <a:r>
              <a:rPr lang="en-US" dirty="0" smtClean="0"/>
              <a:t>Breaking down into cases based on Artist, Genre, etc.</a:t>
            </a:r>
          </a:p>
          <a:p>
            <a:r>
              <a:rPr lang="en-US" dirty="0" smtClean="0"/>
              <a:t>Define </a:t>
            </a:r>
            <a:r>
              <a:rPr lang="en-US" dirty="0"/>
              <a:t>words </a:t>
            </a:r>
            <a:r>
              <a:rPr lang="en-US" dirty="0" smtClean="0"/>
              <a:t>automatically </a:t>
            </a:r>
            <a:r>
              <a:rPr lang="en-US" dirty="0"/>
              <a:t>drop like </a:t>
            </a:r>
            <a:r>
              <a:rPr lang="en-US" dirty="0" smtClean="0"/>
              <a:t>“movie”, “new” , etc. </a:t>
            </a:r>
          </a:p>
          <a:p>
            <a:r>
              <a:rPr lang="en-US" dirty="0"/>
              <a:t>Make a dictionary of feature </a:t>
            </a:r>
            <a:r>
              <a:rPr lang="en-US" dirty="0" smtClean="0"/>
              <a:t>set(Genre, Year of release, etc.) </a:t>
            </a:r>
            <a:r>
              <a:rPr lang="en-US" dirty="0"/>
              <a:t>for different catalog which should be same while declaring any </a:t>
            </a:r>
            <a:r>
              <a:rPr lang="en-US" dirty="0" smtClean="0"/>
              <a:t>movie as </a:t>
            </a:r>
            <a:r>
              <a:rPr lang="en-US" dirty="0"/>
              <a:t>common </a:t>
            </a:r>
            <a:r>
              <a:rPr lang="en-US" dirty="0" smtClean="0"/>
              <a:t>movie.</a:t>
            </a:r>
          </a:p>
          <a:p>
            <a:r>
              <a:rPr lang="en-US" dirty="0" smtClean="0"/>
              <a:t>Compare </a:t>
            </a:r>
            <a:r>
              <a:rPr lang="en-US" dirty="0"/>
              <a:t>the names via their </a:t>
            </a:r>
            <a:r>
              <a:rPr lang="en-US" dirty="0" err="1"/>
              <a:t>Levenshtein</a:t>
            </a:r>
            <a:r>
              <a:rPr lang="en-US" dirty="0"/>
              <a:t> </a:t>
            </a:r>
            <a:r>
              <a:rPr lang="en-US" dirty="0" smtClean="0"/>
              <a:t>distance</a:t>
            </a:r>
            <a:r>
              <a:rPr lang="en-US" baseline="30000" dirty="0" smtClean="0"/>
              <a:t>[5]</a:t>
            </a:r>
            <a:r>
              <a:rPr lang="en-US" dirty="0" smtClean="0"/>
              <a:t> </a:t>
            </a:r>
            <a:r>
              <a:rPr lang="en-US" dirty="0"/>
              <a:t>and use this distance for </a:t>
            </a:r>
            <a:r>
              <a:rPr lang="en-US" dirty="0" smtClean="0"/>
              <a:t>clustering.</a:t>
            </a:r>
          </a:p>
          <a:p>
            <a:r>
              <a:rPr lang="en-US" dirty="0" smtClean="0"/>
              <a:t>Heuristic </a:t>
            </a:r>
            <a:r>
              <a:rPr lang="en-US" dirty="0" err="1" smtClean="0"/>
              <a:t>Levenshtein</a:t>
            </a:r>
            <a:r>
              <a:rPr lang="en-US" dirty="0" smtClean="0"/>
              <a:t> distance</a:t>
            </a:r>
            <a:r>
              <a:rPr lang="en-US" baseline="30000" dirty="0" smtClean="0"/>
              <a:t>[5]</a:t>
            </a:r>
            <a:r>
              <a:rPr lang="en-US" dirty="0" smtClean="0"/>
              <a:t> .</a:t>
            </a:r>
          </a:p>
          <a:p>
            <a:r>
              <a:rPr lang="en-US" dirty="0" smtClean="0"/>
              <a:t>If there are n movies, then overall complexity= (O(n</a:t>
            </a:r>
            <a:r>
              <a:rPr lang="en-US" baseline="30000" dirty="0" smtClean="0"/>
              <a:t>2</a:t>
            </a:r>
            <a:r>
              <a:rPr lang="en-US" dirty="0" smtClean="0"/>
              <a:t>l</a:t>
            </a:r>
            <a:r>
              <a:rPr lang="en-US" baseline="30000" dirty="0" smtClean="0"/>
              <a:t>2</a:t>
            </a:r>
            <a:r>
              <a:rPr lang="en-US" dirty="0" smtClean="0"/>
              <a:t>)</a:t>
            </a:r>
          </a:p>
          <a:p>
            <a:pPr marL="0" indent="0">
              <a:buNone/>
            </a:pPr>
            <a:r>
              <a:rPr lang="en-US" dirty="0"/>
              <a:t> </a:t>
            </a:r>
            <a:r>
              <a:rPr lang="en-US" dirty="0" smtClean="0"/>
              <a:t>   where l=product title length</a:t>
            </a:r>
          </a:p>
          <a:p>
            <a:endParaRPr lang="en-US" dirty="0" smtClean="0"/>
          </a:p>
          <a:p>
            <a:endParaRPr lang="en-US" dirty="0" smtClean="0"/>
          </a:p>
          <a:p>
            <a:endParaRPr lang="en-US" dirty="0" smtClean="0"/>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22470974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367</TotalTime>
  <Words>1297</Words>
  <Application>Microsoft Office PowerPoint</Application>
  <PresentationFormat>Widescreen</PresentationFormat>
  <Paragraphs>187</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Arabic Typesetting</vt:lpstr>
      <vt:lpstr>Arial</vt:lpstr>
      <vt:lpstr>Calibri</vt:lpstr>
      <vt:lpstr>Gill Sans MT</vt:lpstr>
      <vt:lpstr>Times New Roman</vt:lpstr>
      <vt:lpstr>Verdana</vt:lpstr>
      <vt:lpstr>Wingdings</vt:lpstr>
      <vt:lpstr>Wingdings 2</vt:lpstr>
      <vt:lpstr>Solstice</vt:lpstr>
      <vt:lpstr>Mini Project on Recommendation Engine for movie portal     </vt:lpstr>
      <vt:lpstr>Index</vt:lpstr>
      <vt:lpstr>1.Introduction and Motivation</vt:lpstr>
      <vt:lpstr>2.Problem Definition and Objectives</vt:lpstr>
      <vt:lpstr>3.Analysis of Recent similar work[4]</vt:lpstr>
      <vt:lpstr>Analysis of Recent similar work</vt:lpstr>
      <vt:lpstr>4 Proposed Methodology</vt:lpstr>
      <vt:lpstr>4.1. Implementation: Data Cleaning</vt:lpstr>
      <vt:lpstr>4.1.1 Approach: Data Cleaning</vt:lpstr>
      <vt:lpstr>4.1.2 Heuristic Levenshtein distance[1] </vt:lpstr>
      <vt:lpstr>5.Algorithms for predicting ratings:</vt:lpstr>
      <vt:lpstr>5.1Method 1[2]</vt:lpstr>
      <vt:lpstr>5.2Method 2[5]</vt:lpstr>
      <vt:lpstr>6.Requirement and Availability</vt:lpstr>
      <vt:lpstr>7.DATABASE CONTEXTS</vt:lpstr>
      <vt:lpstr>8.WORK DONE BEFORE MID-SEMESTER</vt:lpstr>
      <vt:lpstr>9.AFTER  MID-SEM</vt:lpstr>
      <vt:lpstr>PowerPoint Presentation</vt:lpstr>
      <vt:lpstr>PowerPoint Presentation</vt:lpstr>
      <vt:lpstr>10. 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Still_fattu</dc:creator>
  <cp:lastModifiedBy>Still_fattu</cp:lastModifiedBy>
  <cp:revision>39</cp:revision>
  <dcterms:created xsi:type="dcterms:W3CDTF">2015-09-14T17:00:41Z</dcterms:created>
  <dcterms:modified xsi:type="dcterms:W3CDTF">2015-11-18T04:45:07Z</dcterms:modified>
</cp:coreProperties>
</file>