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4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8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0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C4686-55CE-4D05-9E74-1752EC242EBF}"/>
              </a:ext>
            </a:extLst>
          </p:cNvPr>
          <p:cNvSpPr txBox="1"/>
          <p:nvPr/>
        </p:nvSpPr>
        <p:spPr>
          <a:xfrm>
            <a:off x="1055077" y="1084118"/>
            <a:ext cx="6639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Image </a:t>
            </a:r>
            <a:r>
              <a:rPr lang="en-GB" sz="4800" b="1" dirty="0" err="1"/>
              <a:t>Classifiction</a:t>
            </a:r>
            <a:r>
              <a:rPr lang="en-GB" sz="4800" b="1" dirty="0"/>
              <a:t> With </a:t>
            </a:r>
          </a:p>
          <a:p>
            <a:pPr algn="ctr"/>
            <a:r>
              <a:rPr lang="en-GB" sz="4800" b="1" dirty="0"/>
              <a:t>Deep Neural Network</a:t>
            </a:r>
            <a:endParaRPr lang="en-IN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651A0-F058-48D0-B464-FC9D06969F0C}"/>
              </a:ext>
            </a:extLst>
          </p:cNvPr>
          <p:cNvSpPr txBox="1"/>
          <p:nvPr/>
        </p:nvSpPr>
        <p:spPr>
          <a:xfrm>
            <a:off x="3123026" y="3039913"/>
            <a:ext cx="226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Presented By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72C9A-46FE-4E54-8F2F-1C3E19DAC238}"/>
              </a:ext>
            </a:extLst>
          </p:cNvPr>
          <p:cNvSpPr txBox="1"/>
          <p:nvPr/>
        </p:nvSpPr>
        <p:spPr>
          <a:xfrm>
            <a:off x="3403162" y="3563133"/>
            <a:ext cx="153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V.Godhandapani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mage-classification-with-deep-neural-network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5" y="339559"/>
            <a:ext cx="8238509" cy="6178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mage-classification-with-deep-neural-network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355559"/>
            <a:ext cx="8496886" cy="6372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mage-classification-with-deep-neural-network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348175"/>
            <a:ext cx="8215532" cy="6161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mage-classification-with-deep-neural-network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0" y="320919"/>
            <a:ext cx="8387862" cy="62908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mage-classification-with-deep-neural-network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179363"/>
            <a:ext cx="8665698" cy="64992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mage-classification-with-deep-neural-network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" y="337624"/>
            <a:ext cx="8314006" cy="6235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mage-classification-with-deep-neural-network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0" y="239502"/>
            <a:ext cx="8327605" cy="6245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mage-classification-with-deep-neural-network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2" y="395478"/>
            <a:ext cx="8250936" cy="61882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mage-classification-with-deep-neural-network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74320"/>
            <a:ext cx="8412480" cy="6309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mage-classification-with-deep-neural-network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200464"/>
            <a:ext cx="8721969" cy="6541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mage-classification-with-deep-neural-network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8" y="275904"/>
            <a:ext cx="8410370" cy="63077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mage-classification-with-deep-neural-network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31885"/>
            <a:ext cx="8644597" cy="6483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mage-classification-with-deep-neural-network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" y="332349"/>
            <a:ext cx="8257735" cy="61933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mage-classification-with-deep-neural-network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51580"/>
            <a:ext cx="8510953" cy="63832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mage-classification-with-deep-neural-network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237392"/>
            <a:ext cx="8510954" cy="63832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mage-classification-with-deep-neural-network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232117"/>
            <a:ext cx="8525021" cy="639376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mage-classification-with-deep-neural-network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8" y="282936"/>
            <a:ext cx="8389503" cy="62921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image-classification-with-deep-neural-network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2" y="316523"/>
            <a:ext cx="8449994" cy="63374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image-classification-with-deep-neural-network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416755"/>
            <a:ext cx="8370277" cy="60244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mage-classification-with-deep-neural-network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253218"/>
            <a:ext cx="8468750" cy="63515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mage-classification-with-deep-neural-network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5" y="378069"/>
            <a:ext cx="8243668" cy="6101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mage-classification-with-deep-neural-network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5" y="296389"/>
            <a:ext cx="8353630" cy="62652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mage-classification-with-deep-neural-network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4" y="320040"/>
            <a:ext cx="8356210" cy="6267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mage-classification-with-deep-neural-network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351692"/>
            <a:ext cx="8393723" cy="6295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mage-classification-with-deep-neural-network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3" y="378074"/>
            <a:ext cx="8201465" cy="6151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mage-classification-with-deep-neural-network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232116"/>
            <a:ext cx="8525022" cy="63937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mage-classification-with-deep-neural-network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" y="379827"/>
            <a:ext cx="8271803" cy="6203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mage-classification-with-deep-neural-network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6" y="332349"/>
            <a:ext cx="8447650" cy="63357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12</Words>
  <Application>Microsoft Office PowerPoint</Application>
  <PresentationFormat>On-screen Show (4:3)</PresentationFormat>
  <Paragraphs>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STUDENT</dc:creator>
  <cp:keywords/>
  <dc:description>generated using python-pptx</dc:description>
  <cp:lastModifiedBy>STUDENT</cp:lastModifiedBy>
  <cp:revision>4</cp:revision>
  <dcterms:created xsi:type="dcterms:W3CDTF">2013-01-27T09:14:16Z</dcterms:created>
  <dcterms:modified xsi:type="dcterms:W3CDTF">2024-03-28T13:37:48Z</dcterms:modified>
  <cp:category/>
</cp:coreProperties>
</file>