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및 캡션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캡션 있는 인용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명함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인용문 있는 명함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참 또는 거짓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Computer_stereo_vision" TargetMode="External"/><Relationship Id="rId4" Type="http://schemas.openxmlformats.org/officeDocument/2006/relationships/hyperlink" Target="http://darkpgmr.tistory.com/8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nterdisciplinarity" TargetMode="External"/><Relationship Id="rId4" Type="http://schemas.openxmlformats.org/officeDocument/2006/relationships/hyperlink" Target="https://en.wikipedia.org/wiki/Digital_im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hyperlink" Target="https://ko.wikipedia.org/wiki/%EC%98%81%EC%96%B4" TargetMode="External"/><Relationship Id="rId5" Type="http://schemas.openxmlformats.org/officeDocument/2006/relationships/hyperlink" Target="https://ko.wikipedia.org/wiki/%EC%82%AC%EC%98%81%EB%B3%80%ED%99%9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 Geometry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201424522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-Epipolar Geometry</a:t>
            </a:r>
          </a:p>
        </p:txBody>
      </p:sp>
      <p:pic>
        <p:nvPicPr>
          <p:cNvPr descr="https://upload.wikimedia.org/wikipedia/commons/thumb/1/14/Epipolar_geometry.svg/250px-Epipolar_geometry.svg.png" id="208" name="Shape 2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400"/>
            <a:ext cx="5054469" cy="337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 및 출처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https://en.wikipedia.org/wiki/Computer_stereo_vision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http://darkpgmr.tistory.com/83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좌표계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사영 기하학(Projection Geometry)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Binocular Disparity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Triangular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Epipolar Geometry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interdisciplinary field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that deals with how computers can be made to gain high-level understanding from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digital images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1960년 대, 인공지능 분야의 확장으로 인간 시각 기능의 모방을 위해 연구.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실제 세계에 존재하는 다차원 정보를 상징적, 수치적 정보로 나타내는 것.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3D -&gt; 2D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-좌표계</a:t>
            </a:r>
          </a:p>
        </p:txBody>
      </p:sp>
      <p:pic>
        <p:nvPicPr>
          <p:cNvPr descr="http://cfile1.uf.tistory.com/image/2364604951EF9E4819E5D4"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399"/>
            <a:ext cx="6871348" cy="407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-사영 기하학(Projection Geometry)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888913" y="453072"/>
            <a:ext cx="444477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Homogeneous Coordinate (동차 좌표계)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(wx,wy,wz,…,w)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↓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(wx,wy,w)</a:t>
            </a:r>
          </a:p>
        </p:txBody>
      </p:sp>
      <p:pic>
        <p:nvPicPr>
          <p:cNvPr descr="http://cfile1.uf.tistory.com/image/0117DD4A51D816A51C4B52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086927"/>
            <a:ext cx="5181528" cy="38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677333" y="208692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1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사영기하학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(射影幾何學,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영어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 projective geometry)은 기하학적 물체가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사영변환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할때 변하지 않는 특성들을 연구하는 학문이다.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279501" y="2901819"/>
            <a:ext cx="50541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실세계에서 평행한 두 선을 무한히 늘이면 어느 한 점에서 교점이 생기게 된다.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2개의 카메라가 서로 다른 위치에 존재하고, 임의의 점에서 서로의 광학축이 교차할 때, 어떤 물체가 두 카메라의 이미지에 동시에 나타난다면, 두 카메라의 이미지의 연관 위치를 통해 물체의 3D 정보를 추출하는 기법.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인간을 포함한 대부분의 동물의 시각 계통에 가장 근접한 접근방법.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(Binocular)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upload.wikimedia.org/wikipedia/commons/thumb/9/9b/Binocular_vision.svg/220px-Binocular_vision.svg.png"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746" y="4030992"/>
            <a:ext cx="2095499" cy="15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-Binocular Disparity</a:t>
            </a:r>
          </a:p>
        </p:txBody>
      </p:sp>
      <p:pic>
        <p:nvPicPr>
          <p:cNvPr descr="https://upload.wikimedia.org/wikipedia/commons/thumb/6/6c/Binocular_disparity.png/220px-Binocular_disparity.png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400"/>
            <a:ext cx="2229152" cy="432658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2057400" y="2710542"/>
            <a:ext cx="849085" cy="48985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2906485" y="2770805"/>
            <a:ext cx="1387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초점 (Focus)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-Triangulation</a:t>
            </a:r>
          </a:p>
        </p:txBody>
      </p:sp>
      <p:pic>
        <p:nvPicPr>
          <p:cNvPr descr="https://upload.wikimedia.org/wikipedia/commons/thumb/b/b9/Stereoscopic_images%2C_depth_to_displacement_relationship_assuming_flat_co-planar_images..png/300px-Stereoscopic_images%2C_depth_to_displacement_relationship_assuming_flat_co-planar_images.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400"/>
            <a:ext cx="2857499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645426" y="2973788"/>
            <a:ext cx="1810880" cy="31867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Stereo Vision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-Epipolar Geometry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Pinhole Camera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Epipolar Geometry 개념도</a:t>
            </a:r>
          </a:p>
        </p:txBody>
      </p:sp>
      <p:pic>
        <p:nvPicPr>
          <p:cNvPr descr="https://upload.wikimedia.org/wikipedia/commons/thumb/3/3b/Pinhole-camera.svg/220px-Pinhole-camera.svg.pn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167" y="2160589"/>
            <a:ext cx="2095499" cy="1428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en/thumb/f/f8/Pinhole2.svg/400px-Pinhole2.svg.png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4001" y="1930400"/>
            <a:ext cx="3809999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2/Epipolar_Geometry1.svg/300px-Epipolar_Geometry1.svg.png"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703" y="4155412"/>
            <a:ext cx="2857499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