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9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1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43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6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048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8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67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4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1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2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2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6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5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0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0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7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2998-EF43-42EF-9189-528E67439EA3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676804-9518-4FEA-82E4-0E9A7BB59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6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 시스템 설계</a:t>
            </a:r>
            <a:br>
              <a:rPr lang="en-US" altLang="ko-KR" dirty="0"/>
            </a:br>
            <a:r>
              <a:rPr lang="en-US" altLang="ko-KR" sz="4000" dirty="0" err="1"/>
              <a:t>LibGDX</a:t>
            </a:r>
            <a:r>
              <a:rPr lang="en-US" altLang="ko-KR" dirty="0"/>
              <a:t> - </a:t>
            </a:r>
            <a:r>
              <a:rPr lang="en-US" altLang="ko-KR" sz="4000" dirty="0" err="1"/>
              <a:t>TestCase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201424522  </a:t>
            </a:r>
            <a:r>
              <a:rPr lang="ko-KR" altLang="en-US" dirty="0" err="1"/>
              <a:t>장병엽</a:t>
            </a:r>
            <a:r>
              <a:rPr lang="ko-KR" altLang="en-US" dirty="0"/>
              <a:t> </a:t>
            </a:r>
            <a:r>
              <a:rPr lang="en-US" altLang="ko-KR" dirty="0"/>
              <a:t>201424537 </a:t>
            </a:r>
            <a:r>
              <a:rPr lang="ko-KR" altLang="en-US" dirty="0"/>
              <a:t>정호용</a:t>
            </a:r>
            <a:endParaRPr lang="en-US" altLang="ko-KR" dirty="0"/>
          </a:p>
          <a:p>
            <a:r>
              <a:rPr lang="en-US" altLang="ko-KR" dirty="0"/>
              <a:t>201424574 </a:t>
            </a:r>
            <a:r>
              <a:rPr lang="ko-KR" altLang="en-US" dirty="0"/>
              <a:t>박문수 </a:t>
            </a:r>
            <a:r>
              <a:rPr lang="en-US" altLang="ko-KR" dirty="0"/>
              <a:t>201424571 </a:t>
            </a:r>
            <a:r>
              <a:rPr lang="ko-KR" altLang="en-US" dirty="0"/>
              <a:t>김승주 </a:t>
            </a:r>
            <a:r>
              <a:rPr lang="en-US" altLang="ko-KR" dirty="0"/>
              <a:t>201224561 </a:t>
            </a:r>
            <a:r>
              <a:rPr lang="ko-KR" altLang="en-US" dirty="0"/>
              <a:t>김석원</a:t>
            </a:r>
          </a:p>
        </p:txBody>
      </p:sp>
    </p:spTree>
    <p:extLst>
      <p:ext uri="{BB962C8B-B14F-4D97-AF65-F5344CB8AC3E}">
        <p14:creationId xmlns:p14="http://schemas.microsoft.com/office/powerpoint/2010/main" val="418280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LibGDX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80145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(Success/Failure)</a:t>
            </a:r>
          </a:p>
          <a:p>
            <a:pPr lvl="1"/>
            <a:r>
              <a:rPr lang="en-US" altLang="ko-KR" dirty="0"/>
              <a:t>CircleTest.java (9/7)		</a:t>
            </a:r>
            <a:r>
              <a:rPr lang="en-US" altLang="ko-KR" dirty="0"/>
              <a:t>PolylineTest.java(11/0)		Bresenham2Test.java(4/0)</a:t>
            </a:r>
          </a:p>
          <a:p>
            <a:pPr lvl="1"/>
            <a:r>
              <a:rPr lang="en-US" altLang="ko-KR" dirty="0"/>
              <a:t>GridPoint3Test.java(20/0) 	PlaneTest.java(20/0)			GridPoint3Test.java(20/0)</a:t>
            </a:r>
            <a:endParaRPr lang="en-US" altLang="ko-KR" dirty="0"/>
          </a:p>
          <a:p>
            <a:pPr lvl="1"/>
            <a:r>
              <a:rPr lang="en-US" altLang="ko-KR" dirty="0"/>
              <a:t>Matrix3Test.java(33/1)		</a:t>
            </a:r>
            <a:r>
              <a:rPr lang="en-US" altLang="ko-KR" dirty="0"/>
              <a:t>GridPoint2Test.java(19/0) 		PolygonTest.java(15/2)</a:t>
            </a:r>
            <a:endParaRPr lang="en-US" altLang="ko-KR" dirty="0"/>
          </a:p>
          <a:p>
            <a:pPr lvl="1"/>
            <a:r>
              <a:rPr lang="en-US" altLang="ko-KR" dirty="0"/>
              <a:t>GeometryUtilsTest.java(29/0) QuaternionTest.java(26/0)		FrustumTest.java(10/1)</a:t>
            </a:r>
            <a:endParaRPr lang="en-US" altLang="ko-KR" dirty="0"/>
          </a:p>
          <a:p>
            <a:pPr lvl="1"/>
            <a:r>
              <a:rPr lang="en-US" altLang="ko-KR" dirty="0"/>
              <a:t>RectangleTest.java(34/0)	</a:t>
            </a:r>
            <a:r>
              <a:rPr lang="en-US" altLang="ko-KR" dirty="0"/>
              <a:t>InterpolationTest.java(44/0)		PolygonTest.java(14/3)</a:t>
            </a:r>
            <a:endParaRPr lang="en-US" altLang="ko-KR" dirty="0"/>
          </a:p>
          <a:p>
            <a:pPr lvl="1"/>
            <a:r>
              <a:rPr lang="en-US" altLang="ko-KR" dirty="0"/>
              <a:t>Affine2Test.java(20/0)</a:t>
            </a:r>
          </a:p>
          <a:p>
            <a:pPr lvl="1"/>
            <a:r>
              <a:rPr lang="en-US" altLang="ko-KR" dirty="0"/>
              <a:t>Total</a:t>
            </a:r>
            <a:r>
              <a:rPr lang="en-US" altLang="ko-KR"/>
              <a:t>(292/11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Coverage</a:t>
            </a:r>
          </a:p>
          <a:p>
            <a:pPr lvl="1"/>
            <a:r>
              <a:rPr lang="en-US" altLang="ko-KR" dirty="0"/>
              <a:t>Total Instruction : 12507</a:t>
            </a:r>
          </a:p>
          <a:p>
            <a:pPr lvl="1"/>
            <a:r>
              <a:rPr lang="en-US" altLang="ko-KR" dirty="0"/>
              <a:t>Covered Instruction : 11184</a:t>
            </a:r>
          </a:p>
          <a:p>
            <a:pPr lvl="1"/>
            <a:r>
              <a:rPr lang="en-US" altLang="ko-KR" dirty="0"/>
              <a:t>Coverage : 89.42%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08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LibGDX</a:t>
            </a:r>
            <a:endParaRPr lang="en-US" altLang="ko-KR" sz="2800" dirty="0"/>
          </a:p>
          <a:p>
            <a:pPr lvl="1"/>
            <a:r>
              <a:rPr lang="en-US" altLang="ko-KR" sz="2400" dirty="0" err="1"/>
              <a:t>LibGdx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  <a:p>
            <a:pPr lvl="1"/>
            <a:r>
              <a:rPr lang="ko-KR" altLang="en-US" sz="2400" dirty="0"/>
              <a:t>수행 범위</a:t>
            </a:r>
            <a:endParaRPr lang="en-US" altLang="ko-KR" sz="2400" dirty="0"/>
          </a:p>
          <a:p>
            <a:r>
              <a:rPr lang="ko-KR" altLang="en-US" sz="2800" dirty="0"/>
              <a:t>테스트 수행</a:t>
            </a:r>
            <a:r>
              <a:rPr lang="en-US" altLang="ko-KR" sz="2800" dirty="0"/>
              <a:t>(Circle.java)</a:t>
            </a:r>
          </a:p>
          <a:p>
            <a:pPr lvl="1"/>
            <a:r>
              <a:rPr lang="ko-KR" altLang="en-US" sz="2400" dirty="0"/>
              <a:t>설계</a:t>
            </a:r>
            <a:endParaRPr lang="en-US" altLang="ko-KR" sz="2400" dirty="0"/>
          </a:p>
          <a:p>
            <a:pPr lvl="1"/>
            <a:r>
              <a:rPr lang="ko-KR" altLang="en-US" sz="2400" dirty="0"/>
              <a:t>구현</a:t>
            </a:r>
            <a:endParaRPr lang="en-US" altLang="ko-KR" sz="2400" dirty="0"/>
          </a:p>
          <a:p>
            <a:r>
              <a:rPr lang="ko-KR" altLang="en-US" sz="2800" dirty="0"/>
              <a:t>결과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7918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LibGDX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LibGDX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63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LibGdx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LibGDX</a:t>
            </a:r>
            <a:r>
              <a:rPr lang="ko-KR" altLang="en-US" dirty="0"/>
              <a:t>는 </a:t>
            </a:r>
            <a:r>
              <a:rPr lang="en-US" altLang="ko-KR" dirty="0"/>
              <a:t>OpenGL</a:t>
            </a:r>
            <a:r>
              <a:rPr lang="ko-KR" altLang="en-US" dirty="0"/>
              <a:t>을 기반으로 하며</a:t>
            </a:r>
            <a:r>
              <a:rPr lang="en-US" altLang="ko-KR" dirty="0"/>
              <a:t>, Java</a:t>
            </a:r>
            <a:r>
              <a:rPr lang="ko-KR" altLang="en-US" dirty="0"/>
              <a:t>를 이용하여 개발할 수 있는 크로스플랫폼 게임 엔진</a:t>
            </a:r>
            <a:endParaRPr lang="en-US" altLang="ko-KR" dirty="0"/>
          </a:p>
          <a:p>
            <a:r>
              <a:rPr lang="ko-KR" altLang="en-US" dirty="0"/>
              <a:t>게임 개발에 있어서 해당 플랫폼으로 </a:t>
            </a:r>
            <a:r>
              <a:rPr lang="en-US" altLang="ko-KR" dirty="0"/>
              <a:t>deploy </a:t>
            </a:r>
            <a:r>
              <a:rPr lang="ko-KR" altLang="en-US" dirty="0"/>
              <a:t>할 필요없이 </a:t>
            </a:r>
            <a:r>
              <a:rPr lang="en-US" altLang="ko-KR" dirty="0"/>
              <a:t>JVM </a:t>
            </a:r>
            <a:r>
              <a:rPr lang="ko-KR" altLang="en-US" dirty="0"/>
              <a:t>상에서 프로토타입을 수행한 후 디버깅이 가능</a:t>
            </a:r>
            <a:endParaRPr lang="en-US" altLang="ko-KR" dirty="0"/>
          </a:p>
          <a:p>
            <a:r>
              <a:rPr lang="ko-KR" altLang="en-US" dirty="0"/>
              <a:t>다른 게임 엔진에 비해 </a:t>
            </a:r>
            <a:r>
              <a:rPr lang="en-US" altLang="ko-KR" dirty="0"/>
              <a:t>Low-level </a:t>
            </a:r>
            <a:r>
              <a:rPr lang="ko-KR" altLang="en-US" dirty="0"/>
              <a:t>접근이 용이하다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파일시스템 직접 접근</a:t>
            </a:r>
            <a:endParaRPr lang="en-US" altLang="ko-KR" dirty="0"/>
          </a:p>
          <a:p>
            <a:pPr lvl="1"/>
            <a:r>
              <a:rPr lang="ko-KR" altLang="en-US" dirty="0"/>
              <a:t>입력시스템 직접 접근</a:t>
            </a:r>
            <a:endParaRPr lang="en-US" altLang="ko-KR" dirty="0"/>
          </a:p>
          <a:p>
            <a:pPr lvl="1"/>
            <a:r>
              <a:rPr lang="ko-KR" altLang="en-US" dirty="0"/>
              <a:t>오디오시스템 직접 접근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882" t="16014" r="38883" b="16547"/>
          <a:stretch/>
        </p:blipFill>
        <p:spPr>
          <a:xfrm>
            <a:off x="7147249" y="2160589"/>
            <a:ext cx="4661534" cy="44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LibGDX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수행범위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케이스 작성 범위</a:t>
            </a:r>
            <a:endParaRPr lang="en-US" altLang="ko-KR" dirty="0"/>
          </a:p>
          <a:p>
            <a:pPr lvl="1"/>
            <a:r>
              <a:rPr lang="ko-KR" altLang="en-US" dirty="0"/>
              <a:t>프로젝트 내 </a:t>
            </a:r>
            <a:r>
              <a:rPr lang="en-US" altLang="ko-KR" dirty="0"/>
              <a:t>math </a:t>
            </a:r>
            <a:r>
              <a:rPr lang="ko-KR" altLang="en-US" dirty="0"/>
              <a:t>패키지를 대상으로 </a:t>
            </a:r>
            <a:r>
              <a:rPr lang="en-US" altLang="ko-KR" dirty="0" err="1"/>
              <a:t>TestCase</a:t>
            </a:r>
            <a:r>
              <a:rPr lang="ko-KR" altLang="en-US" dirty="0"/>
              <a:t>를 작성</a:t>
            </a:r>
            <a:endParaRPr lang="en-US" altLang="ko-KR" dirty="0"/>
          </a:p>
          <a:p>
            <a:pPr lvl="1"/>
            <a:r>
              <a:rPr lang="ko-KR" altLang="en-US" dirty="0"/>
              <a:t>전체 </a:t>
            </a:r>
            <a:r>
              <a:rPr lang="en-US" altLang="ko-KR" dirty="0"/>
              <a:t>33</a:t>
            </a:r>
            <a:r>
              <a:rPr lang="ko-KR" altLang="en-US" dirty="0"/>
              <a:t>개의 클래스 중 </a:t>
            </a:r>
            <a:r>
              <a:rPr lang="en-US" altLang="ko-KR" dirty="0"/>
              <a:t>15</a:t>
            </a:r>
            <a:r>
              <a:rPr lang="ko-KR" altLang="en-US" dirty="0"/>
              <a:t>개 클래스의 테스트 케이스 작성</a:t>
            </a:r>
          </a:p>
        </p:txBody>
      </p:sp>
    </p:spTree>
    <p:extLst>
      <p:ext uri="{BB962C8B-B14F-4D97-AF65-F5344CB8AC3E}">
        <p14:creationId xmlns:p14="http://schemas.microsoft.com/office/powerpoint/2010/main" val="270091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LibGDX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테스트 수행</a:t>
            </a:r>
            <a:r>
              <a:rPr lang="en-US" altLang="ko-KR" dirty="0"/>
              <a:t>(</a:t>
            </a:r>
            <a:r>
              <a:rPr lang="en-US" altLang="ko-KR" dirty="0" err="1"/>
              <a:t>Circle.Java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5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수행</a:t>
            </a:r>
            <a:r>
              <a:rPr lang="en-US" altLang="ko-KR" dirty="0"/>
              <a:t>(Circle.java)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/>
              <a:t>Circle (Constructor)</a:t>
            </a:r>
          </a:p>
          <a:p>
            <a:pPr lvl="1"/>
            <a:r>
              <a:rPr lang="en-US" altLang="ko-KR" sz="1200" dirty="0"/>
              <a:t>Radius</a:t>
            </a:r>
            <a:r>
              <a:rPr lang="ko-KR" altLang="en-US" sz="1200" dirty="0"/>
              <a:t>를 </a:t>
            </a:r>
            <a:r>
              <a:rPr lang="en-US" altLang="ko-KR" sz="1200" dirty="0"/>
              <a:t>float</a:t>
            </a:r>
            <a:r>
              <a:rPr lang="ko-KR" altLang="en-US" sz="1200" dirty="0"/>
              <a:t>로 받는 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x,y,radius</a:t>
            </a:r>
            <a:r>
              <a:rPr lang="en-US" altLang="ko-KR" sz="1200" dirty="0"/>
              <a:t>):(</a:t>
            </a:r>
            <a:r>
              <a:rPr lang="en-US" altLang="ko-KR" sz="1200" dirty="0" err="1"/>
              <a:t>float,float,float</a:t>
            </a:r>
            <a:r>
              <a:rPr lang="en-US" altLang="ko-KR" sz="1200" dirty="0"/>
              <a:t>)</a:t>
            </a:r>
            <a:r>
              <a:rPr lang="ko-KR" altLang="en-US" sz="1200" dirty="0"/>
              <a:t>와 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center,radius</a:t>
            </a:r>
            <a:r>
              <a:rPr lang="en-US" altLang="ko-KR" sz="1200" dirty="0"/>
              <a:t>)</a:t>
            </a:r>
            <a:r>
              <a:rPr lang="en-US" altLang="ko-KR" sz="1200" dirty="0">
                <a:sym typeface="Wingdings" panose="05000000000000000000" pitchFamily="2" charset="2"/>
              </a:rPr>
              <a:t>:(Vector2, float)</a:t>
            </a:r>
            <a:r>
              <a:rPr lang="ko-KR" altLang="en-US" sz="1200" dirty="0">
                <a:sym typeface="Wingdings" panose="05000000000000000000" pitchFamily="2" charset="2"/>
              </a:rPr>
              <a:t>의 경우 </a:t>
            </a:r>
            <a:r>
              <a:rPr lang="en-US" altLang="ko-KR" sz="1200" dirty="0">
                <a:sym typeface="Wingdings" panose="05000000000000000000" pitchFamily="2" charset="2"/>
              </a:rPr>
              <a:t>radius</a:t>
            </a:r>
            <a:r>
              <a:rPr lang="ko-KR" altLang="en-US" sz="1200" dirty="0">
                <a:sym typeface="Wingdings" panose="05000000000000000000" pitchFamily="2" charset="2"/>
              </a:rPr>
              <a:t>가 음수 값이라면 제대로 동작하지 않을 것이라 생각하고 다음과 같은 상황을 예상하였다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100" dirty="0">
                <a:sym typeface="Wingdings" panose="05000000000000000000" pitchFamily="2" charset="2"/>
              </a:rPr>
              <a:t>1.</a:t>
            </a:r>
            <a:r>
              <a:rPr lang="ko-KR" altLang="en-US" sz="1100" dirty="0">
                <a:sym typeface="Wingdings" panose="05000000000000000000" pitchFamily="2" charset="2"/>
              </a:rPr>
              <a:t>생성되지 않아 </a:t>
            </a:r>
            <a:r>
              <a:rPr lang="en-US" altLang="ko-KR" sz="1100" dirty="0">
                <a:sym typeface="Wingdings" panose="05000000000000000000" pitchFamily="2" charset="2"/>
              </a:rPr>
              <a:t>null</a:t>
            </a:r>
            <a:r>
              <a:rPr lang="ko-KR" altLang="en-US" sz="1100" dirty="0">
                <a:sym typeface="Wingdings" panose="05000000000000000000" pitchFamily="2" charset="2"/>
              </a:rPr>
              <a:t>이 될 것이다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100" dirty="0">
                <a:sym typeface="Wingdings" panose="05000000000000000000" pitchFamily="2" charset="2"/>
              </a:rPr>
              <a:t>2.0</a:t>
            </a:r>
            <a:r>
              <a:rPr lang="ko-KR" altLang="en-US" sz="1100" dirty="0">
                <a:sym typeface="Wingdings" panose="05000000000000000000" pitchFamily="2" charset="2"/>
              </a:rPr>
              <a:t>으로 설정할 것이다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100" dirty="0">
                <a:sym typeface="Wingdings" panose="05000000000000000000" pitchFamily="2" charset="2"/>
              </a:rPr>
              <a:t>3.</a:t>
            </a:r>
            <a:r>
              <a:rPr lang="ko-KR" altLang="en-US" sz="1100" dirty="0">
                <a:sym typeface="Wingdings" panose="05000000000000000000" pitchFamily="2" charset="2"/>
              </a:rPr>
              <a:t>절댓값으로 설정할 것이다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100" dirty="0">
                <a:sym typeface="Wingdings" panose="05000000000000000000" pitchFamily="2" charset="2"/>
              </a:rPr>
              <a:t>4.</a:t>
            </a:r>
            <a:r>
              <a:rPr lang="ko-KR" altLang="en-US" sz="1100" dirty="0">
                <a:sym typeface="Wingdings" panose="05000000000000000000" pitchFamily="2" charset="2"/>
              </a:rPr>
              <a:t>음수 그대로 설정할 것이다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/>
              <a:t>set, </a:t>
            </a:r>
            <a:r>
              <a:rPr lang="en-US" altLang="ko-KR" sz="1400" dirty="0" err="1"/>
              <a:t>setRadius</a:t>
            </a:r>
            <a:endParaRPr lang="en-US" altLang="ko-KR" sz="1400" dirty="0"/>
          </a:p>
          <a:p>
            <a:pPr lvl="1"/>
            <a:r>
              <a:rPr lang="ko-KR" altLang="en-US" sz="1200" dirty="0"/>
              <a:t>위와 마찬가지로</a:t>
            </a:r>
            <a:r>
              <a:rPr lang="en-US" altLang="ko-KR" sz="1200" dirty="0"/>
              <a:t> radius</a:t>
            </a:r>
            <a:r>
              <a:rPr lang="ko-KR" altLang="en-US" sz="1200" dirty="0"/>
              <a:t>를 음수로 설정한다면 제대로 동작하지 않을 것이라 생각 다음과 같은 상황을 예상하였다</a:t>
            </a:r>
            <a:r>
              <a:rPr lang="en-US" altLang="ko-KR" sz="1200" dirty="0"/>
              <a:t>.</a:t>
            </a:r>
          </a:p>
          <a:p>
            <a:pPr lvl="2"/>
            <a:r>
              <a:rPr lang="en-US" altLang="ko-KR" sz="1100" dirty="0"/>
              <a:t>1.0</a:t>
            </a:r>
            <a:r>
              <a:rPr lang="ko-KR" altLang="en-US" sz="1100" dirty="0"/>
              <a:t>으로 설정할 것이다</a:t>
            </a:r>
            <a:r>
              <a:rPr lang="en-US" altLang="ko-KR" sz="1100" dirty="0"/>
              <a:t>.</a:t>
            </a:r>
          </a:p>
          <a:p>
            <a:pPr lvl="2"/>
            <a:r>
              <a:rPr lang="en-US" altLang="ko-KR" sz="1100" dirty="0"/>
              <a:t>2.</a:t>
            </a:r>
            <a:r>
              <a:rPr lang="ko-KR" altLang="en-US" sz="1100" dirty="0"/>
              <a:t>절댓값으로 설정할 것이다</a:t>
            </a:r>
            <a:r>
              <a:rPr lang="en-US" altLang="ko-KR" sz="1100" dirty="0"/>
              <a:t>.</a:t>
            </a:r>
          </a:p>
          <a:p>
            <a:pPr lvl="2"/>
            <a:r>
              <a:rPr lang="en-US" altLang="ko-KR" sz="1100" dirty="0"/>
              <a:t>3.</a:t>
            </a:r>
            <a:r>
              <a:rPr lang="ko-KR" altLang="en-US" sz="1100" dirty="0"/>
              <a:t>음수 그대로 설정할 것이다</a:t>
            </a:r>
            <a:endParaRPr lang="en-US" altLang="ko-KR" sz="1100" dirty="0"/>
          </a:p>
          <a:p>
            <a:r>
              <a:rPr lang="ko-KR" altLang="en-US" sz="1400" dirty="0"/>
              <a:t>위의 상황을 테스트 하기 위해 </a:t>
            </a:r>
            <a:r>
              <a:rPr lang="en-US" altLang="ko-KR" sz="1400" dirty="0"/>
              <a:t>Constructor</a:t>
            </a:r>
            <a:r>
              <a:rPr lang="ko-KR" altLang="en-US" sz="1400" dirty="0"/>
              <a:t>와 </a:t>
            </a:r>
            <a:r>
              <a:rPr lang="en-US" altLang="ko-KR" sz="1400" dirty="0"/>
              <a:t>set </a:t>
            </a:r>
            <a:r>
              <a:rPr lang="ko-KR" altLang="en-US" sz="1400" dirty="0"/>
              <a:t>함수를 이용하여 </a:t>
            </a:r>
            <a:r>
              <a:rPr lang="en-US" altLang="ko-KR" sz="1400" dirty="0"/>
              <a:t>radius</a:t>
            </a:r>
            <a:r>
              <a:rPr lang="ko-KR" altLang="en-US" sz="1400" dirty="0"/>
              <a:t>를 음수로 설정한 후 </a:t>
            </a:r>
            <a:r>
              <a:rPr lang="en-US" altLang="ko-KR" sz="1400" dirty="0"/>
              <a:t>contains</a:t>
            </a:r>
            <a:r>
              <a:rPr lang="ko-KR" altLang="en-US" sz="1400" dirty="0"/>
              <a:t>와 </a:t>
            </a:r>
            <a:r>
              <a:rPr lang="en-US" altLang="ko-KR" sz="1400" dirty="0"/>
              <a:t>overlaps</a:t>
            </a:r>
            <a:r>
              <a:rPr lang="ko-KR" altLang="en-US" sz="1400" dirty="0"/>
              <a:t>를 테스트하였다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67234" t="31505" r="9506" b="16592"/>
          <a:stretch/>
        </p:blipFill>
        <p:spPr>
          <a:xfrm>
            <a:off x="10088880" y="2018349"/>
            <a:ext cx="1686560" cy="3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수행</a:t>
            </a:r>
            <a:r>
              <a:rPr lang="en-US" altLang="ko-KR" dirty="0"/>
              <a:t>(Circle.java)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Constructor</a:t>
            </a:r>
            <a:r>
              <a:rPr lang="ko-KR" altLang="en-US" dirty="0"/>
              <a:t>에 대한 테스트 수행 결과</a:t>
            </a:r>
            <a:endParaRPr lang="en-US" altLang="ko-KR" dirty="0"/>
          </a:p>
          <a:p>
            <a:pPr lvl="1"/>
            <a:r>
              <a:rPr lang="en-US" altLang="ko-KR" dirty="0"/>
              <a:t>1.NotNull</a:t>
            </a:r>
          </a:p>
          <a:p>
            <a:pPr lvl="1"/>
            <a:r>
              <a:rPr lang="en-US" altLang="ko-KR" dirty="0"/>
              <a:t>2.NotZero</a:t>
            </a:r>
          </a:p>
          <a:p>
            <a:pPr lvl="1"/>
            <a:r>
              <a:rPr lang="en-US" altLang="ko-KR" dirty="0"/>
              <a:t>3.NotAbsoluteValue</a:t>
            </a:r>
          </a:p>
          <a:p>
            <a:pPr lvl="1"/>
            <a:r>
              <a:rPr lang="en-US" altLang="ko-KR" dirty="0"/>
              <a:t>4.NegativeRadius</a:t>
            </a:r>
          </a:p>
          <a:p>
            <a:pPr lvl="1"/>
            <a:r>
              <a:rPr lang="ko-KR" altLang="en-US" dirty="0"/>
              <a:t>위의 결과로 </a:t>
            </a:r>
            <a:r>
              <a:rPr lang="en-US" altLang="ko-KR" dirty="0"/>
              <a:t>radius</a:t>
            </a:r>
            <a:r>
              <a:rPr lang="ko-KR" altLang="en-US" dirty="0"/>
              <a:t>가 음수 값 그대로 생성됨을 알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Setter</a:t>
            </a:r>
            <a:r>
              <a:rPr lang="ko-KR" altLang="en-US" dirty="0"/>
              <a:t>에 대한 테스트 수행 결과</a:t>
            </a:r>
            <a:endParaRPr lang="en-US" altLang="ko-KR" dirty="0"/>
          </a:p>
          <a:p>
            <a:pPr lvl="1"/>
            <a:r>
              <a:rPr lang="en-US" altLang="ko-KR" dirty="0"/>
              <a:t>1.NotAbsolutValue</a:t>
            </a:r>
          </a:p>
          <a:p>
            <a:pPr lvl="1"/>
            <a:r>
              <a:rPr lang="en-US" altLang="ko-KR" dirty="0"/>
              <a:t>2.NotZero</a:t>
            </a:r>
          </a:p>
          <a:p>
            <a:pPr lvl="1"/>
            <a:r>
              <a:rPr lang="en-US" altLang="ko-KR" dirty="0"/>
              <a:t>3.NegativeRadius</a:t>
            </a:r>
          </a:p>
          <a:p>
            <a:pPr lvl="1"/>
            <a:r>
              <a:rPr lang="en-US" altLang="ko-KR" dirty="0"/>
              <a:t>Constructor</a:t>
            </a:r>
            <a:r>
              <a:rPr lang="ko-KR" altLang="en-US" dirty="0"/>
              <a:t>와 마찬가지로 </a:t>
            </a:r>
            <a:r>
              <a:rPr lang="en-US" altLang="ko-KR" dirty="0"/>
              <a:t>radius</a:t>
            </a:r>
            <a:r>
              <a:rPr lang="ko-KR" altLang="en-US" dirty="0"/>
              <a:t>가 음수 값 그대로 설정됨을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4446" t="14667" r="15670" b="64148"/>
          <a:stretch/>
        </p:blipFill>
        <p:spPr>
          <a:xfrm>
            <a:off x="7955280" y="379411"/>
            <a:ext cx="3616960" cy="1452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5007" t="61185" r="16791" b="17629"/>
          <a:stretch/>
        </p:blipFill>
        <p:spPr>
          <a:xfrm>
            <a:off x="7955280" y="1832291"/>
            <a:ext cx="3495040" cy="14528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5147" t="45977" r="17772" b="30912"/>
          <a:stretch/>
        </p:blipFill>
        <p:spPr>
          <a:xfrm>
            <a:off x="7955280" y="3285171"/>
            <a:ext cx="3413760" cy="1584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5007" t="19704" r="21836" b="52097"/>
          <a:stretch/>
        </p:blipFill>
        <p:spPr>
          <a:xfrm>
            <a:off x="7955280" y="379411"/>
            <a:ext cx="3129280" cy="19338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34727" t="37087" r="21134" b="35555"/>
          <a:stretch/>
        </p:blipFill>
        <p:spPr>
          <a:xfrm>
            <a:off x="7955280" y="2313302"/>
            <a:ext cx="3200400" cy="1876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l="35007" t="19556" r="13429" b="57680"/>
          <a:stretch/>
        </p:blipFill>
        <p:spPr>
          <a:xfrm>
            <a:off x="7955280" y="4870132"/>
            <a:ext cx="3738880" cy="15611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rcRect l="35287" t="22074" r="17772" b="50667"/>
          <a:stretch/>
        </p:blipFill>
        <p:spPr>
          <a:xfrm>
            <a:off x="7965440" y="4171922"/>
            <a:ext cx="3403600" cy="18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수행</a:t>
            </a:r>
            <a:r>
              <a:rPr lang="en-US" altLang="ko-KR" dirty="0"/>
              <a:t>(Circle.java)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Contains </a:t>
            </a:r>
            <a:r>
              <a:rPr lang="ko-KR" altLang="en-US" dirty="0"/>
              <a:t>테스트 수행 결과</a:t>
            </a:r>
            <a:endParaRPr lang="en-US" altLang="ko-KR" dirty="0"/>
          </a:p>
          <a:p>
            <a:pPr lvl="1"/>
            <a:r>
              <a:rPr lang="ko-KR" altLang="en-US" dirty="0"/>
              <a:t>만약 동일한 점을 중심으로 하는 두 원 중</a:t>
            </a:r>
            <a:r>
              <a:rPr lang="en-US" altLang="ko-KR" dirty="0"/>
              <a:t>, </a:t>
            </a:r>
            <a:r>
              <a:rPr lang="ko-KR" altLang="en-US" dirty="0"/>
              <a:t>한 원의 반지름이 </a:t>
            </a:r>
            <a:r>
              <a:rPr lang="en-US" altLang="ko-KR" dirty="0"/>
              <a:t>0</a:t>
            </a:r>
            <a:r>
              <a:rPr lang="ko-KR" altLang="en-US" dirty="0"/>
              <a:t>이라면 다른 원의 반지름이 </a:t>
            </a:r>
            <a:r>
              <a:rPr lang="en-US" altLang="ko-KR" dirty="0"/>
              <a:t>0</a:t>
            </a:r>
            <a:r>
              <a:rPr lang="ko-KR" altLang="en-US" dirty="0"/>
              <a:t>보다 크거나 같을 때  다른 원은 한 원을 </a:t>
            </a:r>
            <a:r>
              <a:rPr lang="ko-KR" altLang="en-US" dirty="0" err="1"/>
              <a:t>포함한다라고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circle1</a:t>
            </a:r>
            <a:r>
              <a:rPr lang="ko-KR" altLang="en-US" dirty="0"/>
              <a:t>은 정상적으로 작동할 경우에 </a:t>
            </a:r>
            <a:r>
              <a:rPr lang="en-US" altLang="ko-KR" dirty="0"/>
              <a:t>circle2</a:t>
            </a:r>
            <a:r>
              <a:rPr lang="ko-KR" altLang="en-US" dirty="0"/>
              <a:t>를 </a:t>
            </a:r>
            <a:r>
              <a:rPr lang="ko-KR" altLang="en-US" dirty="0" err="1"/>
              <a:t>포함해야하지만</a:t>
            </a:r>
            <a:r>
              <a:rPr lang="ko-KR" altLang="en-US" dirty="0"/>
              <a:t> 수행결과를 보면 알 수 있듯 정상적으로 작동하지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Overlaps</a:t>
            </a:r>
            <a:r>
              <a:rPr lang="ko-KR" altLang="en-US" dirty="0"/>
              <a:t> 테스트 수행 결과</a:t>
            </a:r>
            <a:endParaRPr lang="en-US" altLang="ko-KR" dirty="0"/>
          </a:p>
          <a:p>
            <a:pPr lvl="1"/>
            <a:r>
              <a:rPr lang="ko-KR" altLang="en-US" dirty="0"/>
              <a:t>만약 두 원의 중심이 같은 점에 존재한다면 넓이에 상관없이 두 원은 영역을 공유한다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Overlap </a:t>
            </a:r>
            <a:r>
              <a:rPr lang="ko-KR" altLang="en-US" dirty="0" err="1"/>
              <a:t>한다라고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circle2</a:t>
            </a:r>
            <a:r>
              <a:rPr lang="ko-KR" altLang="en-US" dirty="0"/>
              <a:t>는 정상적으로 작동할 경우에는 </a:t>
            </a:r>
            <a:r>
              <a:rPr lang="en-US" altLang="ko-KR" dirty="0"/>
              <a:t>circle3</a:t>
            </a:r>
            <a:r>
              <a:rPr lang="ko-KR" altLang="en-US" dirty="0"/>
              <a:t>와 영역을 공유하여야 한다</a:t>
            </a:r>
            <a:r>
              <a:rPr lang="en-US" altLang="ko-KR" dirty="0"/>
              <a:t>. </a:t>
            </a:r>
            <a:r>
              <a:rPr lang="ko-KR" altLang="en-US" dirty="0"/>
              <a:t>하지만 결과를 보면 알 수 있듯 정상적으로 작동하지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결과에 따라 </a:t>
            </a:r>
            <a:r>
              <a:rPr lang="en-US" altLang="ko-KR" dirty="0"/>
              <a:t>Circle </a:t>
            </a:r>
            <a:r>
              <a:rPr lang="ko-KR" altLang="en-US" dirty="0"/>
              <a:t>클래스는 오작동이 있다고 판단된다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/>
          <a:srcRect l="34708" t="52703" r="15282" b="35518"/>
          <a:stretch/>
        </p:blipFill>
        <p:spPr>
          <a:xfrm>
            <a:off x="6398722" y="686014"/>
            <a:ext cx="5750560" cy="12810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4446" t="23999" r="18614" b="58519"/>
          <a:stretch/>
        </p:blipFill>
        <p:spPr>
          <a:xfrm>
            <a:off x="6398722" y="1967079"/>
            <a:ext cx="5750560" cy="20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452</TotalTime>
  <Words>451</Words>
  <Application>Microsoft Office PowerPoint</Application>
  <PresentationFormat>와이드스크린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소프트웨어 시스템 설계 LibGDX - TestCase</vt:lpstr>
      <vt:lpstr>목차</vt:lpstr>
      <vt:lpstr>LibGDX</vt:lpstr>
      <vt:lpstr>LibGdx - 개요</vt:lpstr>
      <vt:lpstr>LibGDX - 수행범위</vt:lpstr>
      <vt:lpstr>LibGDX</vt:lpstr>
      <vt:lpstr>테스트 수행(Circle.java) - 설계</vt:lpstr>
      <vt:lpstr>테스트 수행(Circle.java) - 설계</vt:lpstr>
      <vt:lpstr>테스트 수행(Circle.java) - 설계</vt:lpstr>
      <vt:lpstr>LibGDX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시스템 설계 TestCase</dc:title>
  <dc:creator>장병엽</dc:creator>
  <cp:lastModifiedBy>장병엽</cp:lastModifiedBy>
  <cp:revision>31</cp:revision>
  <dcterms:created xsi:type="dcterms:W3CDTF">2017-03-31T05:41:45Z</dcterms:created>
  <dcterms:modified xsi:type="dcterms:W3CDTF">2017-04-03T17:24:11Z</dcterms:modified>
</cp:coreProperties>
</file>