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3F0A1-CC84-A6B3-E1A2-5B08E56F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EC9FF-2734-198E-FB5C-695CAE3C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77A5F-43C7-8F88-73B9-094417F7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0275C-9086-F78E-AC73-DD03E50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A3115-121C-4076-E4DE-FD8F861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7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10D8-98A3-88BC-BC10-40FA3BD4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0B1F3-B69D-E8F3-C413-622342245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DD241-4951-29A3-1464-7D297D3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958EB-D999-4513-9EF7-78FC6C66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F2DCE-0BF7-3D2A-B0FD-A05D6D4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4F54B-D81D-5551-223D-02D8312FB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38639-E981-BED7-40CB-98145DC9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AE1CD-CCAA-47E8-5EEA-D91A8015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EF8A-0A71-485D-DA05-82841AB8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F6D3D-6C57-F04D-26B4-4AE4A1D2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7A468-9938-53A2-0918-266CEBA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BA54F-9966-5600-FEF8-B5F8C36F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4F88D-6C21-B7E0-6F7E-A6F849F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10DDA-6802-D382-5BAE-C63A995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F8542-3412-FDD7-2177-4E458D5F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20100-E099-2A5C-7B54-27FF754B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2B1C9-4A36-8890-6BFC-DCF1B08B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17BEA-8257-696A-BB49-EEA9F1E0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21D2-A926-97CC-807B-372C11D6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BAC17-0B4D-0F76-F7B9-772138AB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3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21FF-1262-FCD4-6FEC-600AC68D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D3A23-BBE2-EDA8-209B-722FDA542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BEF55-0E09-ADF2-0F4D-57D794B4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01916-F76F-F2D8-3038-D6DB515B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59B61-0E64-E2F5-F0CF-39D8227B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08C10-E64E-951D-B0BA-5119422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85E7-E526-C635-0DC1-06EC6FC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E3DB-96EF-327A-4DE9-8E98AC64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01A66-3190-F074-B3D3-3A2896CB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D17578-BE2A-B29C-E06B-E21718242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1C71E-81BC-4B39-4DCF-2DEB12ED8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FC996E-D2A0-DFFB-CE92-6933F5D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09A3AB-A849-B719-C97C-9F78D94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2C9DCB-E9E0-684A-E8CD-090B955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B0036-0F54-82FB-7578-79D302BF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6148D5-D608-7807-A824-AA24E3E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072346-0619-81C0-8E10-6C74D835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877199-0FDF-BF4F-8D82-5AC22EE7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D8299-5843-99B9-7FE8-8A5DE74E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AD709-FC53-E6C9-BB3A-F36AE493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1B644-C9BE-F6FA-ED4A-F56EE460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71E7-3781-7021-4821-F877B2DC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2F17-E2B2-546C-917E-44B8929B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483AE-F4C6-A131-AE53-540BE51F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9A9C3-4032-1FE4-EF15-F344766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AED15-CBF8-1E3F-361E-42C6B896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88FAC-1646-7E14-9920-EE86005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53B9-9588-6276-6743-CEC5910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0DEF4-C1DD-63F2-6DBD-2711B866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64FE8-E159-244D-6908-841846A8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584B5-B44E-0225-EB79-C7AD7B2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9476F-82A0-BC08-31CA-51C621FB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DB875-1D5C-7E6F-DB49-B265D28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E24ED-FBE4-09A6-718F-27428643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12B26-4932-BAA8-8E84-A6B0F434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5F773-8CE5-0F24-0711-33C53956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9231-C77F-4511-8560-A32BC81D0DC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A7CA1-A351-0B69-CB16-D1F6104E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DE09-4C6E-67BA-4609-2D953CD7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C40B-A910-4C50-B448-381C5367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F33B-5AA9-D3EF-5E83-2D0403BEE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63"/>
            <a:ext cx="8104094" cy="84613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CRUD </a:t>
            </a:r>
            <a:r>
              <a:rPr lang="ko-KR" altLang="en-US" sz="4000" dirty="0">
                <a:solidFill>
                  <a:srgbClr val="FFFF00"/>
                </a:solidFill>
              </a:rPr>
              <a:t>게시판 </a:t>
            </a:r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1395413"/>
            <a:ext cx="4829175" cy="43815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64E8E-2189-1571-6685-941A41B5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39" y="2019005"/>
            <a:ext cx="588727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내 정보페이지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9FEF5-CBFB-33B2-E26F-3C8B5E9C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6" y="1636715"/>
            <a:ext cx="11009353" cy="42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내 정보 수정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FB122-4CC4-93D7-2997-608925E8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86" y="1618129"/>
            <a:ext cx="11438965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903" y="758919"/>
            <a:ext cx="4829175" cy="43815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E829E2-D716-ECCD-CC9D-6F4AAD17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40" y="1404633"/>
            <a:ext cx="617306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초기 게시판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41C8A-CD9C-921B-3344-80752143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69128"/>
            <a:ext cx="9934575" cy="45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게시글 상세페이지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609F3-3C78-B5D9-D8FF-10A160B5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964"/>
            <a:ext cx="12192000" cy="2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게시글 수정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F7054-31D8-2783-34AF-699B2069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" y="1905417"/>
            <a:ext cx="10874188" cy="32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게시글 댓글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977A2-8EC9-7831-0693-D4C844AB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839072"/>
            <a:ext cx="10642365" cy="34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1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게시글 댓글 화면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977A2-8EC9-7831-0693-D4C844AB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839072"/>
            <a:ext cx="10642365" cy="34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게시글 댓글 달기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CEEC0-6BBF-934D-F405-3E3F88DC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752"/>
            <a:ext cx="12192000" cy="33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5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24619F-F603-151F-F6EB-638F1CEA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86" y="661684"/>
            <a:ext cx="4829175" cy="43815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글 작성페이지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7A5B1-B6F6-7884-33AD-9AEE8753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32" y="1099834"/>
            <a:ext cx="6895017" cy="57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CRUD 게시판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게시판 UI</dc:title>
  <dc:creator>기현 이</dc:creator>
  <cp:lastModifiedBy>기현 이</cp:lastModifiedBy>
  <cp:revision>1</cp:revision>
  <dcterms:created xsi:type="dcterms:W3CDTF">2024-01-11T08:12:26Z</dcterms:created>
  <dcterms:modified xsi:type="dcterms:W3CDTF">2024-01-11T08:27:56Z</dcterms:modified>
</cp:coreProperties>
</file>