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7" r:id="rId4"/>
    <p:sldId id="259" r:id="rId5"/>
    <p:sldId id="261" r:id="rId6"/>
    <p:sldId id="283" r:id="rId7"/>
    <p:sldId id="282" r:id="rId8"/>
    <p:sldId id="281" r:id="rId9"/>
    <p:sldId id="276" r:id="rId10"/>
    <p:sldId id="288" r:id="rId11"/>
    <p:sldId id="263" r:id="rId12"/>
    <p:sldId id="264" r:id="rId13"/>
    <p:sldId id="265" r:id="rId14"/>
    <p:sldId id="267" r:id="rId15"/>
    <p:sldId id="289" r:id="rId16"/>
    <p:sldId id="290" r:id="rId17"/>
    <p:sldId id="291" r:id="rId18"/>
    <p:sldId id="285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9D9D9"/>
    <a:srgbClr val="29BDAB"/>
    <a:srgbClr val="64DECF"/>
    <a:srgbClr val="AEE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87829" autoAdjust="0"/>
  </p:normalViewPr>
  <p:slideViewPr>
    <p:cSldViewPr snapToGrid="0">
      <p:cViewPr varScale="1">
        <p:scale>
          <a:sx n="59" d="100"/>
          <a:sy n="59" d="100"/>
        </p:scale>
        <p:origin x="6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06:18:22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24113 10977 16383 0 0,'1'0'0'0'0,"4"0"0"0"0,2 0 0 0 0,2 0 0 0 0,3 0 0 0 0,1 0 0 0 0,3 0 0 0 0,2 0 0 0 0,0 0 0 0 0,1 0 0 0 0,0 0 0 0 0,0 0 0 0 0,0 0 0 0 0,1 0 0 0 0,-1 0 0 0 0,-1 0 0 0 0,-1 0 0 0 0,1 0 0 0 0,-2 0 0 0 0,1 0 0 0 0,2 0 0 0 0,-2 0 0 0 0,1 2 0 0 0,-1 1 0 0 0,1-1 0 0 0,-2 1 0 0 0,-1-2 0 0 0,0 0 0 0 0,0-1 0 0 0,-1 1 0 0 0,-2 0 0 0 0,2 1 0 0 0,-1 0 0 0 0,2 0 0 0 0,0-1 0 0 0,2 0 0 0 0,-1-1 0 0 0,1 0 0 0 0,1 0 0 0 0,0 0 0 0 0,1 0 0 0 0,0 0 0 0 0,-1 0 0 0 0,1 0 0 0 0,1 0 0 0 0,-2 0 0 0 0,1 0 0 0 0,-2 0 0 0 0,1 0 0 0 0,-2 0 0 0 0,1 0 0 0 0,-1 0 0 0 0,-2 0 0 0 0,-1 0 0 0 0,1 0 0 0 0,0 0 0 0 0,-1 0 0 0 0,-1 0 0 0 0,-1 0 0 0 0,-1 0 0 0 0,1 0 0 0 0,-2 1 0 0 0,3 2 0 0 0,1-1 0 0 0,-1-1 0 0 0,0 1 0 0 0,0-2 0 0 0,-2 1 0 0 0,1-1 0 0 0,-1 0 0 0 0,-1 0 0 0 0,1 0 0 0 0,0 0 0 0 0,-1 0 0 0 0,3 0 0 0 0,1-1 0 0 0,-1 1 0 0 0,1 0 0 0 0,-2 0 0 0 0,0 0 0 0 0,-1 0 0 0 0,0 0 0 0 0,0 0 0 0 0,-1 0 0 0 0,1 0 0 0 0,0 0 0 0 0,-1 0 0 0 0,0 0 0 0 0,1 0 0 0 0,-1 0 0 0 0,1 0 0 0 0,-1 0 0 0 0,1 0 0 0 0,-1 0 0 0 0,1 0 0 0 0,-1 0 0 0 0,1 0 0 0 0,-1 0 0 0 0,1 0 0 0 0,-1 0 0 0 0,1 0 0 0 0,-1 0 0 0 0,1 0 0 0 0,-1 0 0 0 0,1 0 0 0 0,-1 0 0 0 0,1 0 0 0 0,-1 0 0 0 0,1 0 0 0 0,0 0 0 0 0,-1 0 0 0 0,1 0 0 0 0,-1 0 0 0 0,1 0 0 0 0,0 0 0 0 0,-1 0 0 0 0,1 0 0 0 0,0 0 0 0 0,0 0 0 0 0,-1 0 0 0 0,1 0 0 0 0,0 0 0 0 0,0 0 0 0 0,-1 2 0 0 0,1 0 0 0 0,0 0 0 0 0,0 0 0 0 0,-1-1 0 0 0,1 0 0 0 0,0-1 0 0 0,0 1 0 0 0,-1-1 0 0 0,1 0 0 0 0,0-1 0 0 0,0 1 0 0 0,-1 0 0 0 0,1 0 0 0 0,0 0 0 0 0,0 0 0 0 0,-1 0 0 0 0,1 0 0 0 0,0 0 0 0 0,-1 0 0 0 0,1 0 0 0 0,-1 0 0 0 0,0 0 0 0 0,0 0 0 0 0,0 0 0 0 0,0 0 0 0 0,0 0 0 0 0,0 0 0 0 0,-5 0 0 0 0,-13 0 0 0 0,-6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19796 9860 16383 0 0,'4'0'0'0'0,"4"0"0"0"0,10 0 0 0 0,9 0 0 0 0,12 0 0 0 0,9 0 0 0 0,6 0 0 0 0,2 0 0 0 0,-1 0 0 0 0,2 0 0 0 0,4 0 0 0 0,3 0 0 0 0,2 0 0 0 0,-1 0 0 0 0,-5 0 0 0 0,-7 0 0 0 0,-6 0 0 0 0,-4 0 0 0 0,-7 0 0 0 0,-4 0 0 0 0,-2 0 0 0 0,-3 0 0 0 0,2 0 0 0 0,3 0 0 0 0,0 0 0 0 0,5 0 0 0 0,10 0 0 0 0,4 0 0 0 0,8 0 0 0 0,7 0 0 0 0,5 0 0 0 0,0 0 0 0 0,-3 0 0 0 0,-4 0 0 0 0,-4 0 0 0 0,-5 0 0 0 0,-7 0 0 0 0,-4 0 0 0 0,-4 0 0 0 0,-6 0 0 0 0,-3 0 0 0 0,-1 0 0 0 0,-2 0 0 0 0,0 0 0 0 0,-4 0 0 0 0,3 0 0 0 0,-2 0 0 0 0,2 0 0 0 0,2 0 0 0 0,6 0 0 0 0,6 0 0 0 0,13 0 0 0 0,7 0 0 0 0,7 0 0 0 0,7 0 0 0 0,7 0 0 0 0,4 0 0 0 0,6 0 0 0 0,4 0 0 0 0,4 0 0 0 0,-3 0 0 0 0,-4 0 0 0 0,-5 0 0 0 0,-9 0 0 0 0,-11 0 0 0 0,-11 0 0 0 0,-9 0 0 0 0,-10 0 0 0 0,-8 0 0 0 0,-4 0 0 0 0,-2 0 0 0 0,0 0 0 0 0,-3 0 0 0 0,1 0 0 0 0,1 0 0 0 0,1 0 0 0 0,1 0 0 0 0,-3 0 0 0 0,1 0 0 0 0,1 0 0 0 0,1 0 0 0 0,-2 0 0 0 0,1-2 0 0 0,0 0 0 0 0,4 0 0 0 0,3 0 0 0 0,1 2 0 0 0,3-1 0 0 0,0 0 0 0 0,4 1 0 0 0,5 0 0 0 0,4 0 0 0 0,7 0 0 0 0,7 1 0 0 0,6-4 0 0 0,4 0 0 0 0,5-1 0 0 0,-1 1 0 0 0,-1 2 0 0 0,-6-1 0 0 0,-8 2 0 0 0,-8-1 0 0 0,-4 1 0 0 0,-4-2 0 0 0,-4 0 0 0 0,-2-1 0 0 0,-2 1 0 0 0,1 1 0 0 0,1-2 0 0 0,-1 0 0 0 0,-4 0 0 0 0,0 1 0 0 0,-1 0 0 0 0,-5 0 0 0 0,-1-1 0 0 0,1 1 0 0 0,-1 0 0 0 0,0 1 0 0 0,0 0 0 0 0,7-2 0 0 0,2 0 0 0 0,1 0 0 0 0,1-1 0 0 0,4 0 0 0 0,0 1 0 0 0,-2 0 0 0 0,0 2 0 0 0,-2 0 0 0 0,1-2 0 0 0,-3 0 0 0 0,0 1 0 0 0,-1 0 0 0 0,-1 1 0 0 0,-2 0 0 0 0,-2 0 0 0 0,-3 1 0 0 0,-3 0 0 0 0,2 0 0 0 0,-2 1 0 0 0,3-3 0 0 0,-1-1 0 0 0,2 0 0 0 0,2 1 0 0 0,2 1 0 0 0,2 0 0 0 0,0 0 0 0 0,5 1 0 0 0,0 0 0 0 0,1 0 0 0 0,0 0 0 0 0,3 0 0 0 0,0 1 0 0 0,3-1 0 0 0,4 0 0 0 0,6 0 0 0 0,1 0 0 0 0,0 0 0 0 0,4 0 0 0 0,1 0 0 0 0,-5 0 0 0 0,-2 0 0 0 0,-4 0 0 0 0,-6 0 0 0 0,-2 0 0 0 0,-4 0 0 0 0,-3 0 0 0 0,-1 0 0 0 0,1 0 0 0 0,2 0 0 0 0,1 0 0 0 0,3 0 0 0 0,4 0 0 0 0,8 0 0 0 0,3 0 0 0 0,1 0 0 0 0,5 0 0 0 0,0 0 0 0 0,-2 0 0 0 0,-1 0 0 0 0,-5 0 0 0 0,-2 0 0 0 0,-5 0 0 0 0,-4 0 0 0 0,-4 0 0 0 0,-1 0 0 0 0,-5 0 0 0 0,-5 0 0 0 0,0 0 0 0 0,-3 0 0 0 0,-1 0 0 0 0,-3 0 0 0 0,0 0 0 0 0,1 0 0 0 0,4 0 0 0 0,0 0 0 0 0,2 0 0 0 0,2 0 0 0 0,1 0 0 0 0,3 0 0 0 0,0 0 0 0 0,1 0 0 0 0,0 0 0 0 0,4 0 0 0 0,3 0 0 0 0,4 0 0 0 0,4 0 0 0 0,2 0 0 0 0,2 0 0 0 0,0 0 0 0 0,-3 0 0 0 0,-1 0 0 0 0,0 0 0 0 0,-2 0 0 0 0,-4 0 0 0 0,-4 0 0 0 0,2 0 0 0 0,-2 0 0 0 0,0 0 0 0 0,1 0 0 0 0,-1 0 0 0 0,0 0 0 0 0,1 0 0 0 0,4 0 0 0 0,2 0 0 0 0,3 0 0 0 0,2 0 0 0 0,1 0 0 0 0,5 0 0 0 0,1 0 0 0 0,-3 0 0 0 0,-2 0 0 0 0,-5 0 0 0 0,-4 0 0 0 0,-4 0 0 0 0,-6 0 0 0 0,-3 0 0 0 0,-3 0 0 0 0,-4 0 0 0 0,-2 0 0 0 0,-2 0 0 0 0,-1 0 0 0 0,-1 0 0 0 0,0 0 0 0 0,0 0 0 0 0,-1 0 0 0 0,2 0 0 0 0,0 0 0 0 0,-1 0 0 0 0,0 0 0 0 0,0 0 0 0 0,4 0 0 0 0,-1 0 0 0 0,2 0 0 0 0,-3 0 0 0 0,4 0 0 0 0,-2 0 0 0 0,-1 0 0 0 0,-2 0 0 0 0,-2 0 0 0 0,1 0 0 0 0,-1 0 0 0 0,1 0 0 0 0,0 0 0 0 0,0 0 0 0 0,3 0 0 0 0,1 0 0 0 0,3 0 0 0 0,-1 0 0 0 0,0 0 0 0 0,1 0 0 0 0,0 0 0 0 0,-2 0 0 0 0,2 0 0 0 0,-1 0 0 0 0,-1 0 0 0 0,1 0 0 0 0,0 0 0 0 0,1 0 0 0 0,2 0 0 0 0,1 0 0 0 0,0 0 0 0 0,2 0 0 0 0,-2 0 0 0 0,0 0 0 0 0,0 0 0 0 0,-1 0 0 0 0,0 0 0 0 0,-1 0 0 0 0,2 0 0 0 0,3 0 0 0 0,0 0 0 0 0,2 0 0 0 0,0 0 0 0 0,1 0 0 0 0,3 0 0 0 0,1 0 0 0 0,4 0 0 0 0,3 0 0 0 0,3 0 0 0 0,2 0 0 0 0,2 0 0 0 0,0 0 0 0 0,1 2 0 0 0,4 1 0 0 0,2 3 0 0 0,-1-1 0 0 0,-1 0 0 0 0,-3-2 0 0 0,1 2 0 0 0,2-1 0 0 0,5-1 0 0 0,4 2 0 0 0,3 0 0 0 0,0 0 0 0 0,0 0 0 0 0,1 1 0 0 0,2 1 0 0 0,-3-1 0 0 0,-4 0 0 0 0,-8 0 0 0 0,-4-1 0 0 0,-6-1 0 0 0,-4-2 0 0 0,-1 1 0 0 0,-2 1 0 0 0,-3-1 0 0 0,-1-1 0 0 0,-1 0 0 0 0,0 1 0 0 0,-4 0 0 0 0,-1 0 0 0 0,-2 0 0 0 0,-4 1 0 0 0,-2-1 0 0 0,-2 1 0 0 0,0 0 0 0 0,-2-1 0 0 0,0 1 0 0 0,0-1 0 0 0,0 0 0 0 0,3 0 0 0 0,-1-2 0 0 0,-2-1 0 0 0,1 1 0 0 0,-3-1 0 0 0,-2 0 0 0 0,-3-1 0 0 0,-1 1 0 0 0,1 0 0 0 0,-2 0 0 0 0,0 0 0 0 0,-2 0 0 0 0,2 0 0 0 0,0 1 0 0 0,1 1 0 0 0,-2 0 0 0 0,0 0 0 0 0,-1-1 0 0 0,0 0 0 0 0,0-1 0 0 0,0 0 0 0 0,-1 0 0 0 0,1 0 0 0 0,-1 0 0 0 0,0 0 0 0 0,1 0 0 0 0,0 0 0 0 0,0 0 0 0 0,1 0 0 0 0,1 0 0 0 0,0 0 0 0 0,0 0 0 0 0,0 0 0 0 0,-3 0 0 0 0,2 0 0 0 0,-1 0 0 0 0,-1 0 0 0 0,1 0 0 0 0,0 0 0 0 0,-2 0 0 0 0,2 0 0 0 0,-1 0 0 0 0,1 0 0 0 0,0 0 0 0 0,-1 0 0 0 0,0 0 0 0 0,1 0 0 0 0,0 0 0 0 0,-1 0 0 0 0,3 0 0 0 0,0 0 0 0 0,2 0 0 0 0,1 0 0 0 0,1 0 0 0 0,1 0 0 0 0,2 0 0 0 0,3 0 0 0 0,6 0 0 0 0,2 0 0 0 0,4 0 0 0 0,2 0 0 0 0,1 0 0 0 0,3 0 0 0 0,3 0 0 0 0,-4 0 0 0 0,-2 2 0 0 0,-1 0 0 0 0,-2 0 0 0 0,-2 0 0 0 0,-1 0 0 0 0,-4-1 0 0 0,-2-1 0 0 0,-2 1 0 0 0,0-1 0 0 0,-2 1 0 0 0,1 1 0 0 0,-1 1 0 0 0,0-2 0 0 0,0 1 0 0 0,-2-2 0 0 0,-2 1 0 0 0,-3-1 0 0 0,-1 0 0 0 0,-5 1 0 0 0,-8 1 0 0 0,-4 0-16383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19832 10354 16383 0 0,'2'0'0'0'0,"11"0"0"0"0,5 0 0 0 0,11 0 0 0 0,11 0 0 0 0,10 0 0 0 0,13 0 0 0 0,4 0 0 0 0,10 0 0 0 0,4 0 0 0 0,-2 0 0 0 0,-7 0 0 0 0,-8 0 0 0 0,-9 0 0 0 0,-8 0 0 0 0,-8 0 0 0 0,-6 0 0 0 0,-3 0 0 0 0,-5 0 0 0 0,1 0 0 0 0,0 0 0 0 0,4 0 0 0 0,1 0 0 0 0,0 0 0 0 0,1 0 0 0 0,0 0 0 0 0,-1 0 0 0 0,-3-7 0 0 0,-1-5 0 0 0,-4 3 0 0 0,-1-1 0 0 0,-2 3 0 0 0,1 4 0 0 0,-1 1 0 0 0,0 2 0 0 0,1-5 0 0 0,-4 0 0 0 0,1-2 0 0 0,-2 0 0 0 0,-1 0 0 0 0,0-3 0 0 0,0 1 0 0 0,-2 1 0 0 0,2 4 0 0 0,2 1 0 0 0,-2 1 0 0 0,1 2 0 0 0,1 0 0 0 0,1 0 0 0 0,2 0 0 0 0,0 0 0 0 0,-2 0 0 0 0,0 0 0 0 0,3-5 0 0 0,1 0 0 0 0,1-2 0 0 0,-1 2 0 0 0,0 0 0 0 0,-1 3 0 0 0,1 2 0 0 0,-2 0 0 0 0,1 0 0 0 0,0 0 0 0 0,-3 0 0 0 0,0 0 0 0 0,-1 0 0 0 0,-5 0 0 0 0,0 0 0 0 0,-1 0 0 0 0,0 0 0 0 0,0 0 0 0 0,0 0 0 0 0,2 0 0 0 0,1 0 0 0 0,0 0 0 0 0,0 0 0 0 0,0 0 0 0 0,0 0 0 0 0,-2 0 0 0 0,-1 0 0 0 0,0 0 0 0 0,1 0 0 0 0,-2 0 0 0 0,2 0 0 0 0,-2 0 0 0 0,0 0 0 0 0,0 0 0 0 0,-2 0 0 0 0,1 0 0 0 0,-1 0 0 0 0,1 0 0 0 0,-1 0 0 0 0,0 0 0 0 0,-1 0 0 0 0,1 0 0 0 0,-3 0 0 0 0,-8 0 0 0 0,-4 0-16383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26498 9449 16383 0 0,'1'0'0'0'0,"1"0"0"0"0,3 0 0 0 0,2 0 0 0 0,9 0 0 0 0,4 0 0 0 0,8 0 0 0 0,3 0 0 0 0,5 0 0 0 0,2 0 0 0 0,-3 0 0 0 0,1 0 0 0 0,0 0 0 0 0,2 0 0 0 0,-1 0 0 0 0,2 0 0 0 0,0 0 0 0 0,1 0 0 0 0,2 0 0 0 0,1 0 0 0 0,0 0 0 0 0,0 0 0 0 0,-2 0 0 0 0,0 0 0 0 0,-1 0 0 0 0,1 0 0 0 0,-3 0 0 0 0,0 0 0 0 0,-3 0 0 0 0,-2 0 0 0 0,-1 0 0 0 0,0 0 0 0 0,-3 0 0 0 0,-2 0 0 0 0,0 0 0 0 0,-2 0 0 0 0,2 0 0 0 0,0 0 0 0 0,5 0 0 0 0,5 0 0 0 0,4 0 0 0 0,3 0 0 0 0,2-1 0 0 0,5-2 0 0 0,5 0 0 0 0,1-1 0 0 0,2 0 0 0 0,0 0 0 0 0,-3 2 0 0 0,-3 0 0 0 0,-1 1 0 0 0,-5 1 0 0 0,-3 0 0 0 0,-3 0 0 0 0,-2 0 0 0 0,-4 0 0 0 0,-3 0 0 0 0,0 0 0 0 0,-3 0 0 0 0,-1 1 0 0 0,-3-1 0 0 0,1 0 0 0 0,0 0 0 0 0,2 2 0 0 0,0 0 0 0 0,2 0 0 0 0,4 2 0 0 0,1 0 0 0 0,3-1 0 0 0,0 2 0 0 0,2-1 0 0 0,2 1 0 0 0,3 0 0 0 0,3 1 0 0 0,4 2 0 0 0,-1 0 0 0 0,1-3 0 0 0,-2 1 0 0 0,0 0 0 0 0,-4-3 0 0 0,-4 2 0 0 0,-2-1 0 0 0,-4-1 0 0 0,-3-2 0 0 0,-1 3 0 0 0,-2-2 0 0 0,1 1 0 0 0,-1 0 0 0 0,-2 1 0 0 0,0-2 0 0 0,-3 1 0 0 0,-1 0 0 0 0,-1-1 0 0 0,0 1 0 0 0,-1-2 0 0 0,-2 2 0 0 0,-1 0 0 0 0,0-2 0 0 0,2 1 0 0 0,-1-1 0 0 0,1 0 0 0 0,1-1 0 0 0,1 0 0 0 0,-1 0 0 0 0,-2 0 0 0 0,0 0 0 0 0,-1 0 0 0 0,-1 0 0 0 0,0 0 0 0 0,0 0 0 0 0,-1 0 0 0 0,-2 0 0 0 0,0 0 0 0 0,1 0 0 0 0,1 0 0 0 0,-2 0 0 0 0,0 0 0 0 0,0 0 0 0 0,2 0 0 0 0,-1 0 0 0 0,4 0 0 0 0,0 0 0 0 0,2 0 0 0 0,-3 0 0 0 0,4 0 0 0 0,-1 0 0 0 0,-1 0 0 0 0,0 0 0 0 0,-2 0 0 0 0,0 0 0 0 0,0 0 0 0 0,-1 0 0 0 0,0 0 0 0 0,-1 0 0 0 0,1 0 0 0 0,0 0 0 0 0,0 0 0 0 0,0 0 0 0 0,-2 0 0 0 0,0 0 0 0 0,-2 0 0 0 0,-1 0 0 0 0,2 0 0 0 0,0 0 0 0 0,1 0 0 0 0,2 0 0 0 0,1 0 0 0 0,2 0 0 0 0,3 0 0 0 0,1 0 0 0 0,3 0 0 0 0,2 0 0 0 0,1 0 0 0 0,0 0 0 0 0,4 0 0 0 0,0 0 0 0 0,3 0 0 0 0,0 0 0 0 0,0 0 0 0 0,0 0 0 0 0,0-2 0 0 0,-2-1 0 0 0,-1 1 0 0 0,-2-2 0 0 0,0 1 0 0 0,-2 0 0 0 0,1 1 0 0 0,-1 0 0 0 0,2 1 0 0 0,2 1 0 0 0,-2 0 0 0 0,-2 0 0 0 0,-1 0 0 0 0,-2 0 0 0 0,-3 0 0 0 0,0 0 0 0 0,-2 0 0 0 0,-1 0 0 0 0,-1 0 0 0 0,0 0 0 0 0,2 0 0 0 0,4 0 0 0 0,1 0 0 0 0,4 0 0 0 0,3 3 0 0 0,3-1 0 0 0,0 2 0 0 0,0 0 0 0 0,-2 0 0 0 0,-5-2 0 0 0,-1 0 0 0 0,-3-1 0 0 0,-5 0 0 0 0,-2-1 0 0 0,-5 0 0 0 0,-3-1 0 0 0,-2 1 0 0 0,-3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06:18:22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14526 14828 16383 0 0,'1'0'0'0'0,"2"0"0"0"0,2 0 0 0 0,3 0 0 0 0,4 0 0 0 0,1 0 0 0 0,0 0 0 0 0,1 0 0 0 0,1 0 0 0 0,0 0 0 0 0,0 0 0 0 0,4 0 0 0 0,2-3 0 0 0,1-1 0 0 0,-1-1 0 0 0,1 0 0 0 0,1 1 0 0 0,-1-1 0 0 0,1 0 0 0 0,0 0 0 0 0,-2 1 0 0 0,-2 0 0 0 0,0 2 0 0 0,-1-1 0 0 0,-1 0 0 0 0,-1 1 0 0 0,-1 0 0 0 0,-2 1 0 0 0,-2-1 0 0 0,-2 0 0 0 0,0 0 0 0 0,-1 1 0 0 0,0 0 0 0 0,0 1 0 0 0,0-1 0 0 0,-1 1 0 0 0,1 0 0 0 0,-1 0 0 0 0,1 1 0 0 0,0-1 0 0 0,0 0 0 0 0,0 0 0 0 0,0 0 0 0 0,2 0 0 0 0,1 0 0 0 0,2 0 0 0 0,-1 0 0 0 0,1 0 0 0 0,0 0 0 0 0,-1 0 0 0 0,0 0 0 0 0,-1 0 0 0 0,0 0 0 0 0,1 0 0 0 0,-1 0 0 0 0,1 0 0 0 0,0 0 0 0 0,-1 0 0 0 0,0 0 0 0 0,-1 0 0 0 0,-1 0 0 0 0,-1 0 0 0 0,0 0 0 0 0,0 0 0 0 0,1 0 0 0 0,-1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0,2 0 0 0 0,1 0 0 0 0,0 0 0 0 0,1 0 0 0 0,2 0 0 0 0,0 0 0 0 0,2 0 0 0 0,0 0 0 0 0,1 0 0 0 0,0 0 0 0 0,-1 0 0 0 0,0 0 0 0 0,-1 0 0 0 0,1 0 0 0 0,-1 0 0 0 0,0 0 0 0 0,0 0 0 0 0,-1 0 0 0 0,2 0 0 0 0,-1 0 0 0 0,0 0 0 0 0,0 0 0 0 0,-2 1 0 0 0,-2 1 0 0 0,1 0 0 0 0,-1-1 0 0 0,0 0 0 0 0,-1 0 0 0 0,0-1 0 0 0,-2 0 0 0 0,1 0 0 0 0,-1 0 0 0 0,0 0 0 0 0,0 0 0 0 0,0 0 0 0 0,-1 0 0 0 0,1 0 0 0 0,0 0 0 0 0,0 0 0 0 0,0 0 0 0 0,0 0 0 0 0,0 0 0 0 0,1 0 0 0 0,-1 0 0 0 0,0 0 0 0 0,0 0 0 0 0,0 0 0 0 0,1 0 0 0 0,-1 0 0 0 0,0 0 0 0 0,0 0 0 0 0,0 0 0 0 0,0 0 0 0 0,0 0 0 0 0,1 0 0 0 0,-1 0 0 0 0,0 0 0 0 0,0 0 0 0 0,0 0 0 0 0,1 0 0 0 0,-1 0 0 0 0,0 0 0 0 0,0 0 0 0 0,2 0 0 0 0,1 0 0 0 0,2 0 0 0 0,0 0 0 0 0,1 0 0 0 0,-1 0 0 0 0,2 0 0 0 0,-1 0 0 0 0,0 0 0 0 0,0 0 0 0 0,0 0 0 0 0,2 0 0 0 0,-1 0 0 0 0,0 0 0 0 0,0 0 0 0 0,-2 0 0 0 0,-2 0 0 0 0,-1 0 0 0 0,-1 0 0 0 0,0 0 0 0 0,-1 0 0 0 0,0 0 0 0 0,-1 0 0 0 0,1 0 0 0 0,0 0 0 0 0,1 0 0 0 0,-1 0 0 0 0,0 0 0 0 0,0 0 0 0 0,0 0 0 0 0,1 0 0 0 0,-1 0 0 0 0,0 0 0 0 0,0 0 0 0 0,0 0 0 0 0,0 0 0 0 0,0 0 0 0 0,2 0 0 0 0,3 0 0 0 0,0 0 0 0 0,2 0 0 0 0,-1 0 0 0 0,1 0 0 0 0,-1 0 0 0 0,1 0 0 0 0,-1 0 0 0 0,-2 0 0 0 0,1 0 0 0 0,0 1 0 0 0,0 1 0 0 0,0 0 0 0 0,1-1 0 0 0,0 0 0 0 0,0 0 0 0 0,-1-1 0 0 0,2 1 0 0 0,-2 0 0 0 0,2 1 0 0 0,-2-1 0 0 0,0 1 0 0 0,0-1 0 0 0,1-1 0 0 0,0 1 0 0 0,1-1 0 0 0,1 0 0 0 0,1 0 0 0 0,2 0 0 0 0,0 0 0 0 0,-2-1 0 0 0,0 1 0 0 0,-1 0 0 0 0,-1 0 0 0 0,-1 0 0 0 0,-1 0 0 0 0,-2 0 0 0 0,-2 0 0 0 0,0 0 0 0 0,-1 0 0 0 0,0 0 0 0 0,0 0 0 0 0,0 0 0 0 0,0 0 0 0 0,0 0 0 0 0,0 0 0 0 0,0 0 0 0 0,3 0 0 0 0,-1 0 0 0 0,1 0 0 0 0,1 0 0 0 0,0 0 0 0 0,2 0 0 0 0,-1 2 0 0 0,0 0 0 0 0,0-1 0 0 0,-1 1 0 0 0,0-1 0 0 0,0 0 0 0 0,1 0 0 0 0,-2 1 0 0 0,-1 0 0 0 0,0-1 0 0 0,1 0 0 0 0,0 0 0 0 0,0-1 0 0 0,1 0 0 0 0,0 0 0 0 0,-1 0 0 0 0,0 0 0 0 0,-2 0 0 0 0,2 0 0 0 0,1 0 0 0 0,-2 0 0 0 0,0 0 0 0 0,0 0 0 0 0,-1 0 0 0 0,-1 0 0 0 0,1 0 0 0 0,-1 0 0 0 0,0 0 0 0 0,0 0 0 0 0,0 0 0 0 0,0 0 0 0 0,0 1 0 0 0,1 1 0 0 0,-1 0 0 0 0,0-1 0 0 0,0 0 0 0 0,1 0 0 0 0,-1-1 0 0 0,0 2 0 0 0,2 0 0 0 0,1-1 0 0 0,0 1 0 0 0,1-1 0 0 0,0-1 0 0 0,2 1 0 0 0,1-1 0 0 0,0 0 0 0 0,0 0 0 0 0,0 0 0 0 0,0-1 0 0 0,-1 1 0 0 0,-2 0 0 0 0,1 0 0 0 0,0 0 0 0 0,-2 0 0 0 0,2 0 0 0 0,1 0 0 0 0,0 0 0 0 0,0 0 0 0 0,2 0 0 0 0,2 0 0 0 0,0 0 0 0 0,-1 0 0 0 0,0 0 0 0 0,-1 0 0 0 0,-1 0 0 0 0,-1 0 0 0 0,-2 0 0 0 0,-1 0 0 0 0,1 0 0 0 0,0 0 0 0 0,-2 0 0 0 0,0 0 0 0 0,2 0 0 0 0,-1 0 0 0 0,0 0 0 0 0,-1 0 0 0 0,0 0 0 0 0,-2 0 0 0 0,1 0 0 0 0,-1 0 0 0 0,0 0 0 0 0,0 0 0 0 0,0 0 0 0 0,0 0 0 0 0,0 0 0 0 0,0 0 0 0 0,0 0 0 0 0,-1 2 0 0 0,-1 0 0 0 0,0-1 0 0 0,1 1 0 0 0,0-1 0 0 0,1-1 0 0 0,-1 1 0 0 0,1-1 0 0 0,0 0 0 0 0,1 0 0 0 0,-1 0 0 0 0,0 0 0 0 0,1 0 0 0 0,-1 0 0 0 0,0 0 0 0 0,0 0 0 0 0,0 0 0 0 0,0 0 0 0 0,0 0 0 0 0,1 0 0 0 0,-1 0 0 0 0,0 0 0 0 0,0 0 0 0 0,0 0 0 0 0,1 0 0 0 0,1 0 0 0 0,1 0 0 0 0,-1 0 0 0 0,0 0 0 0 0,0 0 0 0 0,-1 0 0 0 0,0 0 0 0 0,-1 0 0 0 0,1 0 0 0 0,1 0 0 0 0,0 0 0 0 0,3 0 0 0 0,0 0 0 0 0,1 0 0 0 0,1 0 0 0 0,2 0 0 0 0,1 0 0 0 0,0 0 0 0 0,-1 0 0 0 0,0 0 0 0 0,-1 0 0 0 0,0 0 0 0 0,-1 0 0 0 0,-1 0 0 0 0,0 0 0 0 0,0 0 0 0 0,0 0 0 0 0,-2 0 0 0 0,-1 0 0 0 0,-1 0 0 0 0,-1 0 0 0 0,-1 0 0 0 0,0 0 0 0 0,0 0 0 0 0,0 0 0 0 0,0 0 0 0 0,0 0 0 0 0,0 0 0 0 0,-1 0 0 0 0,1 0 0 0 0,0 0 0 0 0,0 0 0 0 0,-1 0 0 0 0,1 0 0 0 0,0 0 0 0 0,-1 0 0 0 0,1 0 0 0 0,-1 0 0 0 0,0 0 0 0 0,0 0 0 0 0,1 0 0 0 0,-1 0 0 0 0,0-2 0 0 0,1 1 0 0 0,-1-1 0 0 0,1 1 0 0 0,-1 0 0 0 0,0 0 0 0 0,1 1 0 0 0,-1 0 0 0 0,0 0 0 0 0,-6 1 0 0 0,-4 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2362 6658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13092 9296 16383 0 0,'3'0'0'0'0,"4"0"0"0"0,5 0 0 0 0,2 0 0 0 0,6 0 0 0 0,2 0 0 0 0,6 0 0 0 0,1 0 0 0 0,2 0 0 0 0,-3 0 0 0 0,1 0 0 0 0,-1 0 0 0 0,-3 0 0 0 0,0 0 0 0 0,-2 2 0 0 0,-2 0 0 0 0,-2 0 0 0 0,-2 0 0 0 0,-1-1 0 0 0,0 0 0 0 0,-3 0 0 0 0,0 0 0 0 0,-2 1 0 0 0,-1 0 0 0 0,0 0 0 0 0,-2-1 0 0 0,0-1 0 0 0,1 0 0 0 0,1 1 0 0 0,2-1 0 0 0,-2-1 0 0 0,3 1 0 0 0,0 0 0 0 0,-1 0 0 0 0,-1 0 0 0 0,1 0 0 0 0,0 0 0 0 0,0 0 0 0 0,-1 0 0 0 0,1 0 0 0 0,0 0 0 0 0,2 0 0 0 0,-1 0 0 0 0,-1 0 0 0 0,2 0 0 0 0,-1 0 0 0 0,0 0 0 0 0,-1 0 0 0 0,1 0 0 0 0,-1 0 0 0 0,2 0 0 0 0,-2 0 0 0 0,0 0 0 0 0,1 0 0 0 0,1 0 0 0 0,1 0 0 0 0,1 0 0 0 0,1 0 0 0 0,-1 0 0 0 0,1 0 0 0 0,-2 0 0 0 0,0 0 0 0 0,2 0 0 0 0,0 0 0 0 0,-2 0 0 0 0,2 0 0 0 0,2 2 0 0 0,-1 0 0 0 0,3 1 0 0 0,-2-2 0 0 0,2 1 0 0 0,3-1 0 0 0,0-1 0 0 0,1 0 0 0 0,-3 0 0 0 0,-1 0 0 0 0,-2 0 0 0 0,0 0 0 0 0,0 0 0 0 0,-3 0 0 0 0,2 0 0 0 0,-1 1 0 0 0,-1 2 0 0 0,0-2 0 0 0,0 1 0 0 0,-2-1 0 0 0,1 0 0 0 0,-2-1 0 0 0,-2 1 0 0 0,1-1 0 0 0,1 0 0 0 0,-2-1 0 0 0,0 1 0 0 0,0 0 0 0 0,1 0 0 0 0,2 0 0 0 0,0 0 0 0 0,-2 0 0 0 0,1 0 0 0 0,1 0 0 0 0,-2 0 0 0 0,1 0 0 0 0,0 0 0 0 0,-1 0 0 0 0,1 0 0 0 0,-1 0 0 0 0,2 0 0 0 0,2 0 0 0 0,1 0 0 0 0,2 0 0 0 0,2 0 0 0 0,-4 0 0 0 0,2 0 0 0 0,-2 0 0 0 0,3 0 0 0 0,-1 0 0 0 0,-1 0 0 0 0,-1 0 0 0 0,2 0 0 0 0,-4 0 0 0 0,2 0 0 0 0,-1 0 0 0 0,-2 0 0 0 0,3 0 0 0 0,-1 0 0 0 0,-1 0 0 0 0,3 0 0 0 0,0 0 0 0 0,1 0 0 0 0,1 0 0 0 0,1 0 0 0 0,-1 0 0 0 0,4 0 0 0 0,2 0 0 0 0,2 0 0 0 0,1 0 0 0 0,2 0 0 0 0,0 0 0 0 0,-3 0 0 0 0,-2 0 0 0 0,0 0 0 0 0,-1 0 0 0 0,-4 0 0 0 0,0 0 0 0 0,-2 0 0 0 0,1 0 0 0 0,1 0 0 0 0,-2 0 0 0 0,2 0 0 0 0,-2 0 0 0 0,5 0 0 0 0,-2 0 0 0 0,-1 0 0 0 0,0 0 0 0 0,-1 0 0 0 0,0 0 0 0 0,0 0 0 0 0,1 0 0 0 0,0 0 0 0 0,-1 0 0 0 0,1 0 0 0 0,-1 0 0 0 0,1 0 0 0 0,2 0 0 0 0,1 0 0 0 0,3 0 0 0 0,2 2 0 0 0,-1 1 0 0 0,3 0 0 0 0,-2-1 0 0 0,2-1 0 0 0,-3 0 0 0 0,-2 2 0 0 0,-1-1 0 0 0,-4 0 0 0 0,-3 0 0 0 0,-1-1 0 0 0,-1 0 0 0 0,-3-1 0 0 0,2 0 0 0 0,-1 2 0 0 0,-1 0 0 0 0,4 0 0 0 0,0-1 0 0 0,1 0 0 0 0,0 1 0 0 0,0 0 0 0 0,2 0 0 0 0,1 0 0 0 0,1-1 0 0 0,2 0 0 0 0,0-1 0 0 0,-2 0 0 0 0,3 0 0 0 0,0 0 0 0 0,3 0 0 0 0,1 0 0 0 0,0 0 0 0 0,2-1 0 0 0,0 1 0 0 0,0 0 0 0 0,0 0 0 0 0,-3 0 0 0 0,3 0 0 0 0,-4 0 0 0 0,0 0 0 0 0,-3 2 0 0 0,-1 1 0 0 0,-2-1 0 0 0,0 0 0 0 0,-1-1 0 0 0,1 0 0 0 0,-1-1 0 0 0,0 2 0 0 0,1 1 0 0 0,-1-1 0 0 0,0-1 0 0 0,4 1 0 0 0,-1-2 0 0 0,2 1 0 0 0,-2-1 0 0 0,2 0 0 0 0,0 0 0 0 0,2 0 0 0 0,0 1 0 0 0,1 1 0 0 0,0 0 0 0 0,1 0 0 0 0,2-1 0 0 0,-2 0 0 0 0,2-1 0 0 0,-2 0 0 0 0,0 0 0 0 0,0 2 0 0 0,-1 0 0 0 0,1 1 0 0 0,-4-2 0 0 0,2 1 0 0 0,-1-2 0 0 0,2 1 0 0 0,1-1 0 0 0,3 0 0 0 0,2 0 0 0 0,0 0 0 0 0,2 0 0 0 0,0 2 0 0 0,-2 0 0 0 0,-2 1 0 0 0,2-1 0 0 0,-4 1 0 0 0,-2 1 0 0 0,1-2 0 0 0,-5 0 0 0 0,1 0 0 0 0,-1-2 0 0 0,0 1 0 0 0,-2-1 0 0 0,0 0 0 0 0,2 0 0 0 0,2-1 0 0 0,1 1 0 0 0,3 0 0 0 0,0 0 0 0 0,4 0 0 0 0,0 0 0 0 0,1 0 0 0 0,-1 0 0 0 0,-2 0 0 0 0,1 0 0 0 0,-2 0 0 0 0,0 0 0 0 0,-3 0 0 0 0,0 0 0 0 0,-5 0 0 0 0,1 0 0 0 0,-2 0 0 0 0,-4 0 0 0 0,-1 0 0 0 0,-2 0 0 0 0,1 0 0 0 0,-2 0 0 0 0,-1 0 0 0 0,0 0 0 0 0,0 0 0 0 0,-2 0 0 0 0,3 0 0 0 0,-3 0 0 0 0,1 0 0 0 0,2 0 0 0 0,1 0 0 0 0,-1 0 0 0 0,2 0 0 0 0,-1 0 0 0 0,0 0 0 0 0,-1 0 0 0 0,2 0 0 0 0,0 0 0 0 0,2 0 0 0 0,1 0 0 0 0,0 0 0 0 0,5 0 0 0 0,-1 0 0 0 0,4 0 0 0 0,3 0 0 0 0,0 0 0 0 0,0 0 0 0 0,-1 0 0 0 0,1 0 0 0 0,-2 0 0 0 0,2 0 0 0 0,-3 0 0 0 0,0 0 0 0 0,-3 0 0 0 0,-1 0 0 0 0,-4 0 0 0 0,-1 0 0 0 0,-2 0 0 0 0,-3 0 0 0 0,1 0 0 0 0,-1 0 0 0 0,-2 0 0 0 0,-1 0 0 0 0,0 0 0 0 0,-1 0 0 0 0,0 0 0 0 0,0 0 0 0 0,-1 0 0 0 0,0 0 0 0 0,1 0 0 0 0,-1 0 0 0 0,1 0 0 0 0,0 0 0 0 0,-1 0 0 0 0,0 0 0 0 0,1 0 0 0 0,0 0 0 0 0,0 0 0 0 0,-1 0 0 0 0,1 0 0 0 0,-1 0 0 0 0,1 0 0 0 0,-1 0 0 0 0,1 0 0 0 0,-1 0 0 0 0,0 0 0 0 0,0 0 0 0 0,0 0 0 0 0,0 1 0 0 0,-2 2 0 0 0,0 1 0 0 0,-6 0 0 0 0,-4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5325 9774 16383 0 0,'4'0'0'0'0,"2"0"0"0"0,1 0 0 0 0,3 0 0 0 0,4 0 0 0 0,6 0 0 0 0,1 0 0 0 0,5 0 0 0 0,1 0 0 0 0,2 0 0 0 0,2 0 0 0 0,2 0 0 0 0,5 0 0 0 0,1 0 0 0 0,8 0 0 0 0,5 0 0 0 0,7 0 0 0 0,2 0 0 0 0,4 0 0 0 0,1 0 0 0 0,1-3 0 0 0,-1-1 0 0 0,-2 1 0 0 0,-3 0 0 0 0,-3 1 0 0 0,-2-1 0 0 0,-1 0 0 0 0,0-3 0 0 0,-4 1 0 0 0,-5-2 0 0 0,-2 1 0 0 0,-5 1 0 0 0,-5 0 0 0 0,-4 1 0 0 0,-4 1 0 0 0,-5 0 0 0 0,-2 2 0 0 0,-4 1 0 0 0,1-1 0 0 0,-4 1 0 0 0,3 1 0 0 0,0-1 0 0 0,2-2 0 0 0,1 0 0 0 0,2 0 0 0 0,2 0 0 0 0,3 1 0 0 0,-1 0 0 0 0,0 1 0 0 0,0-1 0 0 0,2 1 0 0 0,1 1 0 0 0,1-1 0 0 0,0 0 0 0 0,2 0 0 0 0,6 0 0 0 0,2 0 0 0 0,4 0 0 0 0,1 0 0 0 0,-1 0 0 0 0,0 0 0 0 0,-3-2 0 0 0,-4-1 0 0 0,-2 0 0 0 0,-2 1 0 0 0,-2 1 0 0 0,2 0 0 0 0,-2 0 0 0 0,0 0 0 0 0,0-2 0 0 0,0 1 0 0 0,-1 0 0 0 0,0 0 0 0 0,1 2 0 0 0,-1-1 0 0 0,2 1 0 0 0,2 0 0 0 0,2 0 0 0 0,4 0 0 0 0,2 0 0 0 0,3 0 0 0 0,1 0 0 0 0,1 0 0 0 0,4 0 0 0 0,1 1 0 0 0,0-1 0 0 0,-1-1 0 0 0,2 1 0 0 0,-3 0 0 0 0,1 0 0 0 0,-3 0 0 0 0,-3 0 0 0 0,-2 0 0 0 0,-2 0 0 0 0,-2 0 0 0 0,-4 0 0 0 0,-3 0 0 0 0,-2 0 0 0 0,0 0 0 0 0,-1 0 0 0 0,-1 0 0 0 0,2-2 0 0 0,1 0 0 0 0,4-1 0 0 0,0 1 0 0 0,4 0 0 0 0,4 1 0 0 0,2 1 0 0 0,1 0 0 0 0,-2 0 0 0 0,-1 0 0 0 0,-2 0 0 0 0,0 0 0 0 0,-3 0 0 0 0,0 0 0 0 0,-3 0 0 0 0,-1 0 0 0 0,0 0 0 0 0,2 0 0 0 0,-1 0 0 0 0,2 0 0 0 0,-3 0 0 0 0,1 0 0 0 0,-1 0 0 0 0,2 0 0 0 0,0 0 0 0 0,-3 0 0 0 0,2 0 0 0 0,-1 0 0 0 0,1 0 0 0 0,2 0 0 0 0,-3 0 0 0 0,-3 0 0 0 0,0 0 0 0 0,-2 0 0 0 0,-1 0 0 0 0,-3 0 0 0 0,3 0 0 0 0,-2-2 0 0 0,0 0 0 0 0,1 0 0 0 0,1 0 0 0 0,1 1 0 0 0,1 0 0 0 0,-3 0 0 0 0,0 1 0 0 0,0 0 0 0 0,1 0 0 0 0,0 0 0 0 0,1 1 0 0 0,1-1 0 0 0,2 0 0 0 0,0 0 0 0 0,0 0 0 0 0,0 0 0 0 0,-1 0 0 0 0,-1 0 0 0 0,1 0 0 0 0,-1 0 0 0 0,-2 0 0 0 0,1 0 0 0 0,-1 0 0 0 0,1 0 0 0 0,1 0 0 0 0,0 0 0 0 0,3 0 0 0 0,-2 0 0 0 0,1 0 0 0 0,2 0 0 0 0,0 0 0 0 0,2 2 0 0 0,5 1 0 0 0,4 2 0 0 0,5 0 0 0 0,2 2 0 0 0,0-1 0 0 0,1-1 0 0 0,0 1 0 0 0,-2-1 0 0 0,-4-1 0 0 0,-2-1 0 0 0,-4-1 0 0 0,-1-1 0 0 0,-2-1 0 0 0,0 0 0 0 0,-1 0 0 0 0,-2-1 0 0 0,-1 1 0 0 0,-1 0 0 0 0,0 0 0 0 0,-3 0 0 0 0,-3 0 0 0 0,-2 0 0 0 0,2 0 0 0 0,-1 0 0 0 0,0 0 0 0 0,-2 2 0 0 0,3 0 0 0 0,-1 0 0 0 0,4 0 0 0 0,-2-1 0 0 0,3 0 0 0 0,-2 0 0 0 0,2-1 0 0 0,-1 0 0 0 0,-1 0 0 0 0,0 0 0 0 0,-1-1 0 0 0,-1 1 0 0 0,-1 0 0 0 0,1 0 0 0 0,0 2 0 0 0,-1 0 0 0 0,2 1 0 0 0,-1-2 0 0 0,0 1 0 0 0,1 1 0 0 0,0 0 0 0 0,2 0 0 0 0,-2-1 0 0 0,3 1 0 0 0,1 1 0 0 0,6-1 0 0 0,2 1 0 0 0,1-1 0 0 0,0 1 0 0 0,-1-2 0 0 0,0 0 0 0 0,-1 1 0 0 0,-1 0 0 0 0,-1 0 0 0 0,-3-1 0 0 0,0-1 0 0 0,2 0 0 0 0,-3-1 0 0 0,-1 0 0 0 0,3 0 0 0 0,-4 0 0 0 0,2 0 0 0 0,-2 0 0 0 0,0 0 0 0 0,2 0 0 0 0,1 0 0 0 0,-2 0 0 0 0,2 0 0 0 0,-3 0 0 0 0,2 0 0 0 0,-3 0 0 0 0,-2 0 0 0 0,-2 0 0 0 0,-1 0 0 0 0,-2 0 0 0 0,0 0 0 0 0,2 0 0 0 0,4 0 0 0 0,-1 0 0 0 0,3 0 0 0 0,5 0 0 0 0,3 0 0 0 0,2 0 0 0 0,3 2 0 0 0,0 1 0 0 0,0 0 0 0 0,1 0 0 0 0,3-2 0 0 0,3 3 0 0 0,0-1 0 0 0,0 1 0 0 0,-3-2 0 0 0,2 0 0 0 0,-2-1 0 0 0,-3-1 0 0 0,-5 0 0 0 0,-3 0 0 0 0,-4 0 0 0 0,-1 0 0 0 0,0 0 0 0 0,0 1 0 0 0,-1 2 0 0 0,2-1 0 0 0,1 0 0 0 0,5-1 0 0 0,1 0 0 0 0,6 2 0 0 0,-1 0 0 0 0,3 0 0 0 0,2-2 0 0 0,-1 1 0 0 0,2-1 0 0 0,-3-1 0 0 0,-2 0 0 0 0,-3 0 0 0 0,-4 0 0 0 0,-6 0 0 0 0,-2 0 0 0 0,-1 0 0 0 0,-4 0 0 0 0,-1 0 0 0 0,-2 0 0 0 0,1 0 0 0 0,-2 0 0 0 0,0 0 0 0 0,3 0 0 0 0,0 0 0 0 0,4 2 0 0 0,-1 1 0 0 0,3-1 0 0 0,-2 0 0 0 0,0 0 0 0 0,0-1 0 0 0,0-1 0 0 0,-2 1 0 0 0,1-1 0 0 0,0-1 0 0 0,-2 1 0 0 0,0 0 0 0 0,2 0 0 0 0,1 0 0 0 0,3 0 0 0 0,3 0 0 0 0,1 0 0 0 0,-1 0 0 0 0,3 0 0 0 0,-1 0 0 0 0,-1 0 0 0 0,1 0 0 0 0,-4 0 0 0 0,1 0 0 0 0,0 0 0 0 0,-2 0 0 0 0,0 0 0 0 0,0 0 0 0 0,-2 0 0 0 0,1 0 0 0 0,-4 0 0 0 0,3 0 0 0 0,-3 0 0 0 0,1 0 0 0 0,-4 0 0 0 0,1 2 0 0 0,-4 0 0 0 0,-1 0 0 0 0,1 0 0 0 0,-4 0 0 0 0,2-2 0 0 0,-2 2 0 0 0,-1 0 0 0 0,3 0 0 0 0,3 0 0 0 0,2-1 0 0 0,4-1 0 0 0,2 3 0 0 0,5 0 0 0 0,0-1 0 0 0,3 0 0 0 0,3 0 0 0 0,2-2 0 0 0,0 1 0 0 0,-2-1 0 0 0,0 0 0 0 0,-2 0 0 0 0,1 0 0 0 0,1 0 0 0 0,1 0 0 0 0,-1 0 0 0 0,1 0 0 0 0,-2 0 0 0 0,-1 2 0 0 0,-1 0 0 0 0,-2 1 0 0 0,2-1 0 0 0,-3 0 0 0 0,2-1 0 0 0,-2-1 0 0 0,1 2 0 0 0,1 1 0 0 0,0 0 0 0 0,4-2 0 0 0,1 0 0 0 0,3 0 0 0 0,3 2 0 0 0,4 0 0 0 0,2 0 0 0 0,2-1 0 0 0,1 0 0 0 0,-3-1 0 0 0,-1 2 0 0 0,-3 0 0 0 0,-1 0 0 0 0,-2-1 0 0 0,1 0 0 0 0,3-1 0 0 0,0-1 0 0 0,-1 0 0 0 0,-2 0 0 0 0,-1 0 0 0 0,-3 0 0 0 0,-4 0 0 0 0,-4 0 0 0 0,-2 0 0 0 0,-3 0 0 0 0,0 0 0 0 0,-2 0 0 0 0,1 0 0 0 0,2 0 0 0 0,4 0 0 0 0,4 0 0 0 0,4 0 0 0 0,1 0 0 0 0,2 0 0 0 0,0 0 0 0 0,-2 2 0 0 0,-2 1 0 0 0,-1-1 0 0 0,-2 2 0 0 0,-5 1 0 0 0,1-2 0 0 0,1 0 0 0 0,2 1 0 0 0,0-1 0 0 0,4 3 0 0 0,1-2 0 0 0,2 3 0 0 0,3 2 0 0 0,3-1 0 0 0,-1 0 0 0 0,1 2 0 0 0,-3-1 0 0 0,-3-1 0 0 0,-2-1 0 0 0,-6 0 0 0 0,-2-1 0 0 0,-1 0 0 0 0,-2-1 0 0 0,-2-1 0 0 0,2-1 0 0 0,1 1 0 0 0,1-1 0 0 0,1 0 0 0 0,2-1 0 0 0,0-1 0 0 0,-1 0 0 0 0,2-1 0 0 0,-4 0 0 0 0,0 0 0 0 0,0 0 0 0 0,0 0 0 0 0,-2 0 0 0 0,1-1 0 0 0,0 1 0 0 0,0 0 0 0 0,0 0 0 0 0,-1 0 0 0 0,1 0 0 0 0,2 0 0 0 0,-3 0 0 0 0,-1 2 0 0 0,-5 1 0 0 0,-1-1 0 0 0,-2 0 0 0 0,-3-1 0 0 0,-2 0 0 0 0,1-1 0 0 0,0 0 0 0 0,0 0 0 0 0,5 0 0 0 0,0 0 0 0 0,1 0 0 0 0,-2 0 0 0 0,1 0 0 0 0,-3 0 0 0 0,-4 0 0 0 0,0 0 0 0 0,-1 0 0 0 0,-4 0 0 0 0,0 0 0 0 0,-1 0 0 0 0,-1 0 0 0 0,-1 0 0 0 0,-1 0 0 0 0,0 0 0 0 0,1 0 0 0 0,-1 0 0 0 0,1 0 0 0 0,0 0 0 0 0,0 0 0 0 0,0 0 0 0 0,-1 0 0 0 0,1 0 0 0 0,-1 0 0 0 0,1 0 0 0 0,0 0 0 0 0,0 0 0 0 0,-6 0 0 0 0,-8 0 0 0 0,-5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5203 10237 16383 0 0,'2'0'0'0'0,"8"0"0"0"0,4 0 0 0 0,10 0 0 0 0,7 0 0 0 0,4 0 0 0 0,6 0 0 0 0,1 0 0 0 0,4 0 0 0 0,2 0 0 0 0,3 0 0 0 0,2 0 0 0 0,1 0 0 0 0,5 0 0 0 0,-2-2 0 0 0,-1-1 0 0 0,-2 0 0 0 0,1-1 0 0 0,-1-1 0 0 0,0 1 0 0 0,-2-1 0 0 0,-6 1 0 0 0,0 0 0 0 0,-2-1 0 0 0,-1 1 0 0 0,-7 0 0 0 0,-2 2 0 0 0,0 0 0 0 0,-4 2 0 0 0,-2-1 0 0 0,-3 0 0 0 0,-3-2 0 0 0,0 1 0 0 0,-1 1 0 0 0,-4 1 0 0 0,1-1 0 0 0,0 0 0 0 0,-3 0 0 0 0,1-1 0 0 0,0 0 0 0 0,-4 1 0 0 0,2 0 0 0 0,-1-2 0 0 0,1 1 0 0 0,-1 0 0 0 0,2-1 0 0 0,1 0 0 0 0,1 0 0 0 0,2 1 0 0 0,2 0 0 0 0,-2 1 0 0 0,3 1 0 0 0,-2 0 0 0 0,1 0 0 0 0,2 0 0 0 0,2 0 0 0 0,1 0 0 0 0,4 1 0 0 0,1-1 0 0 0,4 0 0 0 0,0 0 0 0 0,0 0 0 0 0,1 0 0 0 0,1 0 0 0 0,-1 0 0 0 0,0 0 0 0 0,0 0 0 0 0,1 0 0 0 0,-1 0 0 0 0,0 0 0 0 0,0 0 0 0 0,0 0 0 0 0,-1 0 0 0 0,4 0 0 0 0,2 0 0 0 0,-1 0 0 0 0,-1 0 0 0 0,-1 0 0 0 0,0 0 0 0 0,-2 0 0 0 0,0 0 0 0 0,-3-2 0 0 0,0 0 0 0 0,-1-1 0 0 0,-2 1 0 0 0,-1 1 0 0 0,-2-2 0 0 0,0 0 0 0 0,-2 0 0 0 0,1 1 0 0 0,-1 1 0 0 0,3 0 0 0 0,1 0 0 0 0,1 1 0 0 0,-1 0 0 0 0,2 1 0 0 0,0-1 0 0 0,0 0 0 0 0,1 0 0 0 0,-2 0 0 0 0,1 0 0 0 0,1 0 0 0 0,1 0 0 0 0,0 0 0 0 0,0 0 0 0 0,-1 0 0 0 0,0 0 0 0 0,2 0 0 0 0,-2 0 0 0 0,-1 0 0 0 0,1 0 0 0 0,-1 0 0 0 0,3 0 0 0 0,-1 0 0 0 0,0 0 0 0 0,1 0 0 0 0,1 0 0 0 0,-3 0 0 0 0,0 0 0 0 0,0 0 0 0 0,-1 0 0 0 0,-3 0 0 0 0,-3 0 0 0 0,1 0 0 0 0,-1 0 0 0 0,0 0 0 0 0,-3 0 0 0 0,3 0 0 0 0,0 0 0 0 0,-1 0 0 0 0,-3 0 0 0 0,-1 0 0 0 0,-1 0 0 0 0,-1 0 0 0 0,0 0 0 0 0,-1 0 0 0 0,0 0 0 0 0,1 0 0 0 0,1 0 0 0 0,0 0 0 0 0,0 0 0 0 0,-2 0 0 0 0,1 0 0 0 0,-1 0 0 0 0,-1 0 0 0 0,2-2 0 0 0,-2 0 0 0 0,3 0 0 0 0,2 0 0 0 0,-1 0 0 0 0,3 2 0 0 0,1-1 0 0 0,1 1 0 0 0,0 0 0 0 0,-4 0 0 0 0,-1 0 0 0 0,-1 0 0 0 0,0 0 0 0 0,1 0 0 0 0,-3 0 0 0 0,3 0 0 0 0,1 0 0 0 0,1 0 0 0 0,0 0 0 0 0,-1 0 0 0 0,-2 0 0 0 0,-1 0 0 0 0,1 0 0 0 0,0 0 0 0 0,-1 0 0 0 0,5 0 0 0 0,0 0 0 0 0,4 0 0 0 0,2 0 0 0 0,3 0 0 0 0,2 0 0 0 0,4 0 0 0 0,5 0 0 0 0,5 0 0 0 0,17 0 0 0 0,2 0 0 0 0,18 0 0 0 0,13 0 0 0 0,11 0 0 0 0,-4 0 0 0 0,-2 0 0 0 0,-1 0 0 0 0,-5 0 0 0 0,-6 0 0 0 0,-10 0 0 0 0,-4 0 0 0 0,-7 0 0 0 0,-9 0 0 0 0,-6 0 0 0 0,-6 0 0 0 0,-1 0 0 0 0,-4 0 0 0 0,-3 0 0 0 0,-4 0 0 0 0,-4 0 0 0 0,-3 0 0 0 0,0 0 0 0 0,-3 0 0 0 0,-3-1 0 0 0,-4-1 0 0 0,0 0 0 0 0,-1 0 0 0 0,0-2 0 0 0,-2 1 0 0 0,1 1 0 0 0,-4-1 0 0 0,2 0 0 0 0,1 1 0 0 0,-2 1 0 0 0,1 0 0 0 0,1 0 0 0 0,-1 1 0 0 0,3 0 0 0 0,2 0 0 0 0,0 0 0 0 0,4 0 0 0 0,-1 0 0 0 0,4-2 0 0 0,-1 0 0 0 0,2-1 0 0 0,-1 1 0 0 0,1 0 0 0 0,-1 1 0 0 0,-2 1 0 0 0,2 0 0 0 0,-2 0 0 0 0,2 0 0 0 0,1 0 0 0 0,3 0 0 0 0,5 0 0 0 0,2 0 0 0 0,0 0 0 0 0,4 0 0 0 0,-1 0 0 0 0,4 0 0 0 0,-1 0 0 0 0,0 0 0 0 0,4 0 0 0 0,-2 0 0 0 0,1 0 0 0 0,1 0 0 0 0,2 0 0 0 0,-1 0 0 0 0,-4 0 0 0 0,-4 0 0 0 0,-2 0 0 0 0,-1 0 0 0 0,-3 0 0 0 0,-3 0 0 0 0,-3 0 0 0 0,-2 0 0 0 0,-2 0 0 0 0,-1 0 0 0 0,0 0 0 0 0,1 0 0 0 0,-2 2 0 0 0,2 0 0 0 0,-1 1 0 0 0,3-2 0 0 0,1 1 0 0 0,1 0 0 0 0,0 1 0 0 0,2 0 0 0 0,-2-2 0 0 0,1 1 0 0 0,-1-2 0 0 0,-4 1 0 0 0,2-1 0 0 0,-2 0 0 0 0,-1 0 0 0 0,1-1 0 0 0,0 1 0 0 0,1 0 0 0 0,2 0 0 0 0,1 0 0 0 0,-1 0 0 0 0,4 0 0 0 0,-1 0 0 0 0,-1 0 0 0 0,2 0 0 0 0,-1 0 0 0 0,1 0 0 0 0,1 0 0 0 0,1 0 0 0 0,3 3 0 0 0,6 0 0 0 0,7 0 0 0 0,8-1 0 0 0,8 0 0 0 0,1 0 0 0 0,2 2 0 0 0,-4-1 0 0 0,-5 0 0 0 0,-7-2 0 0 0,-5 0 0 0 0,-5 0 0 0 0,-5-1 0 0 0,-6 0 0 0 0,0 0 0 0 0,-5-1 0 0 0,0 1 0 0 0,2 0 0 0 0,1 0 0 0 0,0 0 0 0 0,-4 0 0 0 0,1 0 0 0 0,0 0 0 0 0,-3 0 0 0 0,2 0 0 0 0,-2 0 0 0 0,3 0 0 0 0,4 0 0 0 0,4 0 0 0 0,5 0 0 0 0,5 0 0 0 0,3 0 0 0 0,13 0 0 0 0,4 0 0 0 0,1 0 0 0 0,2 0 0 0 0,-3 0 0 0 0,-1 0 0 0 0,-4 0 0 0 0,-3 0 0 0 0,-4 0 0 0 0,-3 0 0 0 0,-4 0 0 0 0,-3 0 0 0 0,-4 0 0 0 0,-2 0 0 0 0,-2 0 0 0 0,0 0 0 0 0,2 0 0 0 0,1 0 0 0 0,1 0 0 0 0,1 0 0 0 0,5 0 0 0 0,-1 0 0 0 0,2 0 0 0 0,2 0 0 0 0,3 0 0 0 0,-3 0 0 0 0,1 0 0 0 0,-3 0 0 0 0,0 0 0 0 0,-1 0 0 0 0,-4 0 0 0 0,-1 0 0 0 0,-3 0 0 0 0,-1 0 0 0 0,-3 0 0 0 0,-3 0 0 0 0,-1 0 0 0 0,-1 0 0 0 0,2 0 0 0 0,-2 0 0 0 0,1 0 0 0 0,1 0 0 0 0,1 0 0 0 0,3 0 0 0 0,3 0 0 0 0,1 0 0 0 0,4 0 0 0 0,4 0 0 0 0,3 0 0 0 0,2 0 0 0 0,6 0 0 0 0,1 0 0 0 0,2 0 0 0 0,-3 0 0 0 0,0 0 0 0 0,-1 0 0 0 0,-4 0 0 0 0,-6 0 0 0 0,0 0 0 0 0,-3 0 0 0 0,-2 0 0 0 0,-3 0 0 0 0,-2 0 0 0 0,-1 0 0 0 0,1 0 0 0 0,1 0 0 0 0,1 0 0 0 0,1 0 0 0 0,2 0 0 0 0,3 0 0 0 0,4 0 0 0 0,-1 0 0 0 0,1 0 0 0 0,2 0 0 0 0,-3-2 0 0 0,-2-1 0 0 0,-4 1 0 0 0,-3-1 0 0 0,-1 0 0 0 0,-4 0 0 0 0,-2 0 0 0 0,-3 1 0 0 0,-2 0 0 0 0,-3 0 0 0 0,1-1 0 0 0,-3 0 0 0 0,0 2 0 0 0,-2 0 0 0 0,-1 0 0 0 0,2 1 0 0 0,-4 0 0 0 0,0 0 0 0 0,1 0 0 0 0,0 0 0 0 0,-1 0 0 0 0,1 0 0 0 0,1 0 0 0 0,3 0 0 0 0,0 0 0 0 0,4 0 0 0 0,-1 0 0 0 0,1 0 0 0 0,0 0 0 0 0,0 0 0 0 0,-1 0 0 0 0,0 0 0 0 0,-3 0 0 0 0,0 0 0 0 0,-1 0 0 0 0,-1 0 0 0 0,1 0 0 0 0,-1 0 0 0 0,3 0 0 0 0,1 0 0 0 0,0 0 0 0 0,-1 0 0 0 0,-1 0 0 0 0,0 0 0 0 0,-1 0 0 0 0,3 0 0 0 0,-1 0 0 0 0,2 0 0 0 0,-3 0 0 0 0,1 0 0 0 0,-2 0 0 0 0,1 0 0 0 0,-1 0 0 0 0,-3 0 0 0 0,0 0 0 0 0,-2 0 0 0 0,-3 0 0 0 0,-1 0 0 0 0,-2 0 0 0 0,0 0 0 0 0,-1 0 0 0 0,3 0 0 0 0,-1 0 0 0 0,1 0 0 0 0,1 0 0 0 0,-2 0 0 0 0,0 0 0 0 0,0 0 0 0 0,0 0 0 0 0,0 0 0 0 0,1 0 0 0 0,-1 0 0 0 0,-1 0 0 0 0,-1 0 0 0 0,2 0 0 0 0,0 0 0 0 0,1 0 0 0 0,0 0 0 0 0,0 0 0 0 0,1 0 0 0 0,0 0 0 0 0,0 0 0 0 0,-2 0 0 0 0,1 0 0 0 0,-2 0 0 0 0,0 0 0 0 0,-1 0 0 0 0,-1 0 0 0 0,0 0 0 0 0,1 0 0 0 0,-1 0 0 0 0,1 0 0 0 0,0 0 0 0 0,-2 0 0 0 0,2 0 0 0 0,0 0 0 0 0,0 0 0 0 0,0 0 0 0 0,-1 0 0 0 0,0 0 0 0 0,1 0 0 0 0,2 0 0 0 0,2 0 0 0 0,5 0 0 0 0,4 0 0 0 0,-1 0 0 0 0,-1 0 0 0 0,-1 0 0 0 0,-5 0 0 0 0,0 0 0 0 0,-9 0 0 0 0,-10 0 0 0 0,-5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15121 9626 16383 0 0,'2'0'0'0'0,"3"0"0"0"0,13 0 0 0 0,19 0 0 0 0,7 0 0 0 0,15 0 0 0 0,9 0 0 0 0,11 0 0 0 0,10 0 0 0 0,6 0 0 0 0,5 0 0 0 0,-1 0 0 0 0,-6 0 0 0 0,-4 0 0 0 0,-8 0 0 0 0,-6 0 0 0 0,-2 0 0 0 0,-3 0 0 0 0,-3 0 0 0 0,-1 0 0 0 0,0 0 0 0 0,-2 0 0 0 0,-2 0 0 0 0,-3 0 0 0 0,-1 0 0 0 0,-5 0 0 0 0,-3 0 0 0 0,-3 0 0 0 0,-3 0 0 0 0,-4 0 0 0 0,-2 0 0 0 0,-1 0 0 0 0,-4 0 0 0 0,-2 0 0 0 0,2 0 0 0 0,-4 0 0 0 0,-2 0 0 0 0,1 0 0 0 0,-2 0 0 0 0,0 0 0 0 0,-1 0 0 0 0,1 0 0 0 0,1 0 0 0 0,1 0 0 0 0,-1 0 0 0 0,2 0 0 0 0,-1 0 0 0 0,3 0 0 0 0,4 0 0 0 0,3 0 0 0 0,4 0 0 0 0,4 0 0 0 0,0 0 0 0 0,2 0 0 0 0,2 0 0 0 0,2 0 0 0 0,1 0 0 0 0,1 0 0 0 0,-3 0 0 0 0,-1 0 0 0 0,-2 0 0 0 0,-4 0 0 0 0,-5 0 0 0 0,-4 0 0 0 0,-4 0 0 0 0,-3 0 0 0 0,-7 0 0 0 0,-1 0 0 0 0,-4 0 0 0 0,-3 0 0 0 0,0 0 0 0 0,1 0 0 0 0,2 0 0 0 0,2 0 0 0 0,1 0 0 0 0,3 0 0 0 0,2 0 0 0 0,0 0 0 0 0,0 0 0 0 0,-2 0 0 0 0,0 5 0 0 0,0 0 0 0 0,-1-1 0 0 0,2 1 0 0 0,1 0 0 0 0,0-5 0 0 0,-1 2 0 0 0,2-2 0 0 0,0 0 0 0 0,-1 0 0 0 0,2 0 0 0 0,0 0 0 0 0,-1 0 0 0 0,-1 0 0 0 0,-4-2 0 0 0,-1 2 0 0 0,-2 0 0 0 0,-2 0 0 0 0,0 0 0 0 0,-2 0 0 0 0,0 5 0 0 0,-1 2 0 0 0,0-2 0 0 0,1 0 0 0 0,-1-3 0 0 0,2 0 0 0 0,-1-2 0 0 0,2 0 0 0 0,-1 0 0 0 0,-1 0 0 0 0,1 0 0 0 0,-1 0 0 0 0,1 0 0 0 0,0 0 0 0 0,-1 0 0 0 0,-2 0 0 0 0,1 0 0 0 0,0 0 0 0 0,0 0 0 0 0,-1 0 0 0 0,-2 0 0 0 0,0 0 0 0 0,0 0 0 0 0,0 0 0 0 0,-1 0 0 0 0,1 0 0 0 0,-2 0 0 0 0,1 0 0 0 0,-1 3 0 0 0,-1 2 0 0 0,0-3 0 0 0,0 3 0 0 0,1-5 0 0 0,0 2 0 0 0,0-2 0 0 0,0 0 0 0 0,1 0 0 0 0,1 0 0 0 0,-1 0 0 0 0,0 0 0 0 0,0 0 0 0 0,0 0 0 0 0,0 0 0 0 0,1 5 0 0 0,0 0 0 0 0,-1-3 0 0 0,0 3 0 0 0,1-3 0 0 0,0 1 0 0 0,-1-3 0 0 0,0 5 0 0 0,-2-1 0 0 0,0 1 0 0 0,0-2 0 0 0,1-1 0 0 0,0 0 0 0 0,-1-2-16383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8349 10731 16383 0 0,'3'0'0'0'0,"4"0"0"0"0,9 0 0 0 0,13 0 0 0 0,10 0 0 0 0,11 0 0 0 0,7 0 0 0 0,3 0 0 0 0,0 0 0 0 0,-4 0 0 0 0,-5 0 0 0 0,-7 0 0 0 0,-7 0 0 0 0,-2 0 0 0 0,-2 0 0 0 0,2 0 0 0 0,-2 0 0 0 0,1 0 0 0 0,-1 0 0 0 0,-2 0 0 0 0,-1 0 0 0 0,-3 0 0 0 0,-2 0 0 0 0,-3 0 0 0 0,0 0 0 0 0,-4 0 0 0 0,0 0 0 0 0,-2 0 0 0 0,-2 0 0 0 0,1 0 0 0 0,-2 0 0 0 0,-2 0 0 0 0,-2 0 0 0 0,0 0 0 0 0,2 0 0 0 0,1 0 0 0 0,0 0 0 0 0,3 0 0 0 0,3 0 0 0 0,3 0 0 0 0,5 0 0 0 0,4 0 0 0 0,3 0 0 0 0,2 0 0 0 0,1 0 0 0 0,-2 0 0 0 0,-1 0 0 0 0,-2 0 0 0 0,-3 0 0 0 0,-3 0 0 0 0,-4 0 0 0 0,-3 0 0 0 0,-2 0 0 0 0,-2 0 0 0 0,0 0 0 0 0,-3 0 0 0 0,1 0 0 0 0,0 0 0 0 0,3 2 0 0 0,1 1 0 0 0,2-1 0 0 0,2 0 0 0 0,-1 1 0 0 0,3 0 0 0 0,-2 0 0 0 0,1-1 0 0 0,-2-1 0 0 0,-1 0 0 0 0,-1 0 0 0 0,-3 2 0 0 0,-1-2 0 0 0,2 1 0 0 0,0-1 0 0 0,0-1 0 0 0,1 2 0 0 0,3 0 0 0 0,-1 0 0 0 0,2 0 0 0 0,0-1 0 0 0,7 0 0 0 0,11-1 0 0 0,5 2 0 0 0,5 1 0 0 0,4 0 0 0 0,1 1 0 0 0,3 0 0 0 0,-4 2 0 0 0,-7 0 0 0 0,-4-1 0 0 0,-8-2 0 0 0,-7 1 0 0 0,-5-1 0 0 0,-4 0 0 0 0,-2-2 0 0 0,-1 1 0 0 0,-1-2 0 0 0,0 0 0 0 0,1 0 0 0 0,0 2 0 0 0,0 0 0 0 0,0 0 0 0 0,0 0 0 0 0,2-1 0 0 0,-3 1 0 0 0,3 0 0 0 0,-2 0 0 0 0,1-1 0 0 0,-1 0 0 0 0,1 2 0 0 0,0-1 0 0 0,-1 1 0 0 0,1-1 0 0 0,0-1 0 0 0,-2-1 0 0 0,3 1 0 0 0,-2-1 0 0 0,1 0 0 0 0,1 0 0 0 0,2 0 0 0 0,3-1 0 0 0,3 1 0 0 0,2 0 0 0 0,1 0 0 0 0,1 0 0 0 0,3 0 0 0 0,-1 0 0 0 0,1 0 0 0 0,-2 0 0 0 0,-2 0 0 0 0,-2 0 0 0 0,-2 0 0 0 0,-1 0 0 0 0,0 0 0 0 0,-5 0 0 0 0,1 0 0 0 0,-2 0 0 0 0,-3 0 0 0 0,0 0 0 0 0,0 0 0 0 0,1 0 0 0 0,1 0 0 0 0,2 0 0 0 0,2 0 0 0 0,0 0 0 0 0,2 0 0 0 0,-1 0 0 0 0,1 0 0 0 0,-2 0 0 0 0,-1 0 0 0 0,-2 0 0 0 0,1 0 0 0 0,-3 0 0 0 0,-1 0 0 0 0,0 0 0 0 0,-1 0 0 0 0,2 0 0 0 0,0 0 0 0 0,1 0 0 0 0,0 0 0 0 0,1 0 0 0 0,3 0 0 0 0,1 0 0 0 0,5 0 0 0 0,6 0 0 0 0,7 0 0 0 0,7 0 0 0 0,5 0 0 0 0,3 0 0 0 0,-1 0 0 0 0,-1 0 0 0 0,-2 0 0 0 0,-4 0 0 0 0,-2 0 0 0 0,-7 0 0 0 0,-2 0 0 0 0,-3 0 0 0 0,-5 0 0 0 0,-4 0 0 0 0,-3 0 0 0 0,-1 0 0 0 0,2 0 0 0 0,5 0 0 0 0,3 0 0 0 0,4 0 0 0 0,2 0 0 0 0,1 0 0 0 0,2 0 0 0 0,-4 0 0 0 0,0 0 0 0 0,-1 0 0 0 0,-5 0 0 0 0,-2 0 0 0 0,-2 0 0 0 0,-2 0 0 0 0,-1 0 0 0 0,1 0 0 0 0,2 0 0 0 0,0 0 0 0 0,4 0 0 0 0,-1 0 0 0 0,0 0 0 0 0,0 0 0 0 0,0 0 0 0 0,6 0 0 0 0,5 0 0 0 0,6 0 0 0 0,6 0 0 0 0,3 0 0 0 0,-1 0 0 0 0,0 0 0 0 0,-3 0 0 0 0,-3 0 0 0 0,-3 0 0 0 0,-2 0 0 0 0,-6 0 0 0 0,-1 0 0 0 0,-1 0 0 0 0,1 0 0 0 0,0 0 0 0 0,5 0 0 0 0,1 0 0 0 0,-3 0 0 0 0,-1 0 0 0 0,1 0 0 0 0,-4 0 0 0 0,-3 0 0 0 0,-1 0 0 0 0,1 0 0 0 0,3 0 0 0 0,-2 0 0 0 0,3 0 0 0 0,1 0 0 0 0,-1 0 0 0 0,1 0 0 0 0,-1 0 0 0 0,-2 0 0 0 0,-1 0 0 0 0,-3 0 0 0 0,-2 0 0 0 0,-3 0 0 0 0,0 0 0 0 0,-2 0 0 0 0,1 0 0 0 0,-2 0 0 0 0,2 0 0 0 0,0 0 0 0 0,-4 0 0 0 0,1 0 0 0 0,0 0 0 0 0,-2 0 0 0 0,1 0 0 0 0,-2 0 0 0 0,0 0 0 0 0,0 0 0 0 0,0 0 0 0 0,0 0 0 0 0,1 0 0 0 0,0 0 0 0 0,-1 0 0 0 0,0 0 0 0 0,0 0 0 0 0,1 0 0 0 0,-1 0 0 0 0,3 0 0 0 0,-1 0 0 0 0,0 0 0 0 0,1 0 0 0 0,0 0 0 0 0,1 0 0 0 0,2 0 0 0 0,-2 0 0 0 0,2 0 0 0 0,-1 0 0 0 0,2 0 0 0 0,-1 0 0 0 0,-1 0 0 0 0,-1 0 0 0 0,-1 0 0 0 0,0 0 0 0 0,0 0 0 0 0,1 0 0 0 0,1 0 0 0 0,0 0 0 0 0,-2 2 0 0 0,0 0 0 0 0,1 0 0 0 0,-3-1 0 0 0,-2 2 0 0 0,-1-1 0 0 0,-3 1 0 0 0,0-2 0 0 0,1 0 0 0 0,0 0 0 0 0,0-1 0 0 0,-1 0 0 0 0,0 0 0 0 0,-1 0 0 0 0,0 0 0 0 0,0 0 0 0 0,-1 0 0 0 0,1 0 0 0 0,-1 0 0 0 0,1 0 0 0 0,-1 0 0 0 0,0 0 0 0 0,0 0 0 0 0,-5 0 0 0 0,-3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3:45:12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24475 9349 16383 0 0,'2'0'0'0'0,"8"0"0"0"0,10 0 0 0 0,16 0 0 0 0,7 0 0 0 0,10 0 0 0 0,8 0 0 0 0,7 0 0 0 0,2 0 0 0 0,-3 0 0 0 0,-2 0 0 0 0,-7 0 0 0 0,-7 0 0 0 0,-6 0 0 0 0,-7 0 0 0 0,-4 0 0 0 0,-5 0 0 0 0,-1 0 0 0 0,0 0 0 0 0,-4 0 0 0 0,-1 0 0 0 0,1 0 0 0 0,1 0 0 0 0,-1 0 0 0 0,-1 0 0 0 0,-1 0 0 0 0,2 0 0 0 0,3 0 0 0 0,3 0 0 0 0,5 0 0 0 0,5 0 0 0 0,2 0 0 0 0,5 0 0 0 0,3 0 0 0 0,3 0 0 0 0,5 0 0 0 0,1 0 0 0 0,1 0 0 0 0,0 0 0 0 0,-5 0 0 0 0,-6-2 0 0 0,-4-1 0 0 0,-5 1 0 0 0,-5 0 0 0 0,-5 0 0 0 0,-2 1 0 0 0,-1 1 0 0 0,-1-3 0 0 0,4 1 0 0 0,0 0 0 0 0,2 0 0 0 0,3 1 0 0 0,0-2 0 0 0,1 0 0 0 0,-2 0 0 0 0,-1 1 0 0 0,-1-2 0 0 0,0 1 0 0 0,2-3 0 0 0,1 1 0 0 0,3 0 0 0 0,-2 0 0 0 0,4-2 0 0 0,1 0 0 0 0,3 1 0 0 0,-1 0 0 0 0,1 2 0 0 0,-4-2 0 0 0,-4 1 0 0 0,-4-1 0 0 0,-2 0 0 0 0,-3 2 0 0 0,1 2 0 0 0,1 0 0 0 0,3-1 0 0 0,0 1 0 0 0,2-1 0 0 0,2 1 0 0 0,-1-1 0 0 0,4-1 0 0 0,2 1 0 0 0,-1-1 0 0 0,0 0 0 0 0,2-1 0 0 0,-3 0 0 0 0,-4-1 0 0 0,-4 1 0 0 0,-5 1 0 0 0,-3 1 0 0 0,-2 1 0 0 0,-2 0 0 0 0,-2 0 0 0 0,0 0 0 0 0,-1 1 0 0 0,0 0 0 0 0,-2 0 0 0 0,1 1 0 0 0,-1 0 0 0 0,1 0 0 0 0,1 0 0 0 0,2 0 0 0 0,0 1 0 0 0,2-1 0 0 0,1 0 0 0 0,-1 0 0 0 0,4 0 0 0 0,0 0 0 0 0,0 0 0 0 0,2 0 0 0 0,0 0 0 0 0,2 0 0 0 0,2 0 0 0 0,-1 0 0 0 0,1 0 0 0 0,0 0 0 0 0,-1 0 0 0 0,2 0 0 0 0,-1 0 0 0 0,0 0 0 0 0,2 0 0 0 0,-2 0 0 0 0,1 0 0 0 0,0 0 0 0 0,2 0 0 0 0,1 0 0 0 0,-2 0 0 0 0,0 0 0 0 0,1 0 0 0 0,-2 0 0 0 0,-3 0 0 0 0,-2 0 0 0 0,-4 0 0 0 0,1 0 0 0 0,-2 0 0 0 0,-1 0 0 0 0,0 0 0 0 0,0 0 0 0 0,3 0 0 0 0,1 0 0 0 0,-1 0 0 0 0,3 0 0 0 0,0 0 0 0 0,-1 0 0 0 0,1 0 0 0 0,0 0 0 0 0,2 0 0 0 0,-1 0 0 0 0,2 0 0 0 0,-2 0 0 0 0,0 0 0 0 0,0 0 0 0 0,-1 0 0 0 0,-1 0 0 0 0,-1 0 0 0 0,-2 0 0 0 0,3 0 0 0 0,-2 0 0 0 0,2 0 0 0 0,-3 0 0 0 0,3 0 0 0 0,0 0 0 0 0,2 2 0 0 0,0 0 0 0 0,2 1 0 0 0,0 1 0 0 0,1 1 0 0 0,1-2 0 0 0,-2 0 0 0 0,-2-2 0 0 0,0 0 0 0 0,0 2 0 0 0,0-1 0 0 0,1 0 0 0 0,-3 0 0 0 0,2-2 0 0 0,-1 2 0 0 0,-1 1 0 0 0,1-1 0 0 0,0 0 0 0 0,1-1 0 0 0,0 2 0 0 0,2 0 0 0 0,-2-1 0 0 0,2 0 0 0 0,-1 1 0 0 0,-1 0 0 0 0,-1-1 0 0 0,1 0 0 0 0,-3 0 0 0 0,0-2 0 0 0,1 1 0 0 0,0-1 0 0 0,2 2 0 0 0,2 0 0 0 0,0 1 0 0 0,1-1 0 0 0,2-1 0 0 0,1 2 0 0 0,-2 0 0 0 0,1 0 0 0 0,0-1 0 0 0,0 0 0 0 0,-2-1 0 0 0,2-1 0 0 0,-1 0 0 0 0,-4 0 0 0 0,-1 0 0 0 0,-3 0 0 0 0,-1 0 0 0 0,-1 0 0 0 0,-1 0 0 0 0,-2-1 0 0 0,0 1 0 0 0,-1 0 0 0 0,1 0 0 0 0,1 0 0 0 0,4 0 0 0 0,0 0 0 0 0,4 0 0 0 0,1 0 0 0 0,4 0 0 0 0,3 3 0 0 0,0-1 0 0 0,0 1 0 0 0,2-1 0 0 0,0 0 0 0 0,2-2 0 0 0,1 0 0 0 0,1 0 0 0 0,-1 2 0 0 0,1 1 0 0 0,0-1 0 0 0,0 0 0 0 0,-2 0 0 0 0,0-1 0 0 0,-2-1 0 0 0,-3 0 0 0 0,-1 2 0 0 0,-1 1 0 0 0,-2 0 0 0 0,-2 0 0 0 0,-1 1 0 0 0,0-1 0 0 0,0 2 0 0 0,1-1 0 0 0,-4-1 0 0 0,3 0 0 0 0,-1-2 0 0 0,-1 0 0 0 0,1 2 0 0 0,0-1 0 0 0,-1 1 0 0 0,-1-1 0 0 0,-2-1 0 0 0,0 0 0 0 0,-2-1 0 0 0,1 0 0 0 0,-1 2 0 0 0,1 0 0 0 0,-1 1 0 0 0,0-2 0 0 0,4 0 0 0 0,-1-1 0 0 0,1 1 0 0 0,-1-1 0 0 0,3 0 0 0 0,1 0 0 0 0,2 0 0 0 0,0 2 0 0 0,2 0 0 0 0,2 1 0 0 0,1 1 0 0 0,1 0 0 0 0,-1 2 0 0 0,-2-1 0 0 0,2 1 0 0 0,-4 1 0 0 0,1 0 0 0 0,1 0 0 0 0,-2 0 0 0 0,0-3 0 0 0,2-1 0 0 0,0-1 0 0 0,2-2 0 0 0,1 1 0 0 0,1-1 0 0 0,-4-1 0 0 0,2 1 0 0 0,-2 0 0 0 0,-1-1 0 0 0,0 1 0 0 0,0 0 0 0 0,3 0 0 0 0,-4 2 0 0 0,1 0 0 0 0,2 1 0 0 0,-3 0 0 0 0,1 1 0 0 0,-2-1 0 0 0,0-1 0 0 0,0 2 0 0 0,-1-1 0 0 0,0-1 0 0 0,-2 0 0 0 0,-2-1 0 0 0,-2 0 0 0 0,-2-1 0 0 0,-2 0 0 0 0,-2 0 0 0 0,0 0 0 0 0,-2 0 0 0 0,-2 0 0 0 0,-1 0 0 0 0,-1 0 0 0 0,0 0 0 0 0,-2 1 0 0 0,0 1 0 0 0,3 2 0 0 0,0 0 0 0 0,0-1 0 0 0,1 0 0 0 0,1-2 0 0 0,1 0 0 0 0,0 0 0 0 0,0 1 0 0 0,3 0 0 0 0,-1 0 0 0 0,0 0 0 0 0,-1-1 0 0 0,1-1 0 0 0,-2 1 0 0 0,0-1 0 0 0,-2 0 0 0 0,0 0 0 0 0,-1 0 0 0 0,1 0 0 0 0,-1 0 0 0 0,-1 0 0 0 0,1 1 0 0 0,0 2 0 0 0,0-2 0 0 0,2 1 0 0 0,0-1 0 0 0,-2 0 0 0 0,1-1 0 0 0,-2 0 0 0 0,-4 2 0 0 0,-4 0-16383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CABA-388F-456E-8EB5-47A141BA2251}" type="datetimeFigureOut">
              <a:rPr lang="en-US" altLang="ko-KR"/>
              <a:t>1/23/2021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EB7FF-9B4F-41FF-B956-DD668338D75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부족했던 textrank 알고리즘 부분의 코드 리뷰를 다시 해보았습니다.</a:t>
            </a:r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27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두 경우에 대한 textrank 값을 계산해보았습니다. 순위에는 변동이 없었지만, 값 자체에는 꽤나 큰 변동이 있어서 다른 텍스트에 대해서 실험하면 적지 않은 변동이 있을 것이라고 생각합니다. 원했던 문장을 제대로 추출한 경우는 코사인 유사도를 사옹했을 때였습니다.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3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Tf-idf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코사인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유사도를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이용하여</a:t>
            </a:r>
            <a:r>
              <a:rPr lang="en-US" altLang="ko-KR">
                <a:latin typeface="Calibri"/>
                <a:ea typeface="맑은 고딕"/>
                <a:cs typeface="Calibri"/>
              </a:rPr>
              <a:t> setence간의 유사도를 구하는 방식을 다르게 하여 텍스트 요약을 할 수 있고, 이를 적용한 경우 더 정확도가 높아졌다고 논문에 나와있어 작성했던 코드에서 이 방식을 사용했었습니다. 교수님께서는 tf - idf와 textrank가 다른 것이며 같이 사용될 수 없다는 것 처럼 얘기하셨는데 저희도 textrank와 tf-idf가 다르다는 것은 알고 있습니다. 다만 같이 사용될수 있는것이 맞다고 생각되는데 이에 대해 어떻게 생각하시는지 궁금합니다.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일단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주어진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코드를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이용하기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문장간의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유사도는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코사인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유사도를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사용하였다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문장의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중요도는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그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문장과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연결된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문장이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얼마나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중요하고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유사한지에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따라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결정된다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2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첫번째 iteration으로 구해지는 s1의 textrank값이 공식을 이용하여 계산한 값과 동일하게 잘 나오는 것을 확인할 수 있습니다.</a:t>
            </a: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iterative하게 textrank 값들이 수렴할 때 까지 계산을 반복해주면 최종적으로 얻어지는 textrank 값들 중 높은 값을 선택하여 중요한 문장을 추출할 수 있습니다.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5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3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공식만 두고 봤을땐, 앞선 공식에선 새로운 textrank 값을 계산할 때, 자신에게 들어오는 edge들의 textrank 값만 가지고 계산을 한 반면, 한국어 textrank 논문의 경우 0~n-1까지 n개의 모든 문장에 대한  textrank값을 이용한다는 점에서 차이가 있습니다. 세 문장에 대해 첫번째 문장에 대한 textrank 값을 풀어 쓰면 다음과 같이 나옵니다. 기존의 방식과 다르게 새로운 TR(V0) 값을 구할 때 w00과 같이 자기 자신과의 유사도와, 자신의 Textrank값을 이용한다는 점이 있습니다. 따라서 다음과 같은 세 문장에 대하여 코사인 유사도를 이용하여 edge의 weight을 나타낸 그래프를 그리면 다음과 같은 그림이 나옵니다. 이를 보고 두가지 의문점이 생겼고, 이를 해결해보려고 하였습니다.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9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첫번째 의문점은 자신과의 link가 있는게 맞는지 입니다. 논문에서 사용된 코드를 찾지 못하여. 의문점을 해결하기 위해 교수님께서 주신 영어 textrank 코드와 한국어 textrank 코드를 확인해봤습니다. 두 경우 모두 index가 같은 같은 문장에 대해서는 유사도 계산을 해주지 않은 것을 볼 수 있었습니다. 그래도 만약 자기 자신과 연결되었다면 결과가 어떻게 달라지는지 보기 위해 실험을 해보았습니다.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5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코드를 이용하여 자신과의 weight가 존재하지 않는 sentence graph와 자신과의 weight가 없는 경우 모두 출력해보았습니다. 자신과의 weight가 있다고 보았을 때, 코사인 유사도는 1로 나오고,  이 유사도 공식을 사용했을때는 가장 긴 sentence의 weight가 가장 크게 나온 것을 확인할 수 있었습니다.</a:t>
            </a:r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EB7FF-9B4F-41FF-B956-DD668338D759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4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vit.github.io/nlp/2019/04/30/textran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8.xml"/><Relationship Id="rId18" Type="http://schemas.openxmlformats.org/officeDocument/2006/relationships/image" Target="../media/image48.png"/><Relationship Id="rId3" Type="http://schemas.openxmlformats.org/officeDocument/2006/relationships/image" Target="../media/image40.png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45.png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hyperlink" Target="https://towardsdatascience.com/text-summarization-using-tf-idf-e64a0644ace3" TargetMode="External"/><Relationship Id="rId10" Type="http://schemas.openxmlformats.org/officeDocument/2006/relationships/image" Target="../media/image44.png"/><Relationship Id="rId19" Type="http://schemas.openxmlformats.org/officeDocument/2006/relationships/customXml" Target="../ink/ink11.xml"/><Relationship Id="rId4" Type="http://schemas.openxmlformats.org/officeDocument/2006/relationships/image" Target="../media/image41.png"/><Relationship Id="rId9" Type="http://schemas.openxmlformats.org/officeDocument/2006/relationships/customXml" Target="../ink/ink6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konlpy" TargetMode="External"/><Relationship Id="rId2" Type="http://schemas.openxmlformats.org/officeDocument/2006/relationships/hyperlink" Target="https://medium.com/analytics-vidhya/sentence-extraction-using-textrank-algorithm-7f5c8fd568c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vit.github.io/nlp/2019/04/30/textran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analytics-vidhya/sentence-extraction-using-textrank-algorithm7f5c8fd568c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587796-4708-4045-B61C-2508167C112F}"/>
              </a:ext>
            </a:extLst>
          </p:cNvPr>
          <p:cNvCxnSpPr>
            <a:cxnSpLocks/>
          </p:cNvCxnSpPr>
          <p:nvPr/>
        </p:nvCxnSpPr>
        <p:spPr>
          <a:xfrm>
            <a:off x="3603171" y="3276600"/>
            <a:ext cx="4985658" cy="0"/>
          </a:xfrm>
          <a:prstGeom prst="line">
            <a:avLst/>
          </a:prstGeom>
          <a:ln w="53975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08933E-99B2-4FCA-A245-928C6DB4E356}"/>
              </a:ext>
            </a:extLst>
          </p:cNvPr>
          <p:cNvSpPr/>
          <p:nvPr/>
        </p:nvSpPr>
        <p:spPr>
          <a:xfrm>
            <a:off x="305056" y="1360715"/>
            <a:ext cx="5642222" cy="436799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C34DD-46E4-45EE-A829-06C44182D548}"/>
              </a:ext>
            </a:extLst>
          </p:cNvPr>
          <p:cNvSpPr txBox="1"/>
          <p:nvPr/>
        </p:nvSpPr>
        <p:spPr>
          <a:xfrm>
            <a:off x="450228" y="1832188"/>
            <a:ext cx="5351878" cy="34250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시스템</a:t>
            </a: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B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에서는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 </a:t>
            </a:r>
            <a:r>
              <a:rPr lang="ko-KR" altLang="en-US" sz="20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전처리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 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단계에서 </a:t>
            </a:r>
            <a:b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각 단어에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품사 태그를 포함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시킨다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. </a:t>
            </a: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한국어는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 어근 추출기를 사용할 수 </a:t>
            </a:r>
            <a:b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없기 때문에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품사 태그를 사용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한 것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Ex) 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박종만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의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어근을 추출하게 되면 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박종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이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된다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이는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기존 형태를 띄지 않는다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. </a:t>
            </a: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+</a:t>
            </a: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난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'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처럼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어절 사이에서 축약 문제</a:t>
            </a:r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653403D0-7985-4BB7-A706-482732F93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"/>
          <a:stretch/>
        </p:blipFill>
        <p:spPr>
          <a:xfrm>
            <a:off x="6125363" y="1129296"/>
            <a:ext cx="5572037" cy="45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D3CD0B-B050-49C0-AECE-6ABA4587530F}"/>
              </a:ext>
            </a:extLst>
          </p:cNvPr>
          <p:cNvSpPr/>
          <p:nvPr/>
        </p:nvSpPr>
        <p:spPr>
          <a:xfrm>
            <a:off x="201626" y="4638603"/>
            <a:ext cx="11880795" cy="19639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F72C8B-1C07-4D51-AC31-FE7A5992D73E}"/>
              </a:ext>
            </a:extLst>
          </p:cNvPr>
          <p:cNvSpPr/>
          <p:nvPr/>
        </p:nvSpPr>
        <p:spPr>
          <a:xfrm>
            <a:off x="201626" y="3258313"/>
            <a:ext cx="11880795" cy="118716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406920-DC11-4BCB-AC73-940CFEBD852A}"/>
              </a:ext>
            </a:extLst>
          </p:cNvPr>
          <p:cNvSpPr/>
          <p:nvPr/>
        </p:nvSpPr>
        <p:spPr>
          <a:xfrm>
            <a:off x="194828" y="1389509"/>
            <a:ext cx="11880795" cy="167829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350E5D-F0D1-4090-83F5-B9C76A4FDF54}"/>
              </a:ext>
            </a:extLst>
          </p:cNvPr>
          <p:cNvSpPr/>
          <p:nvPr/>
        </p:nvSpPr>
        <p:spPr>
          <a:xfrm rot="5400000">
            <a:off x="5795789" y="2787557"/>
            <a:ext cx="484825" cy="510832"/>
          </a:xfrm>
          <a:prstGeom prst="rightArrow">
            <a:avLst/>
          </a:prstGeom>
          <a:solidFill>
            <a:srgbClr val="AEEBE3"/>
          </a:solidFill>
          <a:ln w="34925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253706-0826-4FA0-9F04-94C85C15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18" y="354283"/>
            <a:ext cx="9493002" cy="75186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한국어 </a:t>
            </a:r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Textrank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논문과 영어 </a:t>
            </a:r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Textrank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논문간 비교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14790E-0B9E-4B3E-A23D-A9B81A54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479" y="1580023"/>
            <a:ext cx="5039766" cy="987719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35BB5B1-66EA-44CF-A873-4305ECC9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38340"/>
            <a:ext cx="11609374" cy="75186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7EBE03B-F250-44E3-9998-CFBD79A06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366" y="4901185"/>
            <a:ext cx="2144663" cy="1611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E8AA5-DF89-4E42-A3D0-31ECB783DE51}"/>
              </a:ext>
            </a:extLst>
          </p:cNvPr>
          <p:cNvSpPr txBox="1"/>
          <p:nvPr/>
        </p:nvSpPr>
        <p:spPr>
          <a:xfrm>
            <a:off x="835479" y="5146210"/>
            <a:ext cx="6312898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S1: I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could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not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solve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many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problems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in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today's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. </a:t>
            </a:r>
            <a:endParaRPr 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buFont typeface="Arial"/>
              <a:buChar char="•"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S2: My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friends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said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the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was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hard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too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. </a:t>
            </a:r>
            <a:endParaRPr lang="ko-KR" altLang="en-US" sz="2000" dirty="0">
              <a:latin typeface="a고딕15" panose="02020600000000000000" pitchFamily="18" charset="-127"/>
              <a:ea typeface="a고딕15" panose="02020600000000000000" pitchFamily="18" charset="-127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S3: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The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was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very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hard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.</a:t>
            </a:r>
            <a:endParaRPr 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86ABCE-1C9A-44DA-BBCB-50C951B30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767" y="1711790"/>
            <a:ext cx="6023856" cy="8964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69B7B-7C6E-4F89-BF71-8E1D349BD2B8}"/>
              </a:ext>
            </a:extLst>
          </p:cNvPr>
          <p:cNvSpPr/>
          <p:nvPr/>
        </p:nvSpPr>
        <p:spPr>
          <a:xfrm>
            <a:off x="3295170" y="1614287"/>
            <a:ext cx="390605" cy="915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6F629C-DDA3-43E8-92AB-B2105E698551}"/>
              </a:ext>
            </a:extLst>
          </p:cNvPr>
          <p:cNvSpPr/>
          <p:nvPr/>
        </p:nvSpPr>
        <p:spPr>
          <a:xfrm>
            <a:off x="8673993" y="1832000"/>
            <a:ext cx="966907" cy="65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E7231-050E-48A4-9D03-1EF19D817B34}"/>
              </a:ext>
            </a:extLst>
          </p:cNvPr>
          <p:cNvSpPr/>
          <p:nvPr/>
        </p:nvSpPr>
        <p:spPr>
          <a:xfrm>
            <a:off x="3113954" y="3529961"/>
            <a:ext cx="2678027" cy="65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EC34E-4BC0-4693-B545-BDDB994AA393}"/>
              </a:ext>
            </a:extLst>
          </p:cNvPr>
          <p:cNvSpPr txBox="1"/>
          <p:nvPr/>
        </p:nvSpPr>
        <p:spPr>
          <a:xfrm>
            <a:off x="1589203" y="2677381"/>
            <a:ext cx="3990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n개의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문장에 대한 모든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고려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D1BE2-CA89-4085-8519-E8EFDE9EC662}"/>
              </a:ext>
            </a:extLst>
          </p:cNvPr>
          <p:cNvSpPr txBox="1"/>
          <p:nvPr/>
        </p:nvSpPr>
        <p:spPr>
          <a:xfrm>
            <a:off x="7568163" y="2665092"/>
            <a:ext cx="3698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자신에게 들어오는 문장들만 고려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0B4AEF-3F23-48AE-A501-6BD3724427B1}"/>
              </a:ext>
            </a:extLst>
          </p:cNvPr>
          <p:cNvCxnSpPr/>
          <p:nvPr/>
        </p:nvCxnSpPr>
        <p:spPr>
          <a:xfrm>
            <a:off x="381000" y="1106150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7557B77-00BB-4AB8-8840-6B92C7B9AC4D}"/>
              </a:ext>
            </a:extLst>
          </p:cNvPr>
          <p:cNvSpPr/>
          <p:nvPr/>
        </p:nvSpPr>
        <p:spPr>
          <a:xfrm rot="5400000">
            <a:off x="5795789" y="4370086"/>
            <a:ext cx="484825" cy="510832"/>
          </a:xfrm>
          <a:prstGeom prst="rightArrow">
            <a:avLst/>
          </a:prstGeom>
          <a:solidFill>
            <a:srgbClr val="AEEBE3"/>
          </a:solidFill>
          <a:ln w="34925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B1DB5-EABC-4DE3-BCE7-B5EC89D7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9174"/>
            <a:ext cx="1948543" cy="7016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의문점 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41384-7F74-4286-96F1-B19E700E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216"/>
            <a:ext cx="10972800" cy="1273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Sentence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graph</a:t>
            </a:r>
            <a:r>
              <a:rPr lang="ko-KR" altLang="en-US" sz="2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를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자기 자신과 연결된 것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으로 보는 것이 맞는가?</a:t>
            </a:r>
          </a:p>
          <a:p>
            <a:pPr marL="0" indent="0" algn="ctr">
              <a:buNone/>
            </a:pPr>
            <a:r>
              <a:rPr lang="ko-KR" sz="2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  <a:hlinkClick r:id="rId3"/>
              </a:rPr>
              <a:t>https://lovit.github.io/nlp/2019/04/30/textrank/</a:t>
            </a:r>
            <a:r>
              <a:rPr lang="ko-KR" sz="2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AE24D3F-807A-4AB1-B28A-C3433189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6" y="3248039"/>
            <a:ext cx="5573016" cy="2973770"/>
          </a:xfrm>
          <a:prstGeom prst="rect">
            <a:avLst/>
          </a:prstGeom>
        </p:spPr>
      </p:pic>
      <p:pic>
        <p:nvPicPr>
          <p:cNvPr id="7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0EBD67-EF7A-43E2-838A-722596FC9D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42"/>
          <a:stretch/>
        </p:blipFill>
        <p:spPr>
          <a:xfrm>
            <a:off x="6538331" y="3203116"/>
            <a:ext cx="5054955" cy="30247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1EB166-15DB-42B1-A946-E338DEF10398}"/>
              </a:ext>
            </a:extLst>
          </p:cNvPr>
          <p:cNvSpPr/>
          <p:nvPr/>
        </p:nvSpPr>
        <p:spPr>
          <a:xfrm>
            <a:off x="1397215" y="4611060"/>
            <a:ext cx="1171814" cy="320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DFE6B-2CC4-4A23-BDF8-F4A1531CD5A7}"/>
              </a:ext>
            </a:extLst>
          </p:cNvPr>
          <p:cNvSpPr/>
          <p:nvPr/>
        </p:nvSpPr>
        <p:spPr>
          <a:xfrm>
            <a:off x="7496414" y="4398704"/>
            <a:ext cx="1594435" cy="315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1C8B58-E012-493D-A7A3-CF3A403CCC6D}"/>
              </a:ext>
            </a:extLst>
          </p:cNvPr>
          <p:cNvCxnSpPr/>
          <p:nvPr/>
        </p:nvCxnSpPr>
        <p:spPr>
          <a:xfrm>
            <a:off x="381000" y="1066800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41384-7F74-4286-96F1-B19E700E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5" y="13803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코사인 유사도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를 사용하면 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자기 자신과의 유사성은 1로 통일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이 되지만, </a:t>
            </a:r>
            <a:br>
              <a:rPr lang="en-US" altLang="ko-KR" sz="24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기존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textrank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알고리즘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의 경우 긴 문장일수록 겹치는 단어가 많아져 </a:t>
            </a:r>
            <a:br>
              <a:rPr lang="en-US" altLang="ko-KR" sz="24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자신으로 연결되는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link의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weight이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커질텐데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이는 의도한 결과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인가?</a:t>
            </a:r>
          </a:p>
          <a:p>
            <a:pPr>
              <a:lnSpc>
                <a:spcPts val="3000"/>
              </a:lnSpc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EC7CF6-B4A7-4FCF-9909-672722B7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93" y="3786726"/>
            <a:ext cx="2743200" cy="830317"/>
          </a:xfrm>
          <a:prstGeom prst="rect">
            <a:avLst/>
          </a:prstGeom>
        </p:spPr>
      </p:pic>
      <p:pic>
        <p:nvPicPr>
          <p:cNvPr id="6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F4341900-2796-421B-B32B-FA5960A0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37" y="3784742"/>
            <a:ext cx="3133805" cy="926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BDD99-238D-41E3-9775-9B47B82C189A}"/>
              </a:ext>
            </a:extLst>
          </p:cNvPr>
          <p:cNvSpPr txBox="1"/>
          <p:nvPr/>
        </p:nvSpPr>
        <p:spPr>
          <a:xfrm>
            <a:off x="4281927" y="31975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코사인 유사도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436928E-AB85-4080-9715-88E6C89F0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93" y="3096544"/>
            <a:ext cx="3505200" cy="512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C3B11-AEAD-41A7-9A1B-B14C9DC82550}"/>
              </a:ext>
            </a:extLst>
          </p:cNvPr>
          <p:cNvSpPr txBox="1"/>
          <p:nvPr/>
        </p:nvSpPr>
        <p:spPr>
          <a:xfrm>
            <a:off x="1046916" y="4201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자신과의 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x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27E0B-DB19-4F87-A15B-22533F1E7752}"/>
              </a:ext>
            </a:extLst>
          </p:cNvPr>
          <p:cNvSpPr txBox="1"/>
          <p:nvPr/>
        </p:nvSpPr>
        <p:spPr>
          <a:xfrm>
            <a:off x="1089210" y="54908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자신과의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5F25E15-F416-40C6-862D-31FBD4640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09" y="5281821"/>
            <a:ext cx="3076174" cy="894531"/>
          </a:xfrm>
          <a:prstGeom prst="rect">
            <a:avLst/>
          </a:prstGeom>
        </p:spPr>
      </p:pic>
      <p:pic>
        <p:nvPicPr>
          <p:cNvPr id="17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2E0D76B-97EE-43E2-B6C7-8A428AD32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993" y="5357897"/>
            <a:ext cx="2999334" cy="90246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32749-3194-41C7-81AA-CA0B34E24DE9}"/>
              </a:ext>
            </a:extLst>
          </p:cNvPr>
          <p:cNvSpPr/>
          <p:nvPr/>
        </p:nvSpPr>
        <p:spPr>
          <a:xfrm>
            <a:off x="3975846" y="5422364"/>
            <a:ext cx="800419" cy="320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3A50B4-522E-4068-8B64-C1277E02489B}"/>
              </a:ext>
            </a:extLst>
          </p:cNvPr>
          <p:cNvSpPr/>
          <p:nvPr/>
        </p:nvSpPr>
        <p:spPr>
          <a:xfrm>
            <a:off x="7933122" y="5512011"/>
            <a:ext cx="800419" cy="320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1B180-6969-47B2-BACC-3403919BCA7A}"/>
              </a:ext>
            </a:extLst>
          </p:cNvPr>
          <p:cNvSpPr txBox="1"/>
          <p:nvPr/>
        </p:nvSpPr>
        <p:spPr>
          <a:xfrm>
            <a:off x="7221567" y="3637034"/>
            <a:ext cx="361818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S1: I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could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not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solve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many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problems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in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today's</a:t>
            </a:r>
            <a:r>
              <a:rPr lang="ko-KR" sz="2000" b="1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ko-KR" sz="2000" b="1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. </a:t>
            </a:r>
            <a:endParaRPr lang="ko-KR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>
              <a:buFont typeface="Arial"/>
              <a:buChar char="•"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S2: My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friends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said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the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was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hard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too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. </a:t>
            </a:r>
            <a:endParaRPr lang="ko-KR" altLang="en-US" sz="2000" dirty="0">
              <a:latin typeface="a고딕15" panose="02020600000000000000" pitchFamily="18" charset="-127"/>
              <a:ea typeface="a고딕15" panose="02020600000000000000" pitchFamily="18" charset="-127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S3: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The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test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was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very</a:t>
            </a:r>
            <a:r>
              <a:rPr 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hard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.</a:t>
            </a:r>
            <a:endParaRPr 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4BEF1C0-4996-4870-876F-D205E0CCADED}"/>
              </a:ext>
            </a:extLst>
          </p:cNvPr>
          <p:cNvSpPr txBox="1">
            <a:spLocks/>
          </p:cNvSpPr>
          <p:nvPr/>
        </p:nvSpPr>
        <p:spPr>
          <a:xfrm>
            <a:off x="381000" y="409174"/>
            <a:ext cx="1948543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의문점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EB748A-493D-4BD7-BD8F-116650D4A190}"/>
              </a:ext>
            </a:extLst>
          </p:cNvPr>
          <p:cNvCxnSpPr/>
          <p:nvPr/>
        </p:nvCxnSpPr>
        <p:spPr>
          <a:xfrm>
            <a:off x="381000" y="1066800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64D7C-64EA-4219-9DB9-BCD1C0E533DA}"/>
              </a:ext>
            </a:extLst>
          </p:cNvPr>
          <p:cNvSpPr/>
          <p:nvPr/>
        </p:nvSpPr>
        <p:spPr>
          <a:xfrm>
            <a:off x="3661860" y="1724427"/>
            <a:ext cx="8149139" cy="462143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C3B11-AEAD-41A7-9A1B-B14C9DC82550}"/>
              </a:ext>
            </a:extLst>
          </p:cNvPr>
          <p:cNvSpPr txBox="1"/>
          <p:nvPr/>
        </p:nvSpPr>
        <p:spPr>
          <a:xfrm>
            <a:off x="1173574" y="24897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자신과의 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x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27E0B-DB19-4F87-A15B-22533F1E7752}"/>
              </a:ext>
            </a:extLst>
          </p:cNvPr>
          <p:cNvSpPr txBox="1"/>
          <p:nvPr/>
        </p:nvSpPr>
        <p:spPr>
          <a:xfrm>
            <a:off x="1122347" y="4692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자신과의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F8C76D-B4F9-4A33-BA18-B1D20266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26" y="4268633"/>
            <a:ext cx="6413927" cy="72037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88F17BB-6C89-485C-BE31-86F4D9FE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064" y="2090778"/>
            <a:ext cx="6764511" cy="6721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05EA4B-E0A0-42AF-A942-9DDE25E16E43}"/>
              </a:ext>
            </a:extLst>
          </p:cNvPr>
          <p:cNvSpPr txBox="1"/>
          <p:nvPr/>
        </p:nvSpPr>
        <p:spPr>
          <a:xfrm>
            <a:off x="7798013" y="1842887"/>
            <a:ext cx="3012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3                    2            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1D9310-3523-4120-9793-DD8D1F2224E8}"/>
              </a:ext>
            </a:extLst>
          </p:cNvPr>
          <p:cNvSpPr txBox="1"/>
          <p:nvPr/>
        </p:nvSpPr>
        <p:spPr>
          <a:xfrm>
            <a:off x="6837508" y="2739356"/>
            <a:ext cx="2781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3             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 1</a:t>
            </a:r>
            <a:r>
              <a:rPr lang="ko-KR" altLang="en-US" dirty="0">
                <a:ea typeface="맑은 고딕"/>
              </a:rPr>
              <a:t>              </a:t>
            </a:r>
            <a:r>
              <a:rPr lang="ko-KR" altLang="en-US">
                <a:ea typeface="맑은 고딕"/>
              </a:rPr>
              <a:t>   2</a:t>
            </a:r>
            <a:endParaRPr lang="ko-KR" altLang="en-US" dirty="0"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0A081E-8DE9-4A0E-83FE-E9C326B6C3F8}"/>
              </a:ext>
            </a:extLst>
          </p:cNvPr>
          <p:cNvSpPr txBox="1"/>
          <p:nvPr/>
        </p:nvSpPr>
        <p:spPr>
          <a:xfrm>
            <a:off x="7311356" y="4071256"/>
            <a:ext cx="3012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3                    2             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2C44CE-D2D5-4A93-B85E-9691F1BBBD04}"/>
              </a:ext>
            </a:extLst>
          </p:cNvPr>
          <p:cNvSpPr txBox="1"/>
          <p:nvPr/>
        </p:nvSpPr>
        <p:spPr>
          <a:xfrm>
            <a:off x="6180521" y="4945133"/>
            <a:ext cx="2781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3             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1  </a:t>
            </a:r>
            <a:r>
              <a:rPr lang="ko-KR" altLang="en-US" dirty="0">
                <a:ea typeface="맑은 고딕"/>
              </a:rPr>
              <a:t>               2</a:t>
            </a:r>
          </a:p>
        </p:txBody>
      </p:sp>
      <p:pic>
        <p:nvPicPr>
          <p:cNvPr id="13" name="그림 18">
            <a:extLst>
              <a:ext uri="{FF2B5EF4-FFF2-40B4-BE49-F238E27FC236}">
                <a16:creationId xmlns:a16="http://schemas.microsoft.com/office/drawing/2014/main" id="{4234451D-4A8E-4359-883A-7768C088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30" y="5667121"/>
            <a:ext cx="6136981" cy="300665"/>
          </a:xfrm>
          <a:prstGeom prst="rect">
            <a:avLst/>
          </a:prstGeom>
        </p:spPr>
      </p:pic>
      <p:pic>
        <p:nvPicPr>
          <p:cNvPr id="20" name="그림 49">
            <a:extLst>
              <a:ext uri="{FF2B5EF4-FFF2-40B4-BE49-F238E27FC236}">
                <a16:creationId xmlns:a16="http://schemas.microsoft.com/office/drawing/2014/main" id="{3502B867-5A02-4036-AF79-B2B8878B3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871" y="6043443"/>
            <a:ext cx="7379233" cy="226777"/>
          </a:xfrm>
          <a:prstGeom prst="rect">
            <a:avLst/>
          </a:prstGeom>
        </p:spPr>
      </p:pic>
      <p:pic>
        <p:nvPicPr>
          <p:cNvPr id="50" name="그림 50">
            <a:extLst>
              <a:ext uri="{FF2B5EF4-FFF2-40B4-BE49-F238E27FC236}">
                <a16:creationId xmlns:a16="http://schemas.microsoft.com/office/drawing/2014/main" id="{DA6966A5-35B3-4BEB-A7D5-EFD7410AD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628" y="3059785"/>
            <a:ext cx="6066543" cy="437472"/>
          </a:xfrm>
          <a:prstGeom prst="rect">
            <a:avLst/>
          </a:prstGeom>
        </p:spPr>
      </p:pic>
      <p:pic>
        <p:nvPicPr>
          <p:cNvPr id="52" name="그림 52">
            <a:extLst>
              <a:ext uri="{FF2B5EF4-FFF2-40B4-BE49-F238E27FC236}">
                <a16:creationId xmlns:a16="http://schemas.microsoft.com/office/drawing/2014/main" id="{B939D526-E913-431C-BE82-C8686F85A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030" y="3490682"/>
            <a:ext cx="7596947" cy="292853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359C2D3C-F9E0-4F56-8386-F44C9005205E}"/>
              </a:ext>
            </a:extLst>
          </p:cNvPr>
          <p:cNvSpPr txBox="1">
            <a:spLocks/>
          </p:cNvSpPr>
          <p:nvPr/>
        </p:nvSpPr>
        <p:spPr>
          <a:xfrm>
            <a:off x="381000" y="409174"/>
            <a:ext cx="1948543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의문점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14AB68-4BAF-4996-A85C-CD407EBE4DD0}"/>
              </a:ext>
            </a:extLst>
          </p:cNvPr>
          <p:cNvCxnSpPr/>
          <p:nvPr/>
        </p:nvCxnSpPr>
        <p:spPr>
          <a:xfrm>
            <a:off x="381000" y="1066800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6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FB6CB8A-C3CA-4FE0-A98A-791DA36D9A9B}"/>
              </a:ext>
            </a:extLst>
          </p:cNvPr>
          <p:cNvSpPr/>
          <p:nvPr/>
        </p:nvSpPr>
        <p:spPr>
          <a:xfrm>
            <a:off x="3204913" y="1479836"/>
            <a:ext cx="6291943" cy="137146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E66F9E0-E26C-4B18-B48D-2A2FBE0E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5" y="465815"/>
            <a:ext cx="3343775" cy="59010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Konlpy</a:t>
            </a:r>
            <a:r>
              <a:rPr lang="en-US" altLang="ko-KR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논문 요약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FEA4B4-3507-4139-A023-C2F29EC077E0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B24AC-7B92-4C84-B916-BC26EE69D690}"/>
              </a:ext>
            </a:extLst>
          </p:cNvPr>
          <p:cNvSpPr/>
          <p:nvPr/>
        </p:nvSpPr>
        <p:spPr>
          <a:xfrm>
            <a:off x="3204913" y="1610056"/>
            <a:ext cx="6291943" cy="109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한국어 형태소 분석기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 latinLnBrk="0"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쉽고 간단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하다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친절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개방됨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 latinLnBrk="0"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꼬꼬마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한나눔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MeCab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-ko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등 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여러가지 분석기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사용가능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7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379E49-F393-4A78-BBDD-613A5BF7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7" y="3138840"/>
            <a:ext cx="4225124" cy="3253345"/>
          </a:xfrm>
          <a:prstGeom prst="rect">
            <a:avLst/>
          </a:prstGeom>
        </p:spPr>
      </p:pic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95E9990-6518-4A3F-8DF6-C9DAAE9A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61" y="4153093"/>
            <a:ext cx="5523082" cy="8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A1A9-4462-4491-AECC-C65E3B241683}"/>
              </a:ext>
            </a:extLst>
          </p:cNvPr>
          <p:cNvSpPr txBox="1"/>
          <p:nvPr/>
        </p:nvSpPr>
        <p:spPr>
          <a:xfrm>
            <a:off x="4413941" y="249097"/>
            <a:ext cx="4316402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KONLPY </a:t>
            </a:r>
            <a:r>
              <a:rPr lang="ko-KR" altLang="en-US" sz="3200" kern="12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사용 예시</a:t>
            </a:r>
            <a:endParaRPr lang="en-US" altLang="ko-KR" sz="3200" kern="12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j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C17460-3F35-42E4-9C99-6A5A8D9145D9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CC5490F-08F5-4662-8F68-CD0F312D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9" y="2595989"/>
            <a:ext cx="5524356" cy="2744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B890D-0BE4-4A96-9AE1-43768D2B56EF}"/>
              </a:ext>
            </a:extLst>
          </p:cNvPr>
          <p:cNvSpPr txBox="1"/>
          <p:nvPr/>
        </p:nvSpPr>
        <p:spPr>
          <a:xfrm>
            <a:off x="5780315" y="2700563"/>
            <a:ext cx="6183087" cy="25354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한 문장을 각각의 단어로 나눠서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pos(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품사태그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와 함께 저장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한다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각 분석기마다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태그가 조금씩 다르다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.(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아래의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주소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참고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https://datascienceschool.net/03%20machine%20learning/03.01.02%20KoNLPy%20%ED%95%9C%EA%B5%AD%EC%96%B4%20%EC%B2%98%EB%A6%AC%20%ED%8C%A8%ED%82%A4%EC%A7%80.html</a:t>
            </a:r>
          </a:p>
        </p:txBody>
      </p:sp>
    </p:spTree>
    <p:extLst>
      <p:ext uri="{BB962C8B-B14F-4D97-AF65-F5344CB8AC3E}">
        <p14:creationId xmlns:p14="http://schemas.microsoft.com/office/powerpoint/2010/main" val="161917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A1A9-4462-4491-AECC-C65E3B241683}"/>
              </a:ext>
            </a:extLst>
          </p:cNvPr>
          <p:cNvSpPr txBox="1"/>
          <p:nvPr/>
        </p:nvSpPr>
        <p:spPr>
          <a:xfrm>
            <a:off x="1589314" y="151125"/>
            <a:ext cx="9013372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Counter 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기능을 이용해 빈도 수도 확인 가능하다</a:t>
            </a:r>
            <a:endParaRPr lang="en-US" altLang="ko-KR" sz="3200" kern="12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j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C17460-3F35-42E4-9C99-6A5A8D9145D9}"/>
              </a:ext>
            </a:extLst>
          </p:cNvPr>
          <p:cNvCxnSpPr/>
          <p:nvPr/>
        </p:nvCxnSpPr>
        <p:spPr>
          <a:xfrm>
            <a:off x="381000" y="1112294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E65ABCE-9004-4385-9157-7B643807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10" y="1987522"/>
            <a:ext cx="830538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EC1E-CBE7-48FB-89F9-6CAA4FD1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8" y="1497908"/>
            <a:ext cx="11067944" cy="1760374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TF - </a:t>
            </a:r>
            <a:r>
              <a:rPr lang="ko-KR" altLang="en-US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IDF만을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이용</a:t>
            </a:r>
            <a:r>
              <a:rPr lang="ko-KR" altLang="en-US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하여 문장의 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각 단어들에 </a:t>
            </a:r>
            <a:r>
              <a:rPr lang="ko-KR" altLang="en-US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tf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– </a:t>
            </a:r>
            <a:r>
              <a:rPr lang="ko-KR" altLang="en-US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idf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값을 부여</a:t>
            </a:r>
            <a:r>
              <a:rPr lang="ko-KR" altLang="en-US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하고, </a:t>
            </a:r>
            <a:b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각 문장의 단어들에 부여된 </a:t>
            </a:r>
            <a:r>
              <a:rPr lang="ko-KR" altLang="en-US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tf-idf</a:t>
            </a:r>
            <a:r>
              <a:rPr lang="ko-KR" altLang="en-US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값들을 더해 문장에 점수를 부여하여 </a:t>
            </a:r>
            <a:r>
              <a:rPr lang="ko-KR" altLang="en-US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점수가 높은 문장을 선택 </a:t>
            </a:r>
            <a:r>
              <a:rPr lang="ko-KR" altLang="en-US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할 수 있다.[1]</a:t>
            </a:r>
            <a:endParaRPr lang="ko-KR" sz="72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0" indent="0" algn="ctr">
              <a:lnSpc>
                <a:spcPts val="2600"/>
              </a:lnSpc>
              <a:buNone/>
            </a:pP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문장에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등장하는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단어의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빈도수로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문장간의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유사도를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계산했던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것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처럼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문장에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등장하는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단어의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TF-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IDF값을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이용하여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b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문장을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나타내고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유사도를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계산하여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en-US" altLang="ko-KR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Textrank</a:t>
            </a:r>
            <a:r>
              <a:rPr lang="en-US" altLang="ko-KR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알고리즘을</a:t>
            </a:r>
            <a:r>
              <a:rPr lang="en-US" altLang="ko-KR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적용시켜</a:t>
            </a:r>
            <a:r>
              <a:rPr lang="en-US" altLang="ko-KR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추출적</a:t>
            </a:r>
            <a:r>
              <a:rPr lang="en-US" altLang="ko-KR" sz="72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72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요약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을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 할 수 </a:t>
            </a:r>
            <a:r>
              <a:rPr lang="en-US" altLang="ko-KR" sz="72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있다</a:t>
            </a:r>
            <a:r>
              <a:rPr lang="en-US" altLang="ko-KR" sz="7200" dirty="0">
                <a:latin typeface="a고딕14" panose="02020600000000000000" pitchFamily="18" charset="-127"/>
                <a:ea typeface="a고딕14" panose="02020600000000000000" pitchFamily="18" charset="-127"/>
              </a:rPr>
              <a:t>.[2]</a:t>
            </a: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9E8791-3863-4664-82DE-FDB5FA40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8" y="3667422"/>
            <a:ext cx="5730033" cy="1283137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3A6892D-58BB-416A-86D5-EB3CC628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3" y="3643895"/>
            <a:ext cx="5986041" cy="13066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E7756CF-9F5F-4BFE-9138-4658D170F6DD}"/>
                  </a:ext>
                </a:extLst>
              </p14:cNvPr>
              <p14:cNvContentPartPr/>
              <p14:nvPr/>
            </p14:nvContentPartPr>
            <p14:xfrm>
              <a:off x="3669338" y="3993293"/>
              <a:ext cx="2456069" cy="56322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E7756CF-9F5F-4BFE-9138-4658D170F6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5382" y="3887689"/>
                <a:ext cx="2563621" cy="26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AB12657-C302-4E5B-8500-33904A3C62EE}"/>
                  </a:ext>
                </a:extLst>
              </p14:cNvPr>
              <p14:cNvContentPartPr/>
              <p14:nvPr/>
            </p14:nvContentPartPr>
            <p14:xfrm>
              <a:off x="280391" y="4148381"/>
              <a:ext cx="5724602" cy="150191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AB12657-C302-4E5B-8500-33904A3C62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423" y="4043597"/>
                <a:ext cx="5832179" cy="35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DABFBEB-F314-46F7-B781-6F55593F81F3}"/>
                  </a:ext>
                </a:extLst>
              </p14:cNvPr>
              <p14:cNvContentPartPr/>
              <p14:nvPr/>
            </p14:nvContentPartPr>
            <p14:xfrm>
              <a:off x="280390" y="4333554"/>
              <a:ext cx="5752618" cy="56322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DABFBEB-F314-46F7-B781-6F55593F81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405" y="4229254"/>
                <a:ext cx="5860228" cy="26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7D5DC20-699D-43C8-9860-A7C9247A1AD1}"/>
                  </a:ext>
                </a:extLst>
              </p14:cNvPr>
              <p14:cNvContentPartPr/>
              <p14:nvPr/>
            </p14:nvContentPartPr>
            <p14:xfrm>
              <a:off x="4554972" y="4137325"/>
              <a:ext cx="1587573" cy="45719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7D5DC20-699D-43C8-9860-A7C9247A1A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0997" y="4013760"/>
                <a:ext cx="1695162" cy="292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21AA04-7A22-4474-9269-F0FE94F84BFE}"/>
                  </a:ext>
                </a:extLst>
              </p14:cNvPr>
              <p14:cNvContentPartPr/>
              <p14:nvPr/>
            </p14:nvContentPartPr>
            <p14:xfrm>
              <a:off x="1615412" y="4566503"/>
              <a:ext cx="2624165" cy="46935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21AA04-7A22-4474-9269-F0FE94F84B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1461" y="4462970"/>
                <a:ext cx="2731707" cy="25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32193E6-1D03-4548-B2B4-691E2B440A6E}"/>
                  </a:ext>
                </a:extLst>
              </p14:cNvPr>
              <p14:cNvContentPartPr/>
              <p14:nvPr/>
            </p14:nvContentPartPr>
            <p14:xfrm>
              <a:off x="8402473" y="3957720"/>
              <a:ext cx="3520677" cy="112643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32193E6-1D03-4548-B2B4-691E2B440A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48486" y="3850441"/>
                <a:ext cx="3628291" cy="32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EFE6738-7D07-43D9-AC93-51A6DFD7181D}"/>
                  </a:ext>
                </a:extLst>
              </p14:cNvPr>
              <p14:cNvContentPartPr/>
              <p14:nvPr/>
            </p14:nvContentPartPr>
            <p14:xfrm>
              <a:off x="6363769" y="4187542"/>
              <a:ext cx="5509813" cy="65709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EFE6738-7D07-43D9-AC93-51A6DFD71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9815" y="4085930"/>
                <a:ext cx="5617362" cy="26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2C9D80D-EBF6-4B50-B1E6-2DB575F81DEC}"/>
                  </a:ext>
                </a:extLst>
              </p14:cNvPr>
              <p14:cNvContentPartPr/>
              <p14:nvPr/>
            </p14:nvContentPartPr>
            <p14:xfrm>
              <a:off x="6363769" y="4390703"/>
              <a:ext cx="793787" cy="45719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2C9D80D-EBF6-4B50-B1E6-2DB575F81D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09549" y="4297710"/>
                <a:ext cx="901866" cy="232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1AA3355-820B-425D-8FF9-177009A639C5}"/>
                  </a:ext>
                </a:extLst>
              </p14:cNvPr>
              <p14:cNvContentPartPr/>
              <p14:nvPr/>
            </p14:nvContentPartPr>
            <p14:xfrm flipV="1">
              <a:off x="9519122" y="3999276"/>
              <a:ext cx="2095935" cy="49186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1AA3355-820B-425D-8FF9-177009A639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flipV="1">
                <a:off x="9465075" y="3889158"/>
                <a:ext cx="2203668" cy="26905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BC34E9B-A8FE-4B57-A7E1-3A997D6F4148}"/>
              </a:ext>
            </a:extLst>
          </p:cNvPr>
          <p:cNvSpPr txBox="1"/>
          <p:nvPr/>
        </p:nvSpPr>
        <p:spPr>
          <a:xfrm>
            <a:off x="2895856" y="168699"/>
            <a:ext cx="9013372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TF-</a:t>
            </a:r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IDF와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TextRank는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다른 것인가?</a:t>
            </a:r>
            <a:endParaRPr lang="en-US" altLang="ko-KR" sz="3200" kern="12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j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9FEB1D-556B-40BB-8EA9-5CE5094C9343}"/>
              </a:ext>
            </a:extLst>
          </p:cNvPr>
          <p:cNvCxnSpPr/>
          <p:nvPr/>
        </p:nvCxnSpPr>
        <p:spPr>
          <a:xfrm>
            <a:off x="381000" y="1112294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07D9E-F3D7-4746-B684-D2115AB31D76}"/>
              </a:ext>
            </a:extLst>
          </p:cNvPr>
          <p:cNvSpPr/>
          <p:nvPr/>
        </p:nvSpPr>
        <p:spPr>
          <a:xfrm>
            <a:off x="338846" y="4916754"/>
            <a:ext cx="117508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[1] </a:t>
            </a:r>
            <a:r>
              <a:rPr lang="ko-KR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Text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Summarization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using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NLTK: TF-IDF </a:t>
            </a:r>
            <a:r>
              <a:rPr lang="ko-KR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Algorithm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: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 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  <a:hlinkClick r:id="rId23"/>
              </a:rPr>
              <a:t>https://towardsdatascience.com/text-summarization-using-tf-idf-e64a0644ace3</a:t>
            </a:r>
            <a:r>
              <a:rPr lang="ko-KR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  <a:cs typeface="+mn-lt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[2]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F.Barrios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,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F.L´opez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,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L.Argerich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,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R.Warchenchauzer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(2016). </a:t>
            </a:r>
            <a:r>
              <a:rPr lang="en-US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Variations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of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the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Similarity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Function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of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TextRank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for</a:t>
            </a:r>
            <a:r>
              <a:rPr lang="ko-KR" altLang="ko-KR" sz="1400" i="1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Automated </a:t>
            </a:r>
            <a:r>
              <a:rPr lang="ko-KR" altLang="ko-KR" sz="1400" i="1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Summarization</a:t>
            </a:r>
            <a:endParaRPr lang="ko-KR" altLang="ko-KR" sz="1400" i="1" dirty="0">
              <a:latin typeface="a고딕14" panose="02020600000000000000" pitchFamily="18" charset="-127"/>
              <a:ea typeface="a고딕14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7D314B-D1B5-4BD5-A6FD-F33C9BE1BE2B}"/>
              </a:ext>
            </a:extLst>
          </p:cNvPr>
          <p:cNvSpPr/>
          <p:nvPr/>
        </p:nvSpPr>
        <p:spPr>
          <a:xfrm>
            <a:off x="381001" y="1844170"/>
            <a:ext cx="11429999" cy="42300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A52460-F03F-4490-AD1A-1945AB5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115" y="561073"/>
            <a:ext cx="1872343" cy="516618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E4876-F2BE-44D8-A972-4E440D52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28397"/>
            <a:ext cx="10515600" cy="3530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Sentence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Extraction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Using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</a:rPr>
              <a:t> </a:t>
            </a:r>
            <a:r>
              <a:rPr lang="ko-KR" altLang="en-US" sz="2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Textrank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Algorithm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</a:rPr>
              <a:t> :</a:t>
            </a:r>
            <a:r>
              <a:rPr lang="ko-KR" altLang="en-US" sz="24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  <a:r>
              <a:rPr lang="ko-KR" sz="24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  <a:hlinkClick r:id="rId2"/>
              </a:rPr>
              <a:t>https://medium.com/analytics-vidhya/sentence-extraction-using-textrank-algorithm-7f5c8fd568cd</a:t>
            </a:r>
            <a:r>
              <a:rPr lang="ko-KR" sz="24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Python Package For Korean NLP: 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  <a:hlinkClick r:id="rId3"/>
              </a:rPr>
              <a:t>https://github.com/e9t/konlpy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</a:p>
          <a:p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KoNLPy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: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쉽고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간결한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한국어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정보처리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파이썬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패키지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+mn-lt"/>
            </a:endParaRPr>
          </a:p>
          <a:p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TextRank를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이용한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키워드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추출과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핵심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문장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추출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(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구현과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실험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) : 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  <a:hlinkClick r:id="rId4"/>
              </a:rPr>
              <a:t>https://lovit.github.io/nlp/2019/04/30/textrank/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</a:p>
          <a:p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TextRank: Bringing Order into Texts </a:t>
            </a:r>
          </a:p>
          <a:p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TextRank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알고리즘을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이용한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한국어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중요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문장</a:t>
            </a:r>
            <a:r>
              <a:rPr 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추출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+mn-lt"/>
              </a:rPr>
              <a:t> </a:t>
            </a:r>
            <a:endParaRPr lang="en-US" sz="2000" dirty="0">
              <a:latin typeface="a고딕15" panose="02020600000000000000" pitchFamily="18" charset="-127"/>
              <a:ea typeface="a고딕15" panose="02020600000000000000" pitchFamily="18" charset="-127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9046AC-7AFD-4A3A-A80F-649469BE3D9B}"/>
              </a:ext>
            </a:extLst>
          </p:cNvPr>
          <p:cNvCxnSpPr/>
          <p:nvPr/>
        </p:nvCxnSpPr>
        <p:spPr>
          <a:xfrm>
            <a:off x="381001" y="1176047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BDA28C-B46B-424A-85CC-A47555B49081}"/>
              </a:ext>
            </a:extLst>
          </p:cNvPr>
          <p:cNvSpPr/>
          <p:nvPr/>
        </p:nvSpPr>
        <p:spPr>
          <a:xfrm>
            <a:off x="185218" y="1872042"/>
            <a:ext cx="11821561" cy="4125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83F234-3E89-4BBD-8AF9-25265425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850" y="409683"/>
            <a:ext cx="3926299" cy="70531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교수님이 주신 자료 정리 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252E81-C669-47CC-A72D-1A5259A4FF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36342"/>
          <a:stretch/>
        </p:blipFill>
        <p:spPr>
          <a:xfrm>
            <a:off x="233837" y="2182876"/>
            <a:ext cx="5694139" cy="341044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47E74-752E-470F-A51C-2FC366F6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7976" y="2314769"/>
            <a:ext cx="6127422" cy="31466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  <a:hlinkClick r:id="rId4"/>
              </a:rPr>
              <a:t>https://medium.com/analytics-vidhya/sentence-extraction-using-textrank-algorithm7f5c8fd568cd</a:t>
            </a:r>
            <a:r>
              <a:rPr lang="ko-KR" altLang="en-US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b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</a:br>
            <a:r>
              <a:rPr lang="ko-KR" altLang="en-US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의</a:t>
            </a:r>
            <a:r>
              <a:rPr 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 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textrank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를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이용한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영어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문서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요약</a:t>
            </a:r>
            <a:endParaRPr lang="en-US" altLang="ko-KR" sz="2200" dirty="0">
              <a:latin typeface="a고딕14" panose="02020600000000000000" pitchFamily="18" charset="-127"/>
              <a:ea typeface="a고딕14" panose="02020600000000000000" pitchFamily="18" charset="-127"/>
              <a:cs typeface="+mn-lt"/>
            </a:endParaRPr>
          </a:p>
          <a:p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문장을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 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단어의</a:t>
            </a:r>
            <a:r>
              <a:rPr lang="en-US" altLang="ko-KR" sz="2200" dirty="0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등장</a:t>
            </a:r>
            <a:r>
              <a:rPr lang="en-US" altLang="ko-KR" sz="2200" dirty="0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빈도수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로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나타낸다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.</a:t>
            </a:r>
          </a:p>
          <a:p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문장과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문장간의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코사인</a:t>
            </a:r>
            <a:r>
              <a:rPr lang="en-US" altLang="ko-KR" sz="2200" dirty="0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유사도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를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계산하여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 </a:t>
            </a:r>
            <a:b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</a:b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문장간의</a:t>
            </a:r>
            <a:r>
              <a:rPr lang="en-US" altLang="ko-KR" sz="2200" dirty="0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관계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를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나타내는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>
                <a:latin typeface="a고딕16" panose="02020600000000000000" pitchFamily="18" charset="-127"/>
                <a:ea typeface="a고딕16" panose="02020600000000000000" pitchFamily="18" charset="-127"/>
                <a:cs typeface="Times New Roman"/>
              </a:rPr>
              <a:t>undirected graph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생성</a:t>
            </a:r>
            <a:endParaRPr lang="en-US" altLang="ko-KR" sz="2200" dirty="0">
              <a:latin typeface="a고딕14" panose="02020600000000000000" pitchFamily="18" charset="-127"/>
              <a:ea typeface="a고딕14" panose="02020600000000000000" pitchFamily="18" charset="-127"/>
              <a:cs typeface="Times New Roman"/>
            </a:endParaRPr>
          </a:p>
          <a:p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TextRank알고리즘을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적용하여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 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TextRank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값이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b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</a:b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높은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문장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 </a:t>
            </a:r>
            <a:r>
              <a:rPr lang="en-US" altLang="ko-KR" sz="2200" dirty="0" err="1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추출</a:t>
            </a:r>
            <a:r>
              <a:rPr lang="en-US" altLang="ko-KR" sz="2200" dirty="0">
                <a:latin typeface="a고딕14" panose="02020600000000000000" pitchFamily="18" charset="-127"/>
                <a:ea typeface="a고딕14" panose="02020600000000000000" pitchFamily="18" charset="-127"/>
                <a:cs typeface="Times New Roman"/>
              </a:rPr>
              <a:t> 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FF9473-7C00-4359-A681-82E53390DED6}"/>
              </a:ext>
            </a:extLst>
          </p:cNvPr>
          <p:cNvCxnSpPr/>
          <p:nvPr/>
        </p:nvCxnSpPr>
        <p:spPr>
          <a:xfrm flipV="1">
            <a:off x="1378365" y="4136404"/>
            <a:ext cx="2754485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C97470-AFC5-4AFF-8085-26DB1CB437EC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1E4522-5BF8-4983-AD43-FD43945B5234}"/>
              </a:ext>
            </a:extLst>
          </p:cNvPr>
          <p:cNvSpPr/>
          <p:nvPr/>
        </p:nvSpPr>
        <p:spPr>
          <a:xfrm>
            <a:off x="345438" y="3725899"/>
            <a:ext cx="11430001" cy="28708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41F41-0F27-411D-A473-F1F6851BDBD7}"/>
              </a:ext>
            </a:extLst>
          </p:cNvPr>
          <p:cNvSpPr/>
          <p:nvPr/>
        </p:nvSpPr>
        <p:spPr>
          <a:xfrm>
            <a:off x="345439" y="1338948"/>
            <a:ext cx="11430001" cy="22250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83F234-3E89-4BBD-8AF9-25265425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68" y="389614"/>
            <a:ext cx="6448064" cy="705319"/>
          </a:xfrm>
        </p:spPr>
        <p:txBody>
          <a:bodyPr>
            <a:normAutofit/>
          </a:bodyPr>
          <a:lstStyle/>
          <a:p>
            <a:r>
              <a:rPr lang="ko-KR" altLang="ko-KR" sz="2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TextRank</a:t>
            </a:r>
            <a:r>
              <a:rPr lang="ko-KR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: </a:t>
            </a:r>
            <a:r>
              <a:rPr lang="ko-KR" altLang="ko-KR" sz="2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Bringing</a:t>
            </a:r>
            <a:r>
              <a:rPr lang="ko-KR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 </a:t>
            </a:r>
            <a:r>
              <a:rPr lang="ko-KR" altLang="ko-KR" sz="2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Order</a:t>
            </a:r>
            <a:r>
              <a:rPr lang="ko-KR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 </a:t>
            </a:r>
            <a:r>
              <a:rPr lang="ko-KR" altLang="ko-KR" sz="2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into</a:t>
            </a:r>
            <a:r>
              <a:rPr lang="ko-KR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 </a:t>
            </a:r>
            <a:r>
              <a:rPr lang="ko-KR" altLang="ko-KR" sz="2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Texts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lt"/>
              </a:rPr>
              <a:t> 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C97470-AFC5-4AFF-8085-26DB1CB437EC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E5DFC1-3AA4-4631-95D1-6A6CACD269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3400" y="1603285"/>
            <a:ext cx="8585200" cy="131908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18127D-3E65-4BC6-8FC6-2C148130279A}"/>
              </a:ext>
            </a:extLst>
          </p:cNvPr>
          <p:cNvSpPr txBox="1"/>
          <p:nvPr/>
        </p:nvSpPr>
        <p:spPr>
          <a:xfrm>
            <a:off x="1566952" y="2350824"/>
            <a:ext cx="20884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문장 </a:t>
            </a:r>
            <a:r>
              <a:rPr lang="ko-KR" altLang="en-US" sz="16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i의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textrank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F8A61-20A2-4C8B-8FAD-ABB0423ACC0A}"/>
              </a:ext>
            </a:extLst>
          </p:cNvPr>
          <p:cNvSpPr txBox="1"/>
          <p:nvPr/>
        </p:nvSpPr>
        <p:spPr>
          <a:xfrm>
            <a:off x="3525629" y="1474367"/>
            <a:ext cx="2280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Damping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factor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= 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F46CD-A783-4D88-9DA0-837991D95F31}"/>
              </a:ext>
            </a:extLst>
          </p:cNvPr>
          <p:cNvSpPr txBox="1"/>
          <p:nvPr/>
        </p:nvSpPr>
        <p:spPr>
          <a:xfrm>
            <a:off x="5138684" y="2684770"/>
            <a:ext cx="20884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i와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연결된 </a:t>
            </a:r>
            <a:endParaRPr lang="en-US" altLang="ko-KR" sz="14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모든 문장에 대해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B408A-28E9-4CDB-BABC-CDF0330B8AE3}"/>
              </a:ext>
            </a:extLst>
          </p:cNvPr>
          <p:cNvSpPr txBox="1"/>
          <p:nvPr/>
        </p:nvSpPr>
        <p:spPr>
          <a:xfrm>
            <a:off x="8841218" y="2330831"/>
            <a:ext cx="16773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i와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연결된 문장들의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textrank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 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C6A22-AF1B-41FD-AEE8-7D04E61C67D3}"/>
              </a:ext>
            </a:extLst>
          </p:cNvPr>
          <p:cNvSpPr txBox="1"/>
          <p:nvPr/>
        </p:nvSpPr>
        <p:spPr>
          <a:xfrm>
            <a:off x="6548241" y="2878065"/>
            <a:ext cx="25599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Vertex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j에서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 나가는 </a:t>
            </a:r>
            <a:endParaRPr lang="en-US" altLang="ko-KR" sz="14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모든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edge의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weight들의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C3173-814A-45D0-B8A3-333BD64C6E35}"/>
              </a:ext>
            </a:extLst>
          </p:cNvPr>
          <p:cNvSpPr txBox="1"/>
          <p:nvPr/>
        </p:nvSpPr>
        <p:spPr>
          <a:xfrm>
            <a:off x="6778447" y="1474367"/>
            <a:ext cx="2374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문장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i와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j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 간의 </a:t>
            </a:r>
            <a:r>
              <a:rPr lang="ko-KR" altLang="en-US" sz="14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weight</a:t>
            </a:r>
            <a:r>
              <a:rPr lang="ko-KR" altLang="en-US" sz="1400" dirty="0">
                <a:latin typeface="a고딕15" panose="02020600000000000000" pitchFamily="18" charset="-127"/>
                <a:ea typeface="a고딕15" panose="02020600000000000000" pitchFamily="18" charset="-127"/>
              </a:rPr>
              <a:t>(유사도)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F7734-A437-4DE7-8B25-EC656555ADEF}"/>
              </a:ext>
            </a:extLst>
          </p:cNvPr>
          <p:cNvSpPr txBox="1"/>
          <p:nvPr/>
        </p:nvSpPr>
        <p:spPr>
          <a:xfrm>
            <a:off x="2529171" y="3875528"/>
            <a:ext cx="3374858" cy="15081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S1: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I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could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not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solve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many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problems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in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today's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test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. </a:t>
            </a:r>
            <a:endParaRPr 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buFont typeface="Arial"/>
              <a:buChar char="•"/>
            </a:pP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S2: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My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friends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said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b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</a:b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the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test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was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hard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too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. 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S3: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  <a:cs typeface="+mn-lt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The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test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was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very</a:t>
            </a:r>
            <a:r>
              <a:rPr lang="ko-KR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 </a:t>
            </a:r>
            <a:r>
              <a:rPr lang="ko-KR" dirty="0" err="1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hard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  <a:cs typeface="+mn-lt"/>
              </a:rPr>
              <a:t>.</a:t>
            </a:r>
            <a:endParaRPr lang="ko-KR" sz="20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1" name="그림 29">
            <a:extLst>
              <a:ext uri="{FF2B5EF4-FFF2-40B4-BE49-F238E27FC236}">
                <a16:creationId xmlns:a16="http://schemas.microsoft.com/office/drawing/2014/main" id="{49D1D234-8DF6-4DC3-A97A-D9EB7173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69" y="3846603"/>
            <a:ext cx="2743200" cy="181264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4E75C34-8FA6-4C79-9A10-1AA6625C0D1D}"/>
              </a:ext>
            </a:extLst>
          </p:cNvPr>
          <p:cNvSpPr/>
          <p:nvPr/>
        </p:nvSpPr>
        <p:spPr>
          <a:xfrm>
            <a:off x="5747360" y="4386442"/>
            <a:ext cx="1031087" cy="486276"/>
          </a:xfrm>
          <a:prstGeom prst="rightArrow">
            <a:avLst/>
          </a:prstGeom>
          <a:solidFill>
            <a:srgbClr val="AEEBE3"/>
          </a:solidFill>
          <a:ln w="34925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401F9BB5-ED63-4E9C-B69A-30E79891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14" y="5704958"/>
            <a:ext cx="2580603" cy="7634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A5CC94-2816-4AC3-A15A-CBDD8B7BF7A7}"/>
              </a:ext>
            </a:extLst>
          </p:cNvPr>
          <p:cNvSpPr txBox="1"/>
          <p:nvPr/>
        </p:nvSpPr>
        <p:spPr>
          <a:xfrm>
            <a:off x="7194145" y="4978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65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EC6F6-4A62-4206-8C6F-DF4230701E0B}"/>
              </a:ext>
            </a:extLst>
          </p:cNvPr>
          <p:cNvSpPr/>
          <p:nvPr/>
        </p:nvSpPr>
        <p:spPr>
          <a:xfrm>
            <a:off x="533793" y="3678970"/>
            <a:ext cx="11430001" cy="282877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78ED12-53DA-41BA-8A4F-454F667B08ED}"/>
              </a:ext>
            </a:extLst>
          </p:cNvPr>
          <p:cNvSpPr/>
          <p:nvPr/>
        </p:nvSpPr>
        <p:spPr>
          <a:xfrm>
            <a:off x="533793" y="2064558"/>
            <a:ext cx="11430001" cy="146193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21E08-6B5B-4DC8-8D6E-5FA6CB6D9B2E}"/>
              </a:ext>
            </a:extLst>
          </p:cNvPr>
          <p:cNvSpPr/>
          <p:nvPr/>
        </p:nvSpPr>
        <p:spPr>
          <a:xfrm>
            <a:off x="533794" y="233791"/>
            <a:ext cx="11430001" cy="167829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F9D507-A018-436C-A7BD-799EA82A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993" y="2195530"/>
            <a:ext cx="10515600" cy="1140933"/>
          </a:xfrm>
          <a:ln>
            <a:solidFill>
              <a:srgbClr val="D9D9D9"/>
            </a:solidFill>
          </a:ln>
        </p:spPr>
      </p:pic>
      <p:pic>
        <p:nvPicPr>
          <p:cNvPr id="3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360BD7C-DBE1-43D3-B5A9-6B84263A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45" y="608338"/>
            <a:ext cx="5367868" cy="8110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9" name="그림 39">
            <a:extLst>
              <a:ext uri="{FF2B5EF4-FFF2-40B4-BE49-F238E27FC236}">
                <a16:creationId xmlns:a16="http://schemas.microsoft.com/office/drawing/2014/main" id="{F464AA61-06A3-46D3-A9FB-7FB8E9234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226" y="3771002"/>
            <a:ext cx="8631460" cy="2644710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" name="그림 29">
            <a:extLst>
              <a:ext uri="{FF2B5EF4-FFF2-40B4-BE49-F238E27FC236}">
                <a16:creationId xmlns:a16="http://schemas.microsoft.com/office/drawing/2014/main" id="{D4EF82AF-7605-404B-BEE3-5CA5915C5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016" y="312348"/>
            <a:ext cx="2302098" cy="15211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B0ACE704-BBBE-436E-8BA6-7F9052422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590" y="5336467"/>
            <a:ext cx="2743200" cy="811530"/>
          </a:xfrm>
          <a:prstGeom prst="rect">
            <a:avLst/>
          </a:prstGeom>
          <a:ln>
            <a:solidFill>
              <a:srgbClr val="D9D9D9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B1D5627-DDF5-4F62-82D7-9ABD07BF65BF}"/>
              </a:ext>
            </a:extLst>
          </p:cNvPr>
          <p:cNvSpPr/>
          <p:nvPr/>
        </p:nvSpPr>
        <p:spPr>
          <a:xfrm rot="5400000">
            <a:off x="5893098" y="1632153"/>
            <a:ext cx="484825" cy="510832"/>
          </a:xfrm>
          <a:prstGeom prst="rightArrow">
            <a:avLst/>
          </a:prstGeom>
          <a:solidFill>
            <a:srgbClr val="AEEBE3"/>
          </a:solidFill>
          <a:ln w="34925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FD18488-2839-4C25-800A-12ED8E6B941C}"/>
              </a:ext>
            </a:extLst>
          </p:cNvPr>
          <p:cNvSpPr/>
          <p:nvPr/>
        </p:nvSpPr>
        <p:spPr>
          <a:xfrm rot="5400000">
            <a:off x="5879136" y="3337424"/>
            <a:ext cx="512749" cy="510832"/>
          </a:xfrm>
          <a:prstGeom prst="rightArrow">
            <a:avLst/>
          </a:prstGeom>
          <a:solidFill>
            <a:srgbClr val="AEEBE3"/>
          </a:solidFill>
          <a:ln w="34925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A6B983-ECBA-475D-BC5D-CA2B603EC950}"/>
              </a:ext>
            </a:extLst>
          </p:cNvPr>
          <p:cNvSpPr/>
          <p:nvPr/>
        </p:nvSpPr>
        <p:spPr>
          <a:xfrm>
            <a:off x="533794" y="3591425"/>
            <a:ext cx="11430001" cy="291823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91BFDA-19BE-4037-9F2B-1A7F7D33C1B7}"/>
              </a:ext>
            </a:extLst>
          </p:cNvPr>
          <p:cNvSpPr/>
          <p:nvPr/>
        </p:nvSpPr>
        <p:spPr>
          <a:xfrm>
            <a:off x="533794" y="174717"/>
            <a:ext cx="11430001" cy="32134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6905F2-4DD4-43A8-901A-7ADAB6E2D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875" y="3542331"/>
            <a:ext cx="6177139" cy="1267884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4" descr="조류, 나무, 꽃이(가) 표시된 사진&#10;&#10;자동 생성된 설명">
            <a:extLst>
              <a:ext uri="{FF2B5EF4-FFF2-40B4-BE49-F238E27FC236}">
                <a16:creationId xmlns:a16="http://schemas.microsoft.com/office/drawing/2014/main" id="{3E49E467-03BF-4A67-A801-3B6F35A7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348343"/>
            <a:ext cx="9877778" cy="2773294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52553C91-AC1C-4C56-B197-5B6C6AE5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613" y="5752271"/>
            <a:ext cx="8291690" cy="356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70F079D-0205-4740-8B7F-6A6EEEC09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731" y="4962842"/>
            <a:ext cx="5429955" cy="575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039E55-35D7-4946-BAA0-F24A9F1EE1AF}"/>
              </a:ext>
            </a:extLst>
          </p:cNvPr>
          <p:cNvCxnSpPr/>
          <p:nvPr/>
        </p:nvCxnSpPr>
        <p:spPr>
          <a:xfrm flipH="1">
            <a:off x="3945467" y="1899356"/>
            <a:ext cx="5000977" cy="1648178"/>
          </a:xfrm>
          <a:prstGeom prst="straightConnector1">
            <a:avLst/>
          </a:prstGeom>
          <a:ln w="63500">
            <a:solidFill>
              <a:srgbClr val="64DE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795933-CE6F-4D66-878C-A6541A0A9E0F}"/>
              </a:ext>
            </a:extLst>
          </p:cNvPr>
          <p:cNvSpPr txBox="1"/>
          <p:nvPr/>
        </p:nvSpPr>
        <p:spPr>
          <a:xfrm>
            <a:off x="7568318" y="3746460"/>
            <a:ext cx="15465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[WS(V1),   [1,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 WS(V2), = 1,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 WS(V3)]    1]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1130EF-119F-4731-98A5-192ADAC7509A}"/>
              </a:ext>
            </a:extLst>
          </p:cNvPr>
          <p:cNvCxnSpPr/>
          <p:nvPr/>
        </p:nvCxnSpPr>
        <p:spPr>
          <a:xfrm flipH="1">
            <a:off x="8389408" y="1901119"/>
            <a:ext cx="2020711" cy="1800579"/>
          </a:xfrm>
          <a:prstGeom prst="straightConnector1">
            <a:avLst/>
          </a:prstGeom>
          <a:ln w="63500">
            <a:solidFill>
              <a:srgbClr val="64DE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5C9CC0-7749-4718-BCD5-60FF69F902AE}"/>
              </a:ext>
            </a:extLst>
          </p:cNvPr>
          <p:cNvSpPr txBox="1"/>
          <p:nvPr/>
        </p:nvSpPr>
        <p:spPr>
          <a:xfrm>
            <a:off x="7195784" y="4022612"/>
            <a:ext cx="372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X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DECDE0-700C-4B5D-A144-A3EC231F7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387" y="4984818"/>
            <a:ext cx="1476714" cy="47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7089A-0E74-42A9-80C4-27B2B70F580C}"/>
              </a:ext>
            </a:extLst>
          </p:cNvPr>
          <p:cNvSpPr txBox="1"/>
          <p:nvPr/>
        </p:nvSpPr>
        <p:spPr>
          <a:xfrm>
            <a:off x="7826443" y="5037847"/>
            <a:ext cx="3910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a고딕16" panose="02020600000000000000" pitchFamily="18" charset="-127"/>
                <a:ea typeface="a고딕16" panose="02020600000000000000" pitchFamily="18" charset="-127"/>
              </a:rPr>
              <a:t>=0.15 + 0.85(0.223+0.289)= 0.586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E67D8D3-36F0-4274-9556-832CC5593570}"/>
                  </a:ext>
                </a:extLst>
              </p14:cNvPr>
              <p14:cNvContentPartPr/>
              <p14:nvPr/>
            </p14:nvContentPartPr>
            <p14:xfrm>
              <a:off x="10723826" y="5198150"/>
              <a:ext cx="666749" cy="1904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E67D8D3-36F0-4274-9556-832CC55935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560" y="5062086"/>
                <a:ext cx="774919" cy="290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04A2CCC-22DE-4C51-9CB1-651E8D142155}"/>
                  </a:ext>
                </a:extLst>
              </p14:cNvPr>
              <p14:cNvContentPartPr/>
              <p14:nvPr/>
            </p14:nvContentPartPr>
            <p14:xfrm>
              <a:off x="4356058" y="5944100"/>
              <a:ext cx="1676400" cy="28575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04A2CCC-22DE-4C51-9CB1-651E8D1421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2108" y="5818034"/>
                <a:ext cx="1783940" cy="2802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8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2994F-E2E6-400D-B7A1-FF97943F04FA}"/>
              </a:ext>
            </a:extLst>
          </p:cNvPr>
          <p:cNvSpPr/>
          <p:nvPr/>
        </p:nvSpPr>
        <p:spPr>
          <a:xfrm>
            <a:off x="6250544" y="4006448"/>
            <a:ext cx="5753099" cy="253239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F33D93-653B-4CB1-9772-10C187CAF3FB}"/>
              </a:ext>
            </a:extLst>
          </p:cNvPr>
          <p:cNvSpPr/>
          <p:nvPr/>
        </p:nvSpPr>
        <p:spPr>
          <a:xfrm>
            <a:off x="188357" y="4006449"/>
            <a:ext cx="5907643" cy="253239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F1952-799C-4D5C-94CC-C1AB12CF35BF}"/>
              </a:ext>
            </a:extLst>
          </p:cNvPr>
          <p:cNvSpPr/>
          <p:nvPr/>
        </p:nvSpPr>
        <p:spPr>
          <a:xfrm>
            <a:off x="188357" y="1353804"/>
            <a:ext cx="11815286" cy="253239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DB4FC-60E4-4C71-8601-57631E2CA38E}"/>
              </a:ext>
            </a:extLst>
          </p:cNvPr>
          <p:cNvSpPr txBox="1"/>
          <p:nvPr/>
        </p:nvSpPr>
        <p:spPr>
          <a:xfrm>
            <a:off x="2914074" y="528210"/>
            <a:ext cx="701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ko-KR" altLang="en-US" sz="2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유사도 식간의 비교(코드 구현)</a:t>
            </a:r>
            <a:endParaRPr 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3336C3-D2C0-4058-975B-ECB3722B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7" y="2473582"/>
            <a:ext cx="5700817" cy="125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460F2-457C-4BA0-A380-364B6D5C194D}"/>
              </a:ext>
            </a:extLst>
          </p:cNvPr>
          <p:cNvSpPr txBox="1"/>
          <p:nvPr/>
        </p:nvSpPr>
        <p:spPr>
          <a:xfrm>
            <a:off x="725136" y="4294159"/>
            <a:ext cx="48340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a고딕14" panose="02020600000000000000" pitchFamily="18" charset="-127"/>
                <a:ea typeface="a고딕14" panose="02020600000000000000" pitchFamily="18" charset="-127"/>
              </a:rPr>
              <a:t>&lt;논문에서 제시한 유사도 계산식&gt;</a:t>
            </a:r>
            <a:endParaRPr lang="en-US" altLang="ko-KR" sz="2000" b="1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ko-KR" altLang="en-US" sz="2000" b="1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-문장의 길이가 길수록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높은 유사도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를 지닌다.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-문장 길이에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log를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부여하기 때문에 </a:t>
            </a:r>
            <a:b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길이가 길어질수록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분모의 값의 증가율은 줄어든다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E82FA-8E53-4688-AA99-C7DCF111FCA1}"/>
              </a:ext>
            </a:extLst>
          </p:cNvPr>
          <p:cNvSpPr txBox="1"/>
          <p:nvPr/>
        </p:nvSpPr>
        <p:spPr>
          <a:xfrm>
            <a:off x="7283944" y="4294159"/>
            <a:ext cx="3686298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a고딕14" panose="02020600000000000000" pitchFamily="18" charset="-127"/>
                <a:ea typeface="a고딕14" panose="02020600000000000000" pitchFamily="18" charset="-127"/>
              </a:rPr>
              <a:t>&lt;코사인 유사도 계산식&gt;</a:t>
            </a:r>
            <a:endParaRPr lang="en-US" altLang="ko-KR" sz="2000" b="1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ko-KR" altLang="en-US" sz="2000" b="1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짧은 문장에 민감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하게 반응한다.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F40FDE62-6A87-4BAC-AF9C-E83B92115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92" y="2344097"/>
            <a:ext cx="5444836" cy="1322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66EC7-AD6F-4A5A-A255-B918E93C0E32}"/>
              </a:ext>
            </a:extLst>
          </p:cNvPr>
          <p:cNvSpPr txBox="1"/>
          <p:nvPr/>
        </p:nvSpPr>
        <p:spPr>
          <a:xfrm>
            <a:off x="497445" y="1419287"/>
            <a:ext cx="11506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- 유사도 공식으로는 논문에서 제안된 공식 외에 </a:t>
            </a:r>
            <a:b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string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 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kernel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코사인 유사도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longest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common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subsequence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등이 가능하다.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EEC00B-9B49-4BF3-905F-9A9CB01BCF98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7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985944-E9F5-49E1-88E5-3B8D0B3F526C}"/>
              </a:ext>
            </a:extLst>
          </p:cNvPr>
          <p:cNvSpPr/>
          <p:nvPr/>
        </p:nvSpPr>
        <p:spPr>
          <a:xfrm>
            <a:off x="1809832" y="3712029"/>
            <a:ext cx="8890826" cy="2793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DD6DEE-0A26-4BB7-9ACB-4DD184EA2B64}"/>
              </a:ext>
            </a:extLst>
          </p:cNvPr>
          <p:cNvSpPr/>
          <p:nvPr/>
        </p:nvSpPr>
        <p:spPr>
          <a:xfrm>
            <a:off x="148689" y="827314"/>
            <a:ext cx="11869139" cy="2046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96CEA-904C-4A4D-ABF6-64488405C563}"/>
              </a:ext>
            </a:extLst>
          </p:cNvPr>
          <p:cNvSpPr txBox="1"/>
          <p:nvPr/>
        </p:nvSpPr>
        <p:spPr>
          <a:xfrm>
            <a:off x="8886453" y="138890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논문에서 제안된 방법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으로도 유사도를 계산해보고 </a:t>
            </a:r>
            <a:b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차이점을 비교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했다.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E343303-49C1-450E-A0C4-D3B929AE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264840"/>
            <a:ext cx="8403770" cy="1365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66BAB-D6D6-47AA-94AB-6426E15540E4}"/>
              </a:ext>
            </a:extLst>
          </p:cNvPr>
          <p:cNvSpPr txBox="1"/>
          <p:nvPr/>
        </p:nvSpPr>
        <p:spPr>
          <a:xfrm>
            <a:off x="1809831" y="3792424"/>
            <a:ext cx="8997702" cy="2484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1.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very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stunning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and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pretty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human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being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that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anyone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who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sees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her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will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attracted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by her on the first sight.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2. 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emma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pretty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3.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stunning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4.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pretty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5.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not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beautiful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human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being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that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everyone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will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not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attracted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by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her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6.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is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kind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person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she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will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loved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by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all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people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around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the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world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4D37CC-C7F3-4F8A-A09C-A1FA7D2C982C}"/>
              </a:ext>
            </a:extLst>
          </p:cNvPr>
          <p:cNvSpPr/>
          <p:nvPr/>
        </p:nvSpPr>
        <p:spPr>
          <a:xfrm>
            <a:off x="5351245" y="3042277"/>
            <a:ext cx="14895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&lt;</a:t>
            </a:r>
            <a:r>
              <a:rPr lang="en-US" altLang="ko-KR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예시문장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&gt;</a:t>
            </a:r>
            <a:endParaRPr lang="ko-KR" altLang="en-US" sz="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C7E5F-0E7B-40B7-AFFA-6D20A9919DA9}"/>
              </a:ext>
            </a:extLst>
          </p:cNvPr>
          <p:cNvCxnSpPr>
            <a:cxnSpLocks/>
          </p:cNvCxnSpPr>
          <p:nvPr/>
        </p:nvCxnSpPr>
        <p:spPr>
          <a:xfrm>
            <a:off x="1809831" y="3712029"/>
            <a:ext cx="8890827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6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7956F-20F5-4E1B-B24F-7C110D7458F2}"/>
              </a:ext>
            </a:extLst>
          </p:cNvPr>
          <p:cNvSpPr/>
          <p:nvPr/>
        </p:nvSpPr>
        <p:spPr>
          <a:xfrm>
            <a:off x="217508" y="3547767"/>
            <a:ext cx="11847704" cy="24022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D5F487-4E61-4C84-8AA7-1F034213519E}"/>
              </a:ext>
            </a:extLst>
          </p:cNvPr>
          <p:cNvSpPr/>
          <p:nvPr/>
        </p:nvSpPr>
        <p:spPr>
          <a:xfrm>
            <a:off x="172147" y="895176"/>
            <a:ext cx="11847704" cy="25054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ECAB0-E6B9-4743-B00E-53058BAE047F}"/>
              </a:ext>
            </a:extLst>
          </p:cNvPr>
          <p:cNvSpPr txBox="1"/>
          <p:nvPr/>
        </p:nvSpPr>
        <p:spPr>
          <a:xfrm>
            <a:off x="5723163" y="169590"/>
            <a:ext cx="745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a고딕15" panose="02020600000000000000" pitchFamily="18" charset="-127"/>
                <a:ea typeface="a고딕15" panose="02020600000000000000" pitchFamily="18" charset="-127"/>
              </a:rPr>
              <a:t>결과</a:t>
            </a:r>
          </a:p>
        </p:txBody>
      </p:sp>
      <p:pic>
        <p:nvPicPr>
          <p:cNvPr id="5" name="그림 5" descr="조류, 꽃, 나무이(가) 표시된 사진&#10;&#10;자동 생성된 설명">
            <a:extLst>
              <a:ext uri="{FF2B5EF4-FFF2-40B4-BE49-F238E27FC236}">
                <a16:creationId xmlns:a16="http://schemas.microsoft.com/office/drawing/2014/main" id="{2AAE0B54-86B3-43AE-8DD6-D72B6C12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" t="14054" r="47"/>
          <a:stretch/>
        </p:blipFill>
        <p:spPr>
          <a:xfrm>
            <a:off x="600925" y="1370637"/>
            <a:ext cx="11080871" cy="185065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B2941B-3350-4D11-BB83-8737AAD707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7" t="17942"/>
          <a:stretch/>
        </p:blipFill>
        <p:spPr>
          <a:xfrm>
            <a:off x="810701" y="3966725"/>
            <a:ext cx="10461172" cy="1759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E0CDC-E12F-4E53-AA60-98F16E548232}"/>
              </a:ext>
            </a:extLst>
          </p:cNvPr>
          <p:cNvSpPr txBox="1"/>
          <p:nvPr/>
        </p:nvSpPr>
        <p:spPr>
          <a:xfrm>
            <a:off x="637308" y="6015003"/>
            <a:ext cx="109173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이를 보면 </a:t>
            </a:r>
            <a:r>
              <a:rPr lang="ko-KR" altLang="en-US" sz="2000" dirty="0">
                <a:solidFill>
                  <a:srgbClr val="29BDAB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코사인 유사도에서는 길이가 짧은 문장</a:t>
            </a:r>
            <a:r>
              <a:rPr lang="ko-KR" altLang="en-US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을 선호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하는 반면, </a:t>
            </a:r>
            <a:b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ko-KR" altLang="en-US" sz="2000" dirty="0">
                <a:solidFill>
                  <a:srgbClr val="29BDAB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논문에 제시된 유사도 계산식은 길이가 더 긴 문장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이 선호된다.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12DECC-4F7B-4339-AA44-876E355A2323}"/>
                  </a:ext>
                </a:extLst>
              </p14:cNvPr>
              <p14:cNvContentPartPr/>
              <p14:nvPr/>
            </p14:nvContentPartPr>
            <p14:xfrm>
              <a:off x="-1853409" y="3107310"/>
              <a:ext cx="9524" cy="9524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12DECC-4F7B-4339-AA44-876E355A23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282009" y="259634"/>
                <a:ext cx="2857200" cy="5714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D5A2FBC-28B2-4706-A6F2-7D3DA7F83CAE}"/>
              </a:ext>
            </a:extLst>
          </p:cNvPr>
          <p:cNvSpPr txBox="1"/>
          <p:nvPr/>
        </p:nvSpPr>
        <p:spPr>
          <a:xfrm>
            <a:off x="172148" y="895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1. 코사인 유사도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F8580-42B6-4165-BC96-F5F5D741FF92}"/>
              </a:ext>
            </a:extLst>
          </p:cNvPr>
          <p:cNvSpPr txBox="1"/>
          <p:nvPr/>
        </p:nvSpPr>
        <p:spPr>
          <a:xfrm>
            <a:off x="172147" y="3597393"/>
            <a:ext cx="360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2. 논문에 제시된 유사도 계산식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F05E1-C839-4B62-9E5E-CE423E266738}"/>
              </a:ext>
            </a:extLst>
          </p:cNvPr>
          <p:cNvCxnSpPr/>
          <p:nvPr/>
        </p:nvCxnSpPr>
        <p:spPr>
          <a:xfrm>
            <a:off x="380999" y="709524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49433A-0BAE-4ED9-BA47-5D3439AB107E}"/>
              </a:ext>
            </a:extLst>
          </p:cNvPr>
          <p:cNvSpPr/>
          <p:nvPr/>
        </p:nvSpPr>
        <p:spPr>
          <a:xfrm>
            <a:off x="1589312" y="1844292"/>
            <a:ext cx="9205357" cy="172910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72CA5-C3C3-45F5-8169-C7FAE42569B0}"/>
              </a:ext>
            </a:extLst>
          </p:cNvPr>
          <p:cNvSpPr txBox="1"/>
          <p:nvPr/>
        </p:nvSpPr>
        <p:spPr>
          <a:xfrm>
            <a:off x="1397329" y="532141"/>
            <a:ext cx="93973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Text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rank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알고리즘을 이용한 한국어 중요 문장 추출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B46E1-ED2E-4EE9-823F-7FF199B87EC2}"/>
              </a:ext>
            </a:extLst>
          </p:cNvPr>
          <p:cNvSpPr txBox="1"/>
          <p:nvPr/>
        </p:nvSpPr>
        <p:spPr>
          <a:xfrm>
            <a:off x="703426" y="1965443"/>
            <a:ext cx="1097712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-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Page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24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rank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알고리즘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을 이용하여 </a:t>
            </a: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중요 문장 추출</a:t>
            </a:r>
          </a:p>
          <a:p>
            <a:pPr algn="ctr"/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-생성 요약과 추출 요약 중 더 간단한, </a:t>
            </a:r>
            <a:br>
              <a:rPr lang="en-US" altLang="ko-KR" sz="24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기존 텍스트에서 주요 문장을 뽑아오는 추출 요약</a:t>
            </a:r>
            <a:r>
              <a:rPr lang="ko-KR" altLang="en-US" sz="2400" dirty="0">
                <a:latin typeface="a고딕14" panose="02020600000000000000" pitchFamily="18" charset="-127"/>
                <a:ea typeface="a고딕14" panose="02020600000000000000" pitchFamily="18" charset="-127"/>
              </a:rPr>
              <a:t>을 기본으로 한다</a:t>
            </a:r>
            <a:r>
              <a:rPr lang="ko-KR" altLang="en-US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DD04C8D-46CD-4725-A91F-CC1F5870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0" y="4302500"/>
            <a:ext cx="7233309" cy="1322413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1E538-3407-48CA-A968-76D7FF1870D7}"/>
              </a:ext>
            </a:extLst>
          </p:cNvPr>
          <p:cNvSpPr txBox="1"/>
          <p:nvPr/>
        </p:nvSpPr>
        <p:spPr>
          <a:xfrm>
            <a:off x="7723596" y="4149157"/>
            <a:ext cx="4128654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TR(</a:t>
            </a:r>
            <a:r>
              <a:rPr lang="ko-KR" altLang="en-US" sz="16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Vi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: 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문장 </a:t>
            </a: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i에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대한 </a:t>
            </a: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TextRank값</a:t>
            </a:r>
            <a:endParaRPr lang="ko-KR" altLang="en-US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Wij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: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i와j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사이의 가중치</a:t>
            </a:r>
            <a:endParaRPr 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D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: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pagerank에서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해당 </a:t>
            </a: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Vi에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대해서 사용자가 </a:t>
            </a:r>
            <a:b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해당 웹페이지를 선택할 확률(0.85로 설정)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268F30-318F-421E-AAD2-D6268D7A751A}"/>
              </a:ext>
            </a:extLst>
          </p:cNvPr>
          <p:cNvCxnSpPr/>
          <p:nvPr/>
        </p:nvCxnSpPr>
        <p:spPr>
          <a:xfrm>
            <a:off x="345440" y="1166723"/>
            <a:ext cx="11430000" cy="0"/>
          </a:xfrm>
          <a:prstGeom prst="line">
            <a:avLst/>
          </a:prstGeom>
          <a:ln w="3810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1393</Words>
  <Application>Microsoft Office PowerPoint</Application>
  <PresentationFormat>와이드스크린</PresentationFormat>
  <Paragraphs>129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a고딕14</vt:lpstr>
      <vt:lpstr>a고딕15</vt:lpstr>
      <vt:lpstr>a고딕16</vt:lpstr>
      <vt:lpstr>맑은 고딕</vt:lpstr>
      <vt:lpstr>에스코어 드림 6 Bold</vt:lpstr>
      <vt:lpstr>Arial</vt:lpstr>
      <vt:lpstr>Calibri</vt:lpstr>
      <vt:lpstr>Office 테마</vt:lpstr>
      <vt:lpstr>PowerPoint 프레젠테이션</vt:lpstr>
      <vt:lpstr>교수님이 주신 자료 정리 </vt:lpstr>
      <vt:lpstr>TextRank: Bringing Order into Texts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한국어 Textrank 논문과 영어 Textrank 논문간 비교</vt:lpstr>
      <vt:lpstr>의문점 1)</vt:lpstr>
      <vt:lpstr>PowerPoint 프레젠테이션</vt:lpstr>
      <vt:lpstr>PowerPoint 프레젠테이션</vt:lpstr>
      <vt:lpstr>Konlpy 논문 요약</vt:lpstr>
      <vt:lpstr>PowerPoint 프레젠테이션</vt:lpstr>
      <vt:lpstr>PowerPoint 프레젠테이션</vt:lpstr>
      <vt:lpstr>PowerPoint 프레젠테이션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 현지</cp:lastModifiedBy>
  <cp:revision>796</cp:revision>
  <dcterms:created xsi:type="dcterms:W3CDTF">2021-01-21T11:41:13Z</dcterms:created>
  <dcterms:modified xsi:type="dcterms:W3CDTF">2021-01-23T15:16:39Z</dcterms:modified>
</cp:coreProperties>
</file>