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75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3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1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80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2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3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3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3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3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90766-89C5-48FA-9E1C-F74750F8CE90}" type="datetimeFigureOut">
              <a:rPr lang="zh-CN" altLang="en-US" smtClean="0"/>
              <a:t>2016/4/3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58928" y="2231239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KYS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pascal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9761" y="3329683"/>
            <a:ext cx="244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KYS_promise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（前传）</a:t>
            </a:r>
            <a:endParaRPr lang="zh-CN" altLang="en-US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16124" y="1827202"/>
            <a:ext cx="20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KYS_pig3 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（水浒）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57738" y="2471096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ea typeface="苹方 中等" panose="020B0400000000000000" pitchFamily="34" charset="-122"/>
              </a:rPr>
              <a:t>红颜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（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C++</a:t>
            </a:r>
            <a:r>
              <a:rPr lang="zh-CN" altLang="en-US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重构）</a:t>
            </a:r>
            <a:endParaRPr lang="zh-CN" altLang="en-US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39033" y="24451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群芳</a:t>
            </a:r>
            <a:endParaRPr lang="zh-CN" altLang="en-US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698962" y="2652452"/>
            <a:ext cx="583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</p:cNvCxnSpPr>
          <p:nvPr/>
        </p:nvCxnSpPr>
        <p:spPr>
          <a:xfrm>
            <a:off x="6753572" y="3514349"/>
            <a:ext cx="655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90115" y="33296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人在江湖</a:t>
            </a:r>
            <a:endParaRPr lang="zh-CN" altLang="en-US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48322" y="18151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梁群（策划中）</a:t>
            </a:r>
            <a:endParaRPr lang="zh-CN" altLang="en-US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083421" y="2005155"/>
            <a:ext cx="670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99852" y="457186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jylua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37902" y="44228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苍龙半即时</a:t>
            </a:r>
            <a:endParaRPr lang="zh-CN" altLang="en-US" i="1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45991" y="54753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苍炎</a:t>
            </a:r>
            <a:endParaRPr lang="zh-CN" altLang="en-US" i="1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676984" y="4756529"/>
            <a:ext cx="775348" cy="88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732041" y="547384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zh-CN" altLang="en-US" i="1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328343" y="5687277"/>
            <a:ext cx="288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2"/>
          </p:cNvCxnSpPr>
          <p:nvPr/>
        </p:nvCxnSpPr>
        <p:spPr>
          <a:xfrm flipH="1">
            <a:off x="4378177" y="4792181"/>
            <a:ext cx="529139" cy="71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148079" y="551427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jyol</a:t>
            </a:r>
            <a:endParaRPr lang="zh-CN" altLang="en-US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32941" y="1060437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u="sng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kys</a:t>
            </a:r>
            <a:r>
              <a:rPr lang="zh-CN" altLang="en-US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（书剑飘零）</a:t>
            </a:r>
            <a:endParaRPr lang="zh-CN" altLang="en-US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31" name="直接箭头连接符 30"/>
          <p:cNvCxnSpPr>
            <a:stCxn id="18" idx="3"/>
            <a:endCxn id="21" idx="1"/>
          </p:cNvCxnSpPr>
          <p:nvPr/>
        </p:nvCxnSpPr>
        <p:spPr>
          <a:xfrm flipV="1">
            <a:off x="3671831" y="4607515"/>
            <a:ext cx="566071" cy="14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299593" y="5043275"/>
            <a:ext cx="308916" cy="43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314430" y="5514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滑冰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6586" y="4012339"/>
            <a:ext cx="110799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菠萝三国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苍龙逐日</a:t>
            </a:r>
          </a:p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再战江湖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PTT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366590" y="3023091"/>
            <a:ext cx="1175455" cy="91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883356" y="4756529"/>
            <a:ext cx="1002578" cy="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2940045" y="1362975"/>
            <a:ext cx="907337" cy="100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953076" y="2812447"/>
            <a:ext cx="1238632" cy="69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6" idx="1"/>
          </p:cNvCxnSpPr>
          <p:nvPr/>
        </p:nvCxnSpPr>
        <p:spPr>
          <a:xfrm flipV="1">
            <a:off x="3030472" y="2011868"/>
            <a:ext cx="985652" cy="41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3009586" y="2600487"/>
            <a:ext cx="837796" cy="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09069" y="1953740"/>
            <a:ext cx="133882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魏征传奇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笑梦游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记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小猪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闯江湖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天书奇侠</a:t>
            </a:r>
          </a:p>
        </p:txBody>
      </p:sp>
      <p:cxnSp>
        <p:nvCxnSpPr>
          <p:cNvPr id="66" name="直接箭头连接符 65"/>
          <p:cNvCxnSpPr>
            <a:stCxn id="4" idx="1"/>
          </p:cNvCxnSpPr>
          <p:nvPr/>
        </p:nvCxnSpPr>
        <p:spPr>
          <a:xfrm flipH="1">
            <a:off x="1863914" y="2554405"/>
            <a:ext cx="295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6391914" y="4304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龙的传人</a:t>
            </a:r>
            <a:endParaRPr lang="zh-CN" altLang="en-US" i="1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5676984" y="4489267"/>
            <a:ext cx="646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endCxn id="115" idx="2"/>
          </p:cNvCxnSpPr>
          <p:nvPr/>
        </p:nvCxnSpPr>
        <p:spPr>
          <a:xfrm flipV="1">
            <a:off x="6912627" y="4673933"/>
            <a:ext cx="33285" cy="62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9213253" y="1998681"/>
            <a:ext cx="2646878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红框表示从</a:t>
            </a:r>
            <a:r>
              <a:rPr lang="en-US" altLang="zh-CN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DOS</a:t>
            </a:r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版移植</a:t>
            </a:r>
            <a:endParaRPr lang="en-US" altLang="zh-CN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红字表示已经完成全平台</a:t>
            </a:r>
            <a:endParaRPr lang="en-US" altLang="zh-CN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下划线表示仍使用</a:t>
            </a:r>
            <a:r>
              <a:rPr lang="en-US" altLang="zh-CN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SDL1.2</a:t>
            </a:r>
            <a:endParaRPr lang="en-US" altLang="zh-C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斜体表示剧情基于苍龙逐日</a:t>
            </a:r>
            <a:endParaRPr lang="en-US" altLang="zh-CN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9349274" y="3614508"/>
            <a:ext cx="1107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金</a:t>
            </a:r>
            <a:r>
              <a:rPr lang="zh-CN" altLang="en-US" i="1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古</a:t>
            </a:r>
            <a:endParaRPr lang="en-US" altLang="zh-CN" i="1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痛饮</a:t>
            </a:r>
            <a:r>
              <a:rPr lang="zh-CN" altLang="en-US" i="1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狂</a:t>
            </a:r>
            <a:r>
              <a:rPr lang="zh-CN" altLang="en-US" i="1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歌</a:t>
            </a:r>
            <a:endParaRPr lang="en-US" altLang="zh-CN" i="1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山寨</a:t>
            </a:r>
            <a:endParaRPr lang="en-US" altLang="zh-CN" i="1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超山寨</a:t>
            </a:r>
            <a:endParaRPr lang="en-US" altLang="zh-CN" i="1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至尊</a:t>
            </a:r>
            <a:endParaRPr lang="en-US" altLang="zh-CN" i="1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畅想</a:t>
            </a:r>
            <a:endParaRPr lang="en-US" altLang="zh-CN" i="1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u="sng" dirty="0">
                <a:latin typeface="Cambria Math" panose="02040503050406030204" pitchFamily="18" charset="0"/>
                <a:ea typeface="苹方 中等" panose="020B0400000000000000" pitchFamily="34" charset="-122"/>
              </a:rPr>
              <a:t>穿越</a:t>
            </a:r>
          </a:p>
        </p:txBody>
      </p:sp>
      <p:cxnSp>
        <p:nvCxnSpPr>
          <p:cNvPr id="127" name="直接箭头连接符 126"/>
          <p:cNvCxnSpPr>
            <a:stCxn id="115" idx="3"/>
          </p:cNvCxnSpPr>
          <p:nvPr/>
        </p:nvCxnSpPr>
        <p:spPr>
          <a:xfrm>
            <a:off x="7499910" y="4489267"/>
            <a:ext cx="1713343" cy="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V="1">
            <a:off x="7285981" y="4673934"/>
            <a:ext cx="1927272" cy="83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02002" y="230590"/>
            <a:ext cx="394210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金庸群侠传复刻版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MOD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框架衍生关系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" name="直接箭头连接符 2"/>
          <p:cNvCxnSpPr>
            <a:stCxn id="36" idx="2"/>
            <a:endCxn id="43" idx="0"/>
          </p:cNvCxnSpPr>
          <p:nvPr/>
        </p:nvCxnSpPr>
        <p:spPr>
          <a:xfrm flipH="1">
            <a:off x="4410666" y="5883606"/>
            <a:ext cx="11687" cy="38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006356" y="6272019"/>
            <a:ext cx="80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jymini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49" name="直接箭头连接符 48"/>
          <p:cNvCxnSpPr>
            <a:endCxn id="21" idx="0"/>
          </p:cNvCxnSpPr>
          <p:nvPr/>
        </p:nvCxnSpPr>
        <p:spPr>
          <a:xfrm flipH="1">
            <a:off x="4907316" y="3699015"/>
            <a:ext cx="450422" cy="72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2797295" y="5011063"/>
            <a:ext cx="389196" cy="45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604918" y="55381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三国志英杰传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66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39409" y="976903"/>
            <a:ext cx="3185487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Dos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苍龙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逐日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PTT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魏征传奇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小猪闯江湖</a:t>
            </a:r>
            <a:endParaRPr lang="en-US" altLang="zh-CN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0.70	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再战江湖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0.71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菠萝三国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笑梦游记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0.72s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凶恶群侠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传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金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庸水浒传（废弃）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0473" y="976902"/>
            <a:ext cx="226215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修改档</a:t>
            </a:r>
            <a:endParaRPr lang="en-US" altLang="zh-CN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Dos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剑气碧烟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横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瑞安群侠传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倚天剑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60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118</Words>
  <Application>Microsoft Office PowerPoint</Application>
  <PresentationFormat>宽屏</PresentationFormat>
  <Paragraphs>52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苹方 中等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18</cp:revision>
  <dcterms:created xsi:type="dcterms:W3CDTF">2016-03-23T09:47:11Z</dcterms:created>
  <dcterms:modified xsi:type="dcterms:W3CDTF">2016-04-02T16:36:54Z</dcterms:modified>
</cp:coreProperties>
</file>