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75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83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1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80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2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33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3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3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2016/4/3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3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90766-89C5-48FA-9E1C-F74750F8CE90}" type="datetimeFigureOut">
              <a:rPr lang="zh-CN" altLang="en-US" smtClean="0"/>
              <a:t>2016/4/3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58928" y="2231239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KYS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pascal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9761" y="3329683"/>
            <a:ext cx="244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KYS_promise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（前传）</a:t>
            </a:r>
            <a:endParaRPr lang="zh-CN" altLang="en-US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16124" y="1827202"/>
            <a:ext cx="20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KYS_pig3 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（水浒）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57738" y="2471096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ea typeface="苹方 中等" panose="020B0400000000000000" pitchFamily="34" charset="-122"/>
              </a:rPr>
              <a:t>红颜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（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C++</a:t>
            </a:r>
            <a:r>
              <a:rPr lang="zh-CN" altLang="en-US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重构）</a:t>
            </a:r>
            <a:endParaRPr lang="zh-CN" altLang="en-US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39033" y="24451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群芳</a:t>
            </a:r>
            <a:endParaRPr lang="zh-CN" altLang="en-US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698962" y="2652452"/>
            <a:ext cx="583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</p:cNvCxnSpPr>
          <p:nvPr/>
        </p:nvCxnSpPr>
        <p:spPr>
          <a:xfrm>
            <a:off x="6753572" y="3514349"/>
            <a:ext cx="655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90115" y="33296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人在江湖</a:t>
            </a:r>
            <a:endParaRPr lang="zh-CN" altLang="en-US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48322" y="18151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梁群（策划中）</a:t>
            </a:r>
            <a:endParaRPr lang="zh-CN" altLang="en-US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083421" y="2005155"/>
            <a:ext cx="670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99852" y="4571863"/>
            <a:ext cx="950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jysdllua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37902" y="44228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苍龙半即时</a:t>
            </a:r>
            <a:endParaRPr lang="zh-CN" altLang="en-US" i="1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45991" y="54753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苍炎</a:t>
            </a:r>
            <a:endParaRPr lang="zh-CN" altLang="en-US" i="1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676984" y="4756529"/>
            <a:ext cx="775348" cy="88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732041" y="547384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zh-CN" altLang="en-US" i="1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7328343" y="5687277"/>
            <a:ext cx="288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902650" y="5347434"/>
            <a:ext cx="101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猪</a:t>
            </a:r>
            <a:r>
              <a:rPr lang="en-US" altLang="zh-CN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4/</a:t>
            </a:r>
            <a:r>
              <a:rPr lang="en-US" altLang="zh-CN" u="sng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jyol</a:t>
            </a:r>
            <a:endParaRPr lang="zh-CN" altLang="en-US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32941" y="1060437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u="sng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kys</a:t>
            </a:r>
            <a:r>
              <a:rPr lang="zh-CN" altLang="en-US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（书剑飘零）</a:t>
            </a:r>
            <a:endParaRPr lang="zh-CN" altLang="en-US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31" name="直接箭头连接符 30"/>
          <p:cNvCxnSpPr>
            <a:stCxn id="18" idx="3"/>
            <a:endCxn id="21" idx="1"/>
          </p:cNvCxnSpPr>
          <p:nvPr/>
        </p:nvCxnSpPr>
        <p:spPr>
          <a:xfrm flipV="1">
            <a:off x="3950240" y="4607515"/>
            <a:ext cx="287662" cy="14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66586" y="4012339"/>
            <a:ext cx="110799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菠萝三国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苍龙逐日</a:t>
            </a:r>
          </a:p>
          <a:p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再战江湖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PTT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366590" y="3023091"/>
            <a:ext cx="1175455" cy="91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883356" y="4756529"/>
            <a:ext cx="1002578" cy="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2940045" y="1362975"/>
            <a:ext cx="907337" cy="100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953076" y="2812447"/>
            <a:ext cx="1238632" cy="69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6" idx="1"/>
          </p:cNvCxnSpPr>
          <p:nvPr/>
        </p:nvCxnSpPr>
        <p:spPr>
          <a:xfrm flipV="1">
            <a:off x="3030472" y="2011868"/>
            <a:ext cx="985652" cy="41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3009586" y="2600487"/>
            <a:ext cx="837796" cy="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09069" y="1953740"/>
            <a:ext cx="133882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魏征传奇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笑梦游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记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小猪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闯江湖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天书奇侠</a:t>
            </a:r>
          </a:p>
        </p:txBody>
      </p:sp>
      <p:cxnSp>
        <p:nvCxnSpPr>
          <p:cNvPr id="66" name="直接箭头连接符 65"/>
          <p:cNvCxnSpPr>
            <a:stCxn id="4" idx="1"/>
          </p:cNvCxnSpPr>
          <p:nvPr/>
        </p:nvCxnSpPr>
        <p:spPr>
          <a:xfrm flipH="1">
            <a:off x="1863914" y="2554405"/>
            <a:ext cx="295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6391914" y="4304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龙的传人</a:t>
            </a:r>
            <a:endParaRPr lang="zh-CN" altLang="en-US" i="1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>
            <a:off x="5676984" y="4489267"/>
            <a:ext cx="646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endCxn id="115" idx="2"/>
          </p:cNvCxnSpPr>
          <p:nvPr/>
        </p:nvCxnSpPr>
        <p:spPr>
          <a:xfrm flipV="1">
            <a:off x="6912627" y="4673933"/>
            <a:ext cx="33285" cy="62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9213253" y="1998681"/>
            <a:ext cx="2646878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红框表示从</a:t>
            </a:r>
            <a:r>
              <a:rPr lang="en-US" altLang="zh-CN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DOS</a:t>
            </a:r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版移植</a:t>
            </a:r>
            <a:endParaRPr lang="en-US" altLang="zh-CN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红字表示已经完成全平台</a:t>
            </a:r>
            <a:endParaRPr lang="en-US" altLang="zh-CN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下划线表示仍使用</a:t>
            </a:r>
            <a:r>
              <a:rPr lang="en-US" altLang="zh-CN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SDL1.2</a:t>
            </a:r>
            <a:endParaRPr lang="en-US" altLang="zh-C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斜体表示剧情基于苍龙逐日</a:t>
            </a:r>
            <a:endParaRPr lang="en-US" altLang="zh-CN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猪</a:t>
            </a:r>
            <a:r>
              <a:rPr lang="en-US" altLang="zh-CN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4</a:t>
            </a:r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和</a:t>
            </a:r>
            <a:r>
              <a:rPr lang="en-US" altLang="zh-CN" sz="1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jyol</a:t>
            </a:r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引擎架构完全相同</a:t>
            </a:r>
            <a:endParaRPr lang="en-US" altLang="zh-CN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9349274" y="3614508"/>
            <a:ext cx="1107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金</a:t>
            </a:r>
            <a:r>
              <a:rPr lang="zh-CN" altLang="en-US" i="1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古</a:t>
            </a:r>
            <a:endParaRPr lang="en-US" altLang="zh-CN" i="1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i="1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痛饮</a:t>
            </a:r>
            <a:r>
              <a:rPr lang="zh-CN" altLang="en-US" i="1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狂</a:t>
            </a:r>
            <a:r>
              <a:rPr lang="zh-CN" altLang="en-US" i="1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歌</a:t>
            </a:r>
            <a:endParaRPr lang="en-US" altLang="zh-CN" i="1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山寨</a:t>
            </a:r>
            <a:endParaRPr lang="en-US" altLang="zh-CN" i="1" u="sng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超山寨</a:t>
            </a:r>
            <a:endParaRPr lang="en-US" altLang="zh-CN" i="1" u="sng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至尊</a:t>
            </a:r>
            <a:endParaRPr lang="en-US" altLang="zh-CN" i="1" u="sng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畅想</a:t>
            </a:r>
            <a:endParaRPr lang="en-US" altLang="zh-CN" i="1" u="sng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i="1" u="sng" dirty="0">
                <a:latin typeface="Cambria Math" panose="02040503050406030204" pitchFamily="18" charset="0"/>
                <a:ea typeface="苹方 中等" panose="020B0400000000000000" pitchFamily="34" charset="-122"/>
              </a:rPr>
              <a:t>穿越</a:t>
            </a:r>
          </a:p>
        </p:txBody>
      </p:sp>
      <p:cxnSp>
        <p:nvCxnSpPr>
          <p:cNvPr id="127" name="直接箭头连接符 126"/>
          <p:cNvCxnSpPr>
            <a:stCxn id="115" idx="3"/>
          </p:cNvCxnSpPr>
          <p:nvPr/>
        </p:nvCxnSpPr>
        <p:spPr>
          <a:xfrm>
            <a:off x="7499910" y="4489267"/>
            <a:ext cx="1713343" cy="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V="1">
            <a:off x="7285981" y="4673934"/>
            <a:ext cx="1927272" cy="83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02002" y="230590"/>
            <a:ext cx="394210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金庸群侠传复刻版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MOD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框架衍生关系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" name="直接箭头连接符 2"/>
          <p:cNvCxnSpPr>
            <a:stCxn id="36" idx="2"/>
            <a:endCxn id="43" idx="0"/>
          </p:cNvCxnSpPr>
          <p:nvPr/>
        </p:nvCxnSpPr>
        <p:spPr>
          <a:xfrm>
            <a:off x="4408911" y="5716766"/>
            <a:ext cx="1755" cy="55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006356" y="6272019"/>
            <a:ext cx="80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jymini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47" name="直接箭头连接符 46"/>
          <p:cNvCxnSpPr>
            <a:endCxn id="43" idx="1"/>
          </p:cNvCxnSpPr>
          <p:nvPr/>
        </p:nvCxnSpPr>
        <p:spPr>
          <a:xfrm>
            <a:off x="1774582" y="5201181"/>
            <a:ext cx="2231774" cy="125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53" idx="0"/>
          </p:cNvCxnSpPr>
          <p:nvPr/>
        </p:nvCxnSpPr>
        <p:spPr>
          <a:xfrm>
            <a:off x="5123584" y="4814338"/>
            <a:ext cx="473643" cy="58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274061" y="53977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滑冰</a:t>
            </a:r>
            <a:endParaRPr lang="en-US" altLang="zh-CN" u="sng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8" name="直接箭头连接符 47"/>
          <p:cNvCxnSpPr>
            <a:endCxn id="36" idx="0"/>
          </p:cNvCxnSpPr>
          <p:nvPr/>
        </p:nvCxnSpPr>
        <p:spPr>
          <a:xfrm flipH="1">
            <a:off x="4408911" y="4814338"/>
            <a:ext cx="361557" cy="53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66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76522" y="910401"/>
            <a:ext cx="3185487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Dos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苍龙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逐日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PTT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魏征传奇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小猪闯江湖</a:t>
            </a:r>
            <a:endParaRPr lang="en-US" altLang="zh-CN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0.70	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再战江湖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0.71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菠萝三国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笑梦游记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0.72s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凶恶群侠传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金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庸水浒传（废弃）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0473" y="976902"/>
            <a:ext cx="226215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修改档</a:t>
            </a:r>
            <a:endParaRPr lang="en-US" altLang="zh-CN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Dos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剑气碧烟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横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瑞安群侠传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倚天剑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35353" y="2341562"/>
            <a:ext cx="5789148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Sfe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发展史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0.72.1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魏征版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0.72.15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第一次公开发布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0.72.16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无针对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，开始支持前传初版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0.72.16sp1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群芳谱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0.72.17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删除对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dos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支持，开始支持猪三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0.72.18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完全支持前传，连续为前传更新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0.72.18pig3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完全支持国庆版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0.72.19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最稳定版本，完全支持前传，支持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pic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0.72.20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完全支持前传衍生，支持导入导出</a:t>
            </a:r>
            <a:r>
              <a:rPr lang="en-US" altLang="zh-CN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xls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0.72.21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对</a:t>
            </a:r>
            <a:r>
              <a:rPr lang="en-US" altLang="zh-CN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rle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算法做了优化，支持场景撤销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0.72.22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完全支持脚本事件至事件，目前终版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60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127</Words>
  <Application>Microsoft Office PowerPoint</Application>
  <PresentationFormat>宽屏</PresentationFormat>
  <Paragraphs>64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苹方 中等</vt:lpstr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黄顺坤</cp:lastModifiedBy>
  <cp:revision>22</cp:revision>
  <dcterms:created xsi:type="dcterms:W3CDTF">2016-03-23T09:47:11Z</dcterms:created>
  <dcterms:modified xsi:type="dcterms:W3CDTF">2016-04-02T18:54:15Z</dcterms:modified>
</cp:coreProperties>
</file>