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8928" y="223123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pascal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761" y="3329683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KYS_promise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（前传）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124" y="182720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KYS_pig3 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（水浒）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7738" y="247109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苹方 中等" panose="020B0400000000000000" pitchFamily="34" charset="-122"/>
              </a:rPr>
              <a:t>红颜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C++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重构）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9033" y="2445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群芳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98962" y="2652452"/>
            <a:ext cx="58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6753572" y="3514349"/>
            <a:ext cx="65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0115" y="3329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人在江湖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8322" y="18151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梁群（策划中）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83421" y="2005155"/>
            <a:ext cx="670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99852" y="4571863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jysdllua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37902" y="4422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苍龙半即时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5991" y="5475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苍炎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76984" y="4756529"/>
            <a:ext cx="775348" cy="8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32041" y="547384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28343" y="5687277"/>
            <a:ext cx="28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</p:cNvCxnSpPr>
          <p:nvPr/>
        </p:nvCxnSpPr>
        <p:spPr>
          <a:xfrm flipH="1">
            <a:off x="4378177" y="4792181"/>
            <a:ext cx="529139" cy="7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00989" y="5514057"/>
            <a:ext cx="101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猪</a:t>
            </a:r>
            <a:r>
              <a:rPr lang="en-US" altLang="zh-CN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4/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jyol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32941" y="1060437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（书剑飘零）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3950240" y="4607515"/>
            <a:ext cx="287662" cy="14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6586" y="4012339"/>
            <a:ext cx="110799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苍龙逐日</a:t>
            </a: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366590" y="3023091"/>
            <a:ext cx="1175455" cy="91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883356" y="4756529"/>
            <a:ext cx="1002578" cy="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940045" y="1362975"/>
            <a:ext cx="907337" cy="10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953076" y="2812447"/>
            <a:ext cx="1238632" cy="69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6" idx="1"/>
          </p:cNvCxnSpPr>
          <p:nvPr/>
        </p:nvCxnSpPr>
        <p:spPr>
          <a:xfrm flipV="1">
            <a:off x="3030472" y="2011868"/>
            <a:ext cx="985652" cy="4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009586" y="2600487"/>
            <a:ext cx="837796" cy="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9069" y="1953740"/>
            <a:ext cx="13388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闯江湖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天书奇侠</a:t>
            </a:r>
          </a:p>
        </p:txBody>
      </p:sp>
      <p:cxnSp>
        <p:nvCxnSpPr>
          <p:cNvPr id="66" name="直接箭头连接符 65"/>
          <p:cNvCxnSpPr>
            <a:stCxn id="4" idx="1"/>
          </p:cNvCxnSpPr>
          <p:nvPr/>
        </p:nvCxnSpPr>
        <p:spPr>
          <a:xfrm flipH="1">
            <a:off x="1863914" y="2554405"/>
            <a:ext cx="2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391914" y="430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龙的传人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676984" y="4489267"/>
            <a:ext cx="6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15" idx="2"/>
          </p:cNvCxnSpPr>
          <p:nvPr/>
        </p:nvCxnSpPr>
        <p:spPr>
          <a:xfrm flipV="1">
            <a:off x="6912627" y="4673933"/>
            <a:ext cx="33285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9213253" y="1998681"/>
            <a:ext cx="264687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红框表示从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版移植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红字表示已经完成全平台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下划线表示仍使用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SDL1.2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斜体表示剧情基于苍龙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逐日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猪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4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和</a:t>
            </a:r>
            <a:r>
              <a:rPr lang="en-US" altLang="zh-CN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jyol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引擎架构完全相同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49274" y="3614508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古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痛饮</a:t>
            </a:r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狂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歌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超山寨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至尊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畅想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>
                <a:latin typeface="Cambria Math" panose="02040503050406030204" pitchFamily="18" charset="0"/>
                <a:ea typeface="苹方 中等" panose="020B0400000000000000" pitchFamily="34" charset="-122"/>
              </a:rPr>
              <a:t>穿越</a:t>
            </a:r>
          </a:p>
        </p:txBody>
      </p:sp>
      <p:cxnSp>
        <p:nvCxnSpPr>
          <p:cNvPr id="127" name="直接箭头连接符 126"/>
          <p:cNvCxnSpPr>
            <a:stCxn id="115" idx="3"/>
          </p:cNvCxnSpPr>
          <p:nvPr/>
        </p:nvCxnSpPr>
        <p:spPr>
          <a:xfrm>
            <a:off x="7499910" y="4489267"/>
            <a:ext cx="1713343" cy="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7285981" y="4673934"/>
            <a:ext cx="1927272" cy="8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02002" y="230590"/>
            <a:ext cx="39421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金庸群侠传复刻版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框架衍生关系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直接箭头连接符 2"/>
          <p:cNvCxnSpPr>
            <a:stCxn id="36" idx="2"/>
            <a:endCxn id="43" idx="0"/>
          </p:cNvCxnSpPr>
          <p:nvPr/>
        </p:nvCxnSpPr>
        <p:spPr>
          <a:xfrm>
            <a:off x="4407250" y="5883389"/>
            <a:ext cx="3416" cy="38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06356" y="6272019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jymini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47" name="直接箭头连接符 46"/>
          <p:cNvCxnSpPr>
            <a:endCxn id="43" idx="1"/>
          </p:cNvCxnSpPr>
          <p:nvPr/>
        </p:nvCxnSpPr>
        <p:spPr>
          <a:xfrm>
            <a:off x="1774582" y="5201181"/>
            <a:ext cx="2231774" cy="125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099240" y="4832164"/>
            <a:ext cx="423337" cy="68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207670" y="55610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滑冰</a:t>
            </a:r>
            <a:endParaRPr lang="en-US" altLang="zh-CN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6522" y="910401"/>
            <a:ext cx="3185487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逐日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小猪闯江湖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0.70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0.72s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凶恶群侠传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庸水浒传（废弃）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473" y="976902"/>
            <a:ext cx="226215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修改档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剑气碧烟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横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瑞安群侠传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倚天剑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5353" y="2341562"/>
            <a:ext cx="5789148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Sfe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发展史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魏征版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0.72.15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第一次公开发布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无针对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，开始支持前传初版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0.72.16sp1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群芳谱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0.72.17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删除对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支持，开始支持猪三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完全支持前传，连续为前传更新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0.72.18pig3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完全支持国庆版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0.72.19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最稳定版本，完全支持前传，支持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0.72.20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完全支持前传衍生，支持导入导出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xls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对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rle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算法做了优化，支持场景撤销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0.72.22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完全支持脚本事件至事件，目前终版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127</Words>
  <Application>Microsoft Office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苹方 中等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黄顺坤</cp:lastModifiedBy>
  <cp:revision>21</cp:revision>
  <dcterms:created xsi:type="dcterms:W3CDTF">2016-03-23T09:47:11Z</dcterms:created>
  <dcterms:modified xsi:type="dcterms:W3CDTF">2016-04-02T18:50:27Z</dcterms:modified>
</cp:coreProperties>
</file>