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5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>
        <p:scale>
          <a:sx n="104" d="100"/>
          <a:sy n="104" d="100"/>
        </p:scale>
        <p:origin x="-339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dley" userId="d3c593d8badc2f83" providerId="LiveId" clId="{9B93B911-416B-4F7B-AD9A-5C72AF373212}"/>
    <pc:docChg chg="undo redo custSel addSld delSld modSld sldOrd">
      <pc:chgData name="Chris Godley" userId="d3c593d8badc2f83" providerId="LiveId" clId="{9B93B911-416B-4F7B-AD9A-5C72AF373212}" dt="2017-12-12T06:04:32.133" v="5859" actId="20577"/>
      <pc:docMkLst>
        <pc:docMk/>
      </pc:docMkLst>
      <pc:sldChg chg="modSp">
        <pc:chgData name="Chris Godley" userId="d3c593d8badc2f83" providerId="LiveId" clId="{9B93B911-416B-4F7B-AD9A-5C72AF373212}" dt="2017-12-12T03:47:53.063" v="2747" actId="14100"/>
        <pc:sldMkLst>
          <pc:docMk/>
          <pc:sldMk cId="3935990418" sldId="256"/>
        </pc:sldMkLst>
        <pc:spChg chg="mod">
          <ac:chgData name="Chris Godley" userId="d3c593d8badc2f83" providerId="LiveId" clId="{9B93B911-416B-4F7B-AD9A-5C72AF373212}" dt="2017-12-12T03:47:53.063" v="2747" actId="14100"/>
          <ac:spMkLst>
            <pc:docMk/>
            <pc:sldMk cId="3935990418" sldId="256"/>
            <ac:spMk id="2" creationId="{789AF08C-322D-4F6D-9A17-06ABC744D52C}"/>
          </ac:spMkLst>
        </pc:spChg>
        <pc:spChg chg="mod">
          <ac:chgData name="Chris Godley" userId="d3c593d8badc2f83" providerId="LiveId" clId="{9B93B911-416B-4F7B-AD9A-5C72AF373212}" dt="2017-12-12T02:57:41.425" v="1277" actId="20577"/>
          <ac:spMkLst>
            <pc:docMk/>
            <pc:sldMk cId="3935990418" sldId="256"/>
            <ac:spMk id="3" creationId="{63919F84-93C1-4195-8ED5-E27975B430ED}"/>
          </ac:spMkLst>
        </pc:spChg>
      </pc:sldChg>
      <pc:sldChg chg="addSp delSp modSp ord modNotesTx">
        <pc:chgData name="Chris Godley" userId="d3c593d8badc2f83" providerId="LiveId" clId="{9B93B911-416B-4F7B-AD9A-5C72AF373212}" dt="2017-12-12T05:02:28.142" v="4878" actId="478"/>
        <pc:sldMkLst>
          <pc:docMk/>
          <pc:sldMk cId="380641074" sldId="257"/>
        </pc:sldMkLst>
        <pc:spChg chg="mod">
          <ac:chgData name="Chris Godley" userId="d3c593d8badc2f83" providerId="LiveId" clId="{9B93B911-416B-4F7B-AD9A-5C72AF373212}" dt="2017-12-12T04:36:02.947" v="3715" actId="20577"/>
          <ac:spMkLst>
            <pc:docMk/>
            <pc:sldMk cId="380641074" sldId="257"/>
            <ac:spMk id="3" creationId="{FA130327-B772-4EF1-A7BD-6D87D6210D84}"/>
          </ac:spMkLst>
        </pc:spChg>
        <pc:spChg chg="del">
          <ac:chgData name="Chris Godley" userId="d3c593d8badc2f83" providerId="LiveId" clId="{9B93B911-416B-4F7B-AD9A-5C72AF373212}" dt="2017-12-12T02:30:35.864" v="1195"/>
          <ac:spMkLst>
            <pc:docMk/>
            <pc:sldMk cId="380641074" sldId="257"/>
            <ac:spMk id="4" creationId="{80CE97F5-70AD-4C2D-BAC4-71513D89B5A3}"/>
          </ac:spMkLst>
        </pc:spChg>
        <pc:spChg chg="add del mod">
          <ac:chgData name="Chris Godley" userId="d3c593d8badc2f83" providerId="LiveId" clId="{9B93B911-416B-4F7B-AD9A-5C72AF373212}" dt="2017-12-12T05:02:28.142" v="4878" actId="478"/>
          <ac:spMkLst>
            <pc:docMk/>
            <pc:sldMk cId="380641074" sldId="257"/>
            <ac:spMk id="5" creationId="{79343FE9-BB44-4C19-B005-09A7274A2B94}"/>
          </ac:spMkLst>
        </pc:spChg>
      </pc:sldChg>
      <pc:sldChg chg="addSp modSp add ord">
        <pc:chgData name="Chris Godley" userId="d3c593d8badc2f83" providerId="LiveId" clId="{9B93B911-416B-4F7B-AD9A-5C72AF373212}" dt="2017-12-12T04:11:54.954" v="3100" actId="1035"/>
        <pc:sldMkLst>
          <pc:docMk/>
          <pc:sldMk cId="4074576216" sldId="258"/>
        </pc:sldMkLst>
        <pc:spChg chg="mod">
          <ac:chgData name="Chris Godley" userId="d3c593d8badc2f83" providerId="LiveId" clId="{9B93B911-416B-4F7B-AD9A-5C72AF373212}" dt="2017-12-12T01:50:56.132" v="197" actId="20577"/>
          <ac:spMkLst>
            <pc:docMk/>
            <pc:sldMk cId="4074576216" sldId="258"/>
            <ac:spMk id="2" creationId="{2A1056D1-C4F8-4F13-93E9-9ACED5E50ADF}"/>
          </ac:spMkLst>
        </pc:spChg>
        <pc:spChg chg="mod">
          <ac:chgData name="Chris Godley" userId="d3c593d8badc2f83" providerId="LiveId" clId="{9B93B911-416B-4F7B-AD9A-5C72AF373212}" dt="2017-12-12T04:10:17.237" v="3090" actId="14100"/>
          <ac:spMkLst>
            <pc:docMk/>
            <pc:sldMk cId="4074576216" sldId="258"/>
            <ac:spMk id="3" creationId="{E1B3421D-EE18-4DC4-848E-6A1C4F179E98}"/>
          </ac:spMkLst>
        </pc:spChg>
        <pc:picChg chg="add mod">
          <ac:chgData name="Chris Godley" userId="d3c593d8badc2f83" providerId="LiveId" clId="{9B93B911-416B-4F7B-AD9A-5C72AF373212}" dt="2017-12-12T04:11:54.954" v="3100" actId="1035"/>
          <ac:picMkLst>
            <pc:docMk/>
            <pc:sldMk cId="4074576216" sldId="258"/>
            <ac:picMk id="1026" creationId="{6CA8CD86-20BC-4435-8A96-790DC47FBB45}"/>
          </ac:picMkLst>
        </pc:picChg>
      </pc:sldChg>
      <pc:sldChg chg="addSp modSp add ord">
        <pc:chgData name="Chris Godley" userId="d3c593d8badc2f83" providerId="LiveId" clId="{9B93B911-416B-4F7B-AD9A-5C72AF373212}" dt="2017-12-12T04:24:26.088" v="3646" actId="20577"/>
        <pc:sldMkLst>
          <pc:docMk/>
          <pc:sldMk cId="893239236" sldId="259"/>
        </pc:sldMkLst>
        <pc:spChg chg="mod">
          <ac:chgData name="Chris Godley" userId="d3c593d8badc2f83" providerId="LiveId" clId="{9B93B911-416B-4F7B-AD9A-5C72AF373212}" dt="2017-12-12T02:13:02.125" v="731" actId="20577"/>
          <ac:spMkLst>
            <pc:docMk/>
            <pc:sldMk cId="893239236" sldId="259"/>
            <ac:spMk id="2" creationId="{3C16D191-5AFD-4012-918B-A1426628CADC}"/>
          </ac:spMkLst>
        </pc:spChg>
        <pc:spChg chg="mod">
          <ac:chgData name="Chris Godley" userId="d3c593d8badc2f83" providerId="LiveId" clId="{9B93B911-416B-4F7B-AD9A-5C72AF373212}" dt="2017-12-12T04:24:26.088" v="3646" actId="20577"/>
          <ac:spMkLst>
            <pc:docMk/>
            <pc:sldMk cId="893239236" sldId="259"/>
            <ac:spMk id="3" creationId="{B762F854-3C62-4EAD-A405-F59D8F05C375}"/>
          </ac:spMkLst>
        </pc:spChg>
        <pc:picChg chg="add">
          <ac:chgData name="Chris Godley" userId="d3c593d8badc2f83" providerId="LiveId" clId="{9B93B911-416B-4F7B-AD9A-5C72AF373212}" dt="2017-12-12T04:11:57.341" v="3101"/>
          <ac:picMkLst>
            <pc:docMk/>
            <pc:sldMk cId="893239236" sldId="259"/>
            <ac:picMk id="4" creationId="{F9C8DAF0-E1B3-4B36-9A17-5715C42C91E6}"/>
          </ac:picMkLst>
        </pc:picChg>
      </pc:sldChg>
      <pc:sldChg chg="addSp delSp modSp add">
        <pc:chgData name="Chris Godley" userId="d3c593d8badc2f83" providerId="LiveId" clId="{9B93B911-416B-4F7B-AD9A-5C72AF373212}" dt="2017-12-12T05:48:43.581" v="5717" actId="1035"/>
        <pc:sldMkLst>
          <pc:docMk/>
          <pc:sldMk cId="2458707189" sldId="260"/>
        </pc:sldMkLst>
        <pc:spChg chg="mod">
          <ac:chgData name="Chris Godley" userId="d3c593d8badc2f83" providerId="LiveId" clId="{9B93B911-416B-4F7B-AD9A-5C72AF373212}" dt="2017-12-12T03:50:58.329" v="2755" actId="20577"/>
          <ac:spMkLst>
            <pc:docMk/>
            <pc:sldMk cId="2458707189" sldId="260"/>
            <ac:spMk id="2" creationId="{093FBDC1-18F9-405C-AD73-DAC493F99DF5}"/>
          </ac:spMkLst>
        </pc:spChg>
        <pc:spChg chg="del">
          <ac:chgData name="Chris Godley" userId="d3c593d8badc2f83" providerId="LiveId" clId="{9B93B911-416B-4F7B-AD9A-5C72AF373212}" dt="2017-12-12T02:30:41.145" v="1197" actId="478"/>
          <ac:spMkLst>
            <pc:docMk/>
            <pc:sldMk cId="2458707189" sldId="260"/>
            <ac:spMk id="3" creationId="{D3530C34-988C-4A0D-A3E3-AF19C0B6AC96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4" creationId="{DCC220DD-DC6C-4A04-8CBE-6EED68AD83D5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" creationId="{92C023F4-AE4E-4DAB-B9A8-04DCD7CAFBD9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6" creationId="{A745E59C-682B-42B1-92E7-F9FF200CDAC6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7" creationId="{543ECC4D-2AD0-4D23-9303-875CBF438434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8" creationId="{86E7AB87-A6D1-4A0F-841E-E9D0868E83B2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9" creationId="{4B582334-FEC3-4FD7-A12C-06D1DE0910DE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10" creationId="{E9FDE052-E413-4E4C-BEE4-2BEF7EC177E9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36" creationId="{F6BCCEBA-4CA9-408B-A172-12709B73F6B4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2" creationId="{EDA39CDB-7E99-428F-9D17-C269BB06B777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3" creationId="{34EE885D-A644-4124-B367-80D13B08CDAC}"/>
          </ac:spMkLst>
        </pc:spChg>
        <pc:spChg chg="add mod">
          <ac:chgData name="Chris Godley" userId="d3c593d8badc2f83" providerId="LiveId" clId="{9B93B911-416B-4F7B-AD9A-5C72AF373212}" dt="2017-12-12T03:12:42.551" v="1375" actId="571"/>
          <ac:spMkLst>
            <pc:docMk/>
            <pc:sldMk cId="2458707189" sldId="260"/>
            <ac:spMk id="64" creationId="{7EEF9D88-44A3-42B4-9665-E7A315D443EC}"/>
          </ac:spMkLst>
        </pc:spChg>
        <pc:spChg chg="add mod">
          <ac:chgData name="Chris Godley" userId="d3c593d8badc2f83" providerId="LiveId" clId="{9B93B911-416B-4F7B-AD9A-5C72AF373212}" dt="2017-12-12T03:12:42.551" v="1375" actId="571"/>
          <ac:spMkLst>
            <pc:docMk/>
            <pc:sldMk cId="2458707189" sldId="260"/>
            <ac:spMk id="65" creationId="{F2777A87-ACFA-4F3F-A8EC-00F41B89A1E0}"/>
          </ac:spMkLst>
        </pc:spChg>
        <pc:spChg chg="add del mod">
          <ac:chgData name="Chris Godley" userId="d3c593d8badc2f83" providerId="LiveId" clId="{9B93B911-416B-4F7B-AD9A-5C72AF373212}" dt="2017-12-12T03:13:42.007" v="1396" actId="478"/>
          <ac:spMkLst>
            <pc:docMk/>
            <pc:sldMk cId="2458707189" sldId="260"/>
            <ac:spMk id="68" creationId="{F6A32917-151B-4688-A598-3FA2940E76DE}"/>
          </ac:spMkLst>
        </pc:spChg>
        <pc:spChg chg="add del mod">
          <ac:chgData name="Chris Godley" userId="d3c593d8badc2f83" providerId="LiveId" clId="{9B93B911-416B-4F7B-AD9A-5C72AF373212}" dt="2017-12-12T03:13:42.007" v="1396" actId="478"/>
          <ac:spMkLst>
            <pc:docMk/>
            <pc:sldMk cId="2458707189" sldId="260"/>
            <ac:spMk id="69" creationId="{7B9BD8B8-A996-4054-AC40-AA5F88DF8E6C}"/>
          </ac:spMkLst>
        </pc:spChg>
        <pc:spChg chg="add mod">
          <ac:chgData name="Chris Godley" userId="d3c593d8badc2f83" providerId="LiveId" clId="{9B93B911-416B-4F7B-AD9A-5C72AF373212}" dt="2017-12-12T03:13:00.363" v="1382" actId="571"/>
          <ac:spMkLst>
            <pc:docMk/>
            <pc:sldMk cId="2458707189" sldId="260"/>
            <ac:spMk id="72" creationId="{5B8BD9FA-2417-447D-977B-F3AE83267C33}"/>
          </ac:spMkLst>
        </pc:spChg>
        <pc:spChg chg="add mod">
          <ac:chgData name="Chris Godley" userId="d3c593d8badc2f83" providerId="LiveId" clId="{9B93B911-416B-4F7B-AD9A-5C72AF373212}" dt="2017-12-12T03:13:00.363" v="1382" actId="571"/>
          <ac:spMkLst>
            <pc:docMk/>
            <pc:sldMk cId="2458707189" sldId="260"/>
            <ac:spMk id="73" creationId="{FADD7DC4-06BD-49C5-9080-549A989E5192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91" creationId="{3723FC61-89CF-43E3-9B9C-5C42A30922FE}"/>
          </ac:spMkLst>
        </pc:spChg>
        <pc:spChg chg="add mod">
          <ac:chgData name="Chris Godley" userId="d3c593d8badc2f83" providerId="LiveId" clId="{9B93B911-416B-4F7B-AD9A-5C72AF373212}" dt="2017-12-12T03:19:37.480" v="1763" actId="1076"/>
          <ac:spMkLst>
            <pc:docMk/>
            <pc:sldMk cId="2458707189" sldId="260"/>
            <ac:spMk id="92" creationId="{57575779-A0DB-46C3-B080-059D5F1280CD}"/>
          </ac:spMkLst>
        </pc:spChg>
        <pc:spChg chg="add mod">
          <ac:chgData name="Chris Godley" userId="d3c593d8badc2f83" providerId="LiveId" clId="{9B93B911-416B-4F7B-AD9A-5C72AF373212}" dt="2017-12-12T03:20:04.189" v="1826" actId="20577"/>
          <ac:spMkLst>
            <pc:docMk/>
            <pc:sldMk cId="2458707189" sldId="260"/>
            <ac:spMk id="93" creationId="{A190318D-72E4-43B9-83BC-0E563064A12B}"/>
          </ac:spMkLst>
        </pc:spChg>
        <pc:picChg chg="add del">
          <ac:chgData name="Chris Godley" userId="d3c593d8badc2f83" providerId="LiveId" clId="{9B93B911-416B-4F7B-AD9A-5C72AF373212}" dt="2017-12-12T04:12:28.249" v="3103"/>
          <ac:picMkLst>
            <pc:docMk/>
            <pc:sldMk cId="2458707189" sldId="260"/>
            <ac:picMk id="94" creationId="{F23860C5-D2E2-492C-92B4-EE26D114E171}"/>
          </ac:picMkLst>
        </pc:pic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2" creationId="{5E378792-C073-4DB3-B95D-DDCC47EDDCFD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3" creationId="{42EEBAE4-DF49-4878-80BB-D97F9882C21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6" creationId="{2FC47022-580E-47AF-B46F-C8BD0E447709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7" creationId="{2BF440FB-B463-48F9-ADD1-F968BE3996F2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22" creationId="{6A528202-E8F2-4EDA-A0B4-6FA001E35A3A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23" creationId="{13E15E9A-7C29-4232-89FD-392C5CAEACF7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38" creationId="{6A775662-EC1F-4681-80B6-8DA113CFD0B1}"/>
          </ac:cxnSpMkLst>
        </pc:cxnChg>
        <pc:cxnChg chg="add del mod">
          <ac:chgData name="Chris Godley" userId="d3c593d8badc2f83" providerId="LiveId" clId="{9B93B911-416B-4F7B-AD9A-5C72AF373212}" dt="2017-12-12T05:48:43.581" v="5717" actId="1035"/>
          <ac:cxnSpMkLst>
            <pc:docMk/>
            <pc:sldMk cId="2458707189" sldId="260"/>
            <ac:cxnSpMk id="41" creationId="{731454C1-2A87-47C0-A979-CF1E9B35E9C7}"/>
          </ac:cxnSpMkLst>
        </pc:cxnChg>
        <pc:cxnChg chg="add del mod">
          <ac:chgData name="Chris Godley" userId="d3c593d8badc2f83" providerId="LiveId" clId="{9B93B911-416B-4F7B-AD9A-5C72AF373212}" dt="2017-12-12T03:12:22.252" v="1369"/>
          <ac:cxnSpMkLst>
            <pc:docMk/>
            <pc:sldMk cId="2458707189" sldId="260"/>
            <ac:cxnSpMk id="54" creationId="{B6484077-E441-4841-B98B-DB22B5657F16}"/>
          </ac:cxnSpMkLst>
        </pc:cxnChg>
        <pc:cxnChg chg="add del mod">
          <ac:chgData name="Chris Godley" userId="d3c593d8badc2f83" providerId="LiveId" clId="{9B93B911-416B-4F7B-AD9A-5C72AF373212}" dt="2017-12-12T03:12:22.252" v="1369"/>
          <ac:cxnSpMkLst>
            <pc:docMk/>
            <pc:sldMk cId="2458707189" sldId="260"/>
            <ac:cxnSpMk id="55" creationId="{7A692D77-5F66-48C5-A52D-19AB1F13D2E7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59" creationId="{4133C1C8-9C6E-4AA1-9D77-BDC5EC98C982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60" creationId="{B190F3CA-A8C6-4394-AFF7-6070F1311ADB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3" creationId="{220DF605-E6BC-4A75-9626-C670437272B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4" creationId="{A4FC051D-E9F0-4379-9573-EBF2CAE8A61E}"/>
          </ac:cxnSpMkLst>
        </pc:cxnChg>
        <pc:cxnChg chg="add del">
          <ac:chgData name="Chris Godley" userId="d3c593d8badc2f83" providerId="LiveId" clId="{9B93B911-416B-4F7B-AD9A-5C72AF373212}" dt="2017-12-12T03:13:55.666" v="1400"/>
          <ac:cxnSpMkLst>
            <pc:docMk/>
            <pc:sldMk cId="2458707189" sldId="260"/>
            <ac:cxnSpMk id="85" creationId="{9048B8B3-53BF-425B-8B6A-D81528418253}"/>
          </ac:cxnSpMkLst>
        </pc:cxnChg>
        <pc:cxnChg chg="add del">
          <ac:chgData name="Chris Godley" userId="d3c593d8badc2f83" providerId="LiveId" clId="{9B93B911-416B-4F7B-AD9A-5C72AF373212}" dt="2017-12-12T03:13:55.666" v="1400"/>
          <ac:cxnSpMkLst>
            <pc:docMk/>
            <pc:sldMk cId="2458707189" sldId="260"/>
            <ac:cxnSpMk id="86" creationId="{A6D0FAB4-4D93-4AFB-8B35-4AB75AF5F99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7" creationId="{B0830790-6DCF-4DFA-BC5F-4A716A453CF0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8" creationId="{A1C0CA93-C5E9-43B5-A3C4-F85CE3DF83CA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9" creationId="{C62A4870-13EF-4EE1-BECF-62968F0DBCFD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90" creationId="{CBC3DE4D-7210-4892-92A7-D495FA00597E}"/>
          </ac:cxnSpMkLst>
        </pc:cxnChg>
      </pc:sldChg>
      <pc:sldChg chg="addSp delSp modSp add">
        <pc:chgData name="Chris Godley" userId="d3c593d8badc2f83" providerId="LiveId" clId="{9B93B911-416B-4F7B-AD9A-5C72AF373212}" dt="2017-12-12T03:59:13.845" v="2950" actId="14100"/>
        <pc:sldMkLst>
          <pc:docMk/>
          <pc:sldMk cId="620245253" sldId="261"/>
        </pc:sldMkLst>
        <pc:spChg chg="mod">
          <ac:chgData name="Chris Godley" userId="d3c593d8badc2f83" providerId="LiveId" clId="{9B93B911-416B-4F7B-AD9A-5C72AF373212}" dt="2017-12-12T03:53:35.331" v="2758" actId="20577"/>
          <ac:spMkLst>
            <pc:docMk/>
            <pc:sldMk cId="620245253" sldId="261"/>
            <ac:spMk id="2" creationId="{093FBDC1-18F9-405C-AD73-DAC493F99DF5}"/>
          </ac:spMkLst>
        </pc:spChg>
        <pc:spChg chg="add mod">
          <ac:chgData name="Chris Godley" userId="d3c593d8badc2f83" providerId="LiveId" clId="{9B93B911-416B-4F7B-AD9A-5C72AF373212}" dt="2017-12-12T03:58:09.457" v="2890" actId="14100"/>
          <ac:spMkLst>
            <pc:docMk/>
            <pc:sldMk cId="620245253" sldId="261"/>
            <ac:spMk id="3" creationId="{472036A6-231A-46FC-8C2A-5F867D810383}"/>
          </ac:spMkLst>
        </pc:spChg>
        <pc:spChg chg="add del mod">
          <ac:chgData name="Chris Godley" userId="d3c593d8badc2f83" providerId="LiveId" clId="{9B93B911-416B-4F7B-AD9A-5C72AF373212}" dt="2017-12-12T03:55:27.991" v="2876" actId="478"/>
          <ac:spMkLst>
            <pc:docMk/>
            <pc:sldMk cId="620245253" sldId="261"/>
            <ac:spMk id="7" creationId="{543ECC4D-2AD0-4D23-9303-875CBF438434}"/>
          </ac:spMkLst>
        </pc:spChg>
        <pc:spChg chg="add del">
          <ac:chgData name="Chris Godley" userId="d3c593d8badc2f83" providerId="LiveId" clId="{9B93B911-416B-4F7B-AD9A-5C72AF373212}" dt="2017-12-12T03:55:23.378" v="2875" actId="478"/>
          <ac:spMkLst>
            <pc:docMk/>
            <pc:sldMk cId="620245253" sldId="261"/>
            <ac:spMk id="8" creationId="{86E7AB87-A6D1-4A0F-841E-E9D0868E83B2}"/>
          </ac:spMkLst>
        </pc:spChg>
        <pc:spChg chg="del">
          <ac:chgData name="Chris Godley" userId="d3c593d8badc2f83" providerId="LiveId" clId="{9B93B911-416B-4F7B-AD9A-5C72AF373212}" dt="2017-12-12T03:55:33.469" v="2879" actId="478"/>
          <ac:spMkLst>
            <pc:docMk/>
            <pc:sldMk cId="620245253" sldId="261"/>
            <ac:spMk id="9" creationId="{4B582334-FEC3-4FD7-A12C-06D1DE0910DE}"/>
          </ac:spMkLst>
        </pc:spChg>
        <pc:spChg chg="add del mod">
          <ac:chgData name="Chris Godley" userId="d3c593d8badc2f83" providerId="LiveId" clId="{9B93B911-416B-4F7B-AD9A-5C72AF373212}" dt="2017-12-12T03:58:29.446" v="2892" actId="11529"/>
          <ac:spMkLst>
            <pc:docMk/>
            <pc:sldMk cId="620245253" sldId="261"/>
            <ac:spMk id="11" creationId="{9936B374-ABE4-4F43-9B4E-9F9AB391CD53}"/>
          </ac:spMkLst>
        </pc:spChg>
        <pc:spChg chg="add mod">
          <ac:chgData name="Chris Godley" userId="d3c593d8badc2f83" providerId="LiveId" clId="{9B93B911-416B-4F7B-AD9A-5C72AF373212}" dt="2017-12-12T03:59:01.106" v="2931" actId="20577"/>
          <ac:spMkLst>
            <pc:docMk/>
            <pc:sldMk cId="620245253" sldId="261"/>
            <ac:spMk id="18" creationId="{21B70A8B-2817-41EF-96E7-51BFF799BBB3}"/>
          </ac:spMkLst>
        </pc:spChg>
        <pc:spChg chg="del">
          <ac:chgData name="Chris Godley" userId="d3c593d8badc2f83" providerId="LiveId" clId="{9B93B911-416B-4F7B-AD9A-5C72AF373212}" dt="2017-12-12T03:57:51.971" v="2885" actId="478"/>
          <ac:spMkLst>
            <pc:docMk/>
            <pc:sldMk cId="620245253" sldId="261"/>
            <ac:spMk id="36" creationId="{F6BCCEBA-4CA9-408B-A172-12709B73F6B4}"/>
          </ac:spMkLst>
        </pc:spChg>
        <pc:spChg chg="del">
          <ac:chgData name="Chris Godley" userId="d3c593d8badc2f83" providerId="LiveId" clId="{9B93B911-416B-4F7B-AD9A-5C72AF373212}" dt="2017-12-12T03:57:56.034" v="2886" actId="478"/>
          <ac:spMkLst>
            <pc:docMk/>
            <pc:sldMk cId="620245253" sldId="261"/>
            <ac:spMk id="52" creationId="{EDA39CDB-7E99-428F-9D17-C269BB06B777}"/>
          </ac:spMkLst>
        </pc:spChg>
        <pc:spChg chg="mod">
          <ac:chgData name="Chris Godley" userId="d3c593d8badc2f83" providerId="LiveId" clId="{9B93B911-416B-4F7B-AD9A-5C72AF373212}" dt="2017-12-12T03:59:13.845" v="2950" actId="14100"/>
          <ac:spMkLst>
            <pc:docMk/>
            <pc:sldMk cId="620245253" sldId="261"/>
            <ac:spMk id="91" creationId="{3723FC61-89CF-43E3-9B9C-5C42A30922FE}"/>
          </ac:spMkLst>
        </pc:spChg>
        <pc:spChg chg="mod">
          <ac:chgData name="Chris Godley" userId="d3c593d8badc2f83" providerId="LiveId" clId="{9B93B911-416B-4F7B-AD9A-5C72AF373212}" dt="2017-12-12T03:54:20.301" v="2857" actId="20577"/>
          <ac:spMkLst>
            <pc:docMk/>
            <pc:sldMk cId="620245253" sldId="261"/>
            <ac:spMk id="93" creationId="{A190318D-72E4-43B9-83BC-0E563064A12B}"/>
          </ac:spMkLst>
        </pc:spChg>
        <pc:cxnChg chg="add mod">
          <ac:chgData name="Chris Godley" userId="d3c593d8badc2f83" providerId="LiveId" clId="{9B93B911-416B-4F7B-AD9A-5C72AF373212}" dt="2017-12-12T03:58:42.610" v="2893" actId="11529"/>
          <ac:cxnSpMkLst>
            <pc:docMk/>
            <pc:sldMk cId="620245253" sldId="261"/>
            <ac:cxnSpMk id="15" creationId="{72CA3251-FD93-41A2-8BE8-F44A3BE46144}"/>
          </ac:cxnSpMkLst>
        </pc:cxnChg>
        <pc:cxnChg chg="add del mod">
          <ac:chgData name="Chris Godley" userId="d3c593d8badc2f83" providerId="LiveId" clId="{9B93B911-416B-4F7B-AD9A-5C72AF373212}" dt="2017-12-12T03:55:29.419" v="2877" actId="478"/>
          <ac:cxnSpMkLst>
            <pc:docMk/>
            <pc:sldMk cId="620245253" sldId="261"/>
            <ac:cxnSpMk id="16" creationId="{2FC47022-580E-47AF-B46F-C8BD0E447709}"/>
          </ac:cxnSpMkLst>
        </pc:cxnChg>
        <pc:cxnChg chg="add del mod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17" creationId="{2BF440FB-B463-48F9-ADD1-F968BE3996F2}"/>
          </ac:cxnSpMkLst>
        </pc:cxnChg>
        <pc:cxnChg chg="del mod">
          <ac:chgData name="Chris Godley" userId="d3c593d8badc2f83" providerId="LiveId" clId="{9B93B911-416B-4F7B-AD9A-5C72AF373212}" dt="2017-12-12T03:55:37.188" v="2881" actId="478"/>
          <ac:cxnSpMkLst>
            <pc:docMk/>
            <pc:sldMk cId="620245253" sldId="261"/>
            <ac:cxnSpMk id="22" creationId="{6A528202-E8F2-4EDA-A0B4-6FA001E35A3A}"/>
          </ac:cxnSpMkLst>
        </pc:cxnChg>
        <pc:cxnChg chg="del mod">
          <ac:chgData name="Chris Godley" userId="d3c593d8badc2f83" providerId="LiveId" clId="{9B93B911-416B-4F7B-AD9A-5C72AF373212}" dt="2017-12-12T03:58:00.599" v="2888" actId="478"/>
          <ac:cxnSpMkLst>
            <pc:docMk/>
            <pc:sldMk cId="620245253" sldId="261"/>
            <ac:cxnSpMk id="38" creationId="{6A775662-EC1F-4681-80B6-8DA113CFD0B1}"/>
          </ac:cxnSpMkLst>
        </pc:cxnChg>
        <pc:cxnChg chg="del mod">
          <ac:chgData name="Chris Godley" userId="d3c593d8badc2f83" providerId="LiveId" clId="{9B93B911-416B-4F7B-AD9A-5C72AF373212}" dt="2017-12-12T03:57:58.145" v="2887" actId="478"/>
          <ac:cxnSpMkLst>
            <pc:docMk/>
            <pc:sldMk cId="620245253" sldId="261"/>
            <ac:cxnSpMk id="41" creationId="{731454C1-2A87-47C0-A979-CF1E9B35E9C7}"/>
          </ac:cxnSpMkLst>
        </pc:cxnChg>
        <pc:cxnChg chg="add del">
          <ac:chgData name="Chris Godley" userId="d3c593d8badc2f83" providerId="LiveId" clId="{9B93B911-416B-4F7B-AD9A-5C72AF373212}" dt="2017-12-12T03:55:35.806" v="2880" actId="478"/>
          <ac:cxnSpMkLst>
            <pc:docMk/>
            <pc:sldMk cId="620245253" sldId="261"/>
            <ac:cxnSpMk id="83" creationId="{220DF605-E6BC-4A75-9626-C670437272BC}"/>
          </ac:cxnSpMkLst>
        </pc:cxnChg>
        <pc:cxnChg chg="add del">
          <ac:chgData name="Chris Godley" userId="d3c593d8badc2f83" providerId="LiveId" clId="{9B93B911-416B-4F7B-AD9A-5C72AF373212}" dt="2017-12-12T03:55:35.806" v="2880" actId="478"/>
          <ac:cxnSpMkLst>
            <pc:docMk/>
            <pc:sldMk cId="620245253" sldId="261"/>
            <ac:cxnSpMk id="84" creationId="{A4FC051D-E9F0-4379-9573-EBF2CAE8A61E}"/>
          </ac:cxnSpMkLst>
        </pc:cxnChg>
        <pc:cxnChg chg="add del">
          <ac:chgData name="Chris Godley" userId="d3c593d8badc2f83" providerId="LiveId" clId="{9B93B911-416B-4F7B-AD9A-5C72AF373212}" dt="2017-12-12T03:55:31.935" v="2878" actId="478"/>
          <ac:cxnSpMkLst>
            <pc:docMk/>
            <pc:sldMk cId="620245253" sldId="261"/>
            <ac:cxnSpMk id="87" creationId="{B0830790-6DCF-4DFA-BC5F-4A716A453CF0}"/>
          </ac:cxnSpMkLst>
        </pc:cxnChg>
        <pc:cxnChg chg="add del">
          <ac:chgData name="Chris Godley" userId="d3c593d8badc2f83" providerId="LiveId" clId="{9B93B911-416B-4F7B-AD9A-5C72AF373212}" dt="2017-12-12T03:55:31.935" v="2878" actId="478"/>
          <ac:cxnSpMkLst>
            <pc:docMk/>
            <pc:sldMk cId="620245253" sldId="261"/>
            <ac:cxnSpMk id="88" creationId="{A1C0CA93-C5E9-43B5-A3C4-F85CE3DF83CA}"/>
          </ac:cxnSpMkLst>
        </pc:cxnChg>
        <pc:cxnChg chg="add del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89" creationId="{C62A4870-13EF-4EE1-BECF-62968F0DBCFD}"/>
          </ac:cxnSpMkLst>
        </pc:cxnChg>
        <pc:cxnChg chg="add del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90" creationId="{CBC3DE4D-7210-4892-92A7-D495FA00597E}"/>
          </ac:cxnSpMkLst>
        </pc:cxnChg>
      </pc:sldChg>
      <pc:sldChg chg="modSp add">
        <pc:chgData name="Chris Godley" userId="d3c593d8badc2f83" providerId="LiveId" clId="{9B93B911-416B-4F7B-AD9A-5C72AF373212}" dt="2017-12-12T04:03:09.743" v="3059" actId="20577"/>
        <pc:sldMkLst>
          <pc:docMk/>
          <pc:sldMk cId="2716868102" sldId="262"/>
        </pc:sldMkLst>
        <pc:spChg chg="mod">
          <ac:chgData name="Chris Godley" userId="d3c593d8badc2f83" providerId="LiveId" clId="{9B93B911-416B-4F7B-AD9A-5C72AF373212}" dt="2017-12-12T04:00:33.837" v="2953" actId="20577"/>
          <ac:spMkLst>
            <pc:docMk/>
            <pc:sldMk cId="2716868102" sldId="262"/>
            <ac:spMk id="2" creationId="{093FBDC1-18F9-405C-AD73-DAC493F99DF5}"/>
          </ac:spMkLst>
        </pc:spChg>
        <pc:spChg chg="mod">
          <ac:chgData name="Chris Godley" userId="d3c593d8badc2f83" providerId="LiveId" clId="{9B93B911-416B-4F7B-AD9A-5C72AF373212}" dt="2017-12-12T04:01:25.273" v="2960" actId="20577"/>
          <ac:spMkLst>
            <pc:docMk/>
            <pc:sldMk cId="2716868102" sldId="262"/>
            <ac:spMk id="4" creationId="{DCC220DD-DC6C-4A04-8CBE-6EED68AD83D5}"/>
          </ac:spMkLst>
        </pc:spChg>
        <pc:spChg chg="mod">
          <ac:chgData name="Chris Godley" userId="d3c593d8badc2f83" providerId="LiveId" clId="{9B93B911-416B-4F7B-AD9A-5C72AF373212}" dt="2017-12-12T04:03:09.743" v="3059" actId="20577"/>
          <ac:spMkLst>
            <pc:docMk/>
            <pc:sldMk cId="2716868102" sldId="262"/>
            <ac:spMk id="18" creationId="{21B70A8B-2817-41EF-96E7-51BFF799BBB3}"/>
          </ac:spMkLst>
        </pc:spChg>
        <pc:spChg chg="mod">
          <ac:chgData name="Chris Godley" userId="d3c593d8badc2f83" providerId="LiveId" clId="{9B93B911-416B-4F7B-AD9A-5C72AF373212}" dt="2017-12-12T04:02:39.910" v="3013" actId="20577"/>
          <ac:spMkLst>
            <pc:docMk/>
            <pc:sldMk cId="2716868102" sldId="262"/>
            <ac:spMk id="92" creationId="{57575779-A0DB-46C3-B080-059D5F1280CD}"/>
          </ac:spMkLst>
        </pc:spChg>
      </pc:sldChg>
      <pc:sldChg chg="modSp add">
        <pc:chgData name="Chris Godley" userId="d3c593d8badc2f83" providerId="LiveId" clId="{9B93B911-416B-4F7B-AD9A-5C72AF373212}" dt="2017-12-12T05:24:15.859" v="5679" actId="20577"/>
        <pc:sldMkLst>
          <pc:docMk/>
          <pc:sldMk cId="3150747216" sldId="263"/>
        </pc:sldMkLst>
        <pc:spChg chg="mod">
          <ac:chgData name="Chris Godley" userId="d3c593d8badc2f83" providerId="LiveId" clId="{9B93B911-416B-4F7B-AD9A-5C72AF373212}" dt="2017-12-12T04:24:49.413" v="3675" actId="20577"/>
          <ac:spMkLst>
            <pc:docMk/>
            <pc:sldMk cId="3150747216" sldId="263"/>
            <ac:spMk id="2" creationId="{63176717-C0DA-4AFB-BB70-EC9B1EC9929C}"/>
          </ac:spMkLst>
        </pc:spChg>
        <pc:spChg chg="mod">
          <ac:chgData name="Chris Godley" userId="d3c593d8badc2f83" providerId="LiveId" clId="{9B93B911-416B-4F7B-AD9A-5C72AF373212}" dt="2017-12-12T05:24:15.859" v="5679" actId="20577"/>
          <ac:spMkLst>
            <pc:docMk/>
            <pc:sldMk cId="3150747216" sldId="263"/>
            <ac:spMk id="3" creationId="{B188410B-2F53-4DA7-8C7D-AA0B697CF829}"/>
          </ac:spMkLst>
        </pc:spChg>
      </pc:sldChg>
      <pc:sldChg chg="addSp delSp modSp add ord">
        <pc:chgData name="Chris Godley" userId="d3c593d8badc2f83" providerId="LiveId" clId="{9B93B911-416B-4F7B-AD9A-5C72AF373212}" dt="2017-12-12T05:37:05.693" v="5701" actId="20577"/>
        <pc:sldMkLst>
          <pc:docMk/>
          <pc:sldMk cId="2554701047" sldId="264"/>
        </pc:sldMkLst>
        <pc:spChg chg="mod">
          <ac:chgData name="Chris Godley" userId="d3c593d8badc2f83" providerId="LiveId" clId="{9B93B911-416B-4F7B-AD9A-5C72AF373212}" dt="2017-12-12T04:34:25.860" v="3707" actId="20577"/>
          <ac:spMkLst>
            <pc:docMk/>
            <pc:sldMk cId="2554701047" sldId="264"/>
            <ac:spMk id="2" creationId="{F128A410-F4C4-40E1-89BD-92A28AD8DCDE}"/>
          </ac:spMkLst>
        </pc:spChg>
        <pc:spChg chg="del">
          <ac:chgData name="Chris Godley" userId="d3c593d8badc2f83" providerId="LiveId" clId="{9B93B911-416B-4F7B-AD9A-5C72AF373212}" dt="2017-12-12T04:34:29.739" v="3708" actId="478"/>
          <ac:spMkLst>
            <pc:docMk/>
            <pc:sldMk cId="2554701047" sldId="264"/>
            <ac:spMk id="3" creationId="{9AEFFFD1-C291-4E2A-A705-B56B734C3BDD}"/>
          </ac:spMkLst>
        </pc:spChg>
        <pc:spChg chg="add mod">
          <ac:chgData name="Chris Godley" userId="d3c593d8badc2f83" providerId="LiveId" clId="{9B93B911-416B-4F7B-AD9A-5C72AF373212}" dt="2017-12-12T04:55:41.711" v="4604"/>
          <ac:spMkLst>
            <pc:docMk/>
            <pc:sldMk cId="2554701047" sldId="264"/>
            <ac:spMk id="4" creationId="{4789EC23-B72C-4130-8A7F-639D6C974BF5}"/>
          </ac:spMkLst>
        </pc:spChg>
        <pc:spChg chg="add mod">
          <ac:chgData name="Chris Godley" userId="d3c593d8badc2f83" providerId="LiveId" clId="{9B93B911-416B-4F7B-AD9A-5C72AF373212}" dt="2017-12-12T05:37:05.693" v="5701" actId="20577"/>
          <ac:spMkLst>
            <pc:docMk/>
            <pc:sldMk cId="2554701047" sldId="264"/>
            <ac:spMk id="5" creationId="{85F6E6A7-F917-4CB8-819C-0AA4A2326BEE}"/>
          </ac:spMkLst>
        </pc:spChg>
        <pc:spChg chg="add mod">
          <ac:chgData name="Chris Godley" userId="d3c593d8badc2f83" providerId="LiveId" clId="{9B93B911-416B-4F7B-AD9A-5C72AF373212}" dt="2017-12-12T05:37:01.084" v="5699" actId="6549"/>
          <ac:spMkLst>
            <pc:docMk/>
            <pc:sldMk cId="2554701047" sldId="264"/>
            <ac:spMk id="6" creationId="{FCCE6447-335C-41C4-BF3A-EBB625BD6B0A}"/>
          </ac:spMkLst>
        </pc:spChg>
      </pc:sldChg>
      <pc:sldChg chg="modSp add">
        <pc:chgData name="Chris Godley" userId="d3c593d8badc2f83" providerId="LiveId" clId="{9B93B911-416B-4F7B-AD9A-5C72AF373212}" dt="2017-12-12T04:48:48.063" v="4473" actId="20577"/>
        <pc:sldMkLst>
          <pc:docMk/>
          <pc:sldMk cId="1279994044" sldId="265"/>
        </pc:sldMkLst>
        <pc:spChg chg="mod">
          <ac:chgData name="Chris Godley" userId="d3c593d8badc2f83" providerId="LiveId" clId="{9B93B911-416B-4F7B-AD9A-5C72AF373212}" dt="2017-12-12T04:48:40.960" v="4470" actId="20577"/>
          <ac:spMkLst>
            <pc:docMk/>
            <pc:sldMk cId="1279994044" sldId="265"/>
            <ac:spMk id="2" creationId="{784AA382-9C63-4AFC-BEAB-00C6F45A215A}"/>
          </ac:spMkLst>
        </pc:spChg>
        <pc:spChg chg="mod">
          <ac:chgData name="Chris Godley" userId="d3c593d8badc2f83" providerId="LiveId" clId="{9B93B911-416B-4F7B-AD9A-5C72AF373212}" dt="2017-12-12T04:48:48.063" v="4473" actId="20577"/>
          <ac:spMkLst>
            <pc:docMk/>
            <pc:sldMk cId="1279994044" sldId="265"/>
            <ac:spMk id="3" creationId="{AE7CE61E-089C-40D4-B73B-905714856E7A}"/>
          </ac:spMkLst>
        </pc:spChg>
      </pc:sldChg>
      <pc:sldChg chg="addSp delSp modSp add">
        <pc:chgData name="Chris Godley" userId="d3c593d8badc2f83" providerId="LiveId" clId="{9B93B911-416B-4F7B-AD9A-5C72AF373212}" dt="2017-12-12T06:04:32.133" v="5859" actId="20577"/>
        <pc:sldMkLst>
          <pc:docMk/>
          <pc:sldMk cId="208871703" sldId="266"/>
        </pc:sldMkLst>
        <pc:spChg chg="mod">
          <ac:chgData name="Chris Godley" userId="d3c593d8badc2f83" providerId="LiveId" clId="{9B93B911-416B-4F7B-AD9A-5C72AF373212}" dt="2017-12-12T05:02:47.547" v="4912" actId="20577"/>
          <ac:spMkLst>
            <pc:docMk/>
            <pc:sldMk cId="208871703" sldId="266"/>
            <ac:spMk id="2" creationId="{07404215-6AC9-4FD2-B023-D1E9402AC769}"/>
          </ac:spMkLst>
        </pc:spChg>
        <pc:spChg chg="del">
          <ac:chgData name="Chris Godley" userId="d3c593d8badc2f83" providerId="LiveId" clId="{9B93B911-416B-4F7B-AD9A-5C72AF373212}" dt="2017-12-12T04:56:13.741" v="4607" actId="478"/>
          <ac:spMkLst>
            <pc:docMk/>
            <pc:sldMk cId="208871703" sldId="266"/>
            <ac:spMk id="3" creationId="{70E8B882-FC9E-4F22-AF0E-F5DDBA5B303E}"/>
          </ac:spMkLst>
        </pc:spChg>
        <pc:graphicFrameChg chg="add mod modGraphic">
          <ac:chgData name="Chris Godley" userId="d3c593d8badc2f83" providerId="LiveId" clId="{9B93B911-416B-4F7B-AD9A-5C72AF373212}" dt="2017-12-12T06:04:32.133" v="5859" actId="20577"/>
          <ac:graphicFrameMkLst>
            <pc:docMk/>
            <pc:sldMk cId="208871703" sldId="266"/>
            <ac:graphicFrameMk id="4" creationId="{EAFE09C2-FAFA-41E8-9AC3-84C98168876D}"/>
          </ac:graphicFrameMkLst>
        </pc:graphicFrameChg>
      </pc:sldChg>
      <pc:sldChg chg="modSp add del">
        <pc:chgData name="Chris Godley" userId="d3c593d8badc2f83" providerId="LiveId" clId="{9B93B911-416B-4F7B-AD9A-5C72AF373212}" dt="2017-12-12T04:50:27.553" v="4505" actId="2696"/>
        <pc:sldMkLst>
          <pc:docMk/>
          <pc:sldMk cId="3332384711" sldId="266"/>
        </pc:sldMkLst>
        <pc:spChg chg="mod">
          <ac:chgData name="Chris Godley" userId="d3c593d8badc2f83" providerId="LiveId" clId="{9B93B911-416B-4F7B-AD9A-5C72AF373212}" dt="2017-12-12T04:49:22.835" v="4504" actId="20577"/>
          <ac:spMkLst>
            <pc:docMk/>
            <pc:sldMk cId="3332384711" sldId="266"/>
            <ac:spMk id="2" creationId="{2B0D300C-FC35-42B4-B86E-BCB75D476A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04C6-D046-4EC6-9936-CAC52183C66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5217-E43F-45F3-9A3F-DC2D8B73E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Neighbors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Higher score for more common neighbors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Defined by the intersection of the neighbors of </a:t>
            </a:r>
            <a:r>
              <a:rPr lang="en-US" dirty="0" err="1"/>
              <a:t>i</a:t>
            </a:r>
            <a:r>
              <a:rPr lang="en-US" dirty="0"/>
              <a:t> and j, divided by the union of the neighbors of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Positive: High scores would indicate artists that might want to play a show together for a cohesive set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Negative: High score may indicate shallow growth, play with low scoring neighbors to expand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CF25A-7B3C-4CA9-88E2-F284CD0563B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08C-322D-4F6D-9A17-06ABC744D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61498" cy="3566160"/>
          </a:xfrm>
        </p:spPr>
        <p:txBody>
          <a:bodyPr wrap="square">
            <a:normAutofit fontScale="90000"/>
          </a:bodyPr>
          <a:lstStyle/>
          <a:p>
            <a:r>
              <a:rPr lang="en-US" dirty="0"/>
              <a:t>Effects of Decision-Making when Generating a Network from Soundcloud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9F84-93C1-4195-8ED5-E27975B43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	Buxton, Josiah	</a:t>
            </a:r>
          </a:p>
          <a:p>
            <a:r>
              <a:rPr lang="en-US" dirty="0"/>
              <a:t>	Godley, Christopher</a:t>
            </a:r>
          </a:p>
        </p:txBody>
      </p:sp>
    </p:spTree>
    <p:extLst>
      <p:ext uri="{BB962C8B-B14F-4D97-AF65-F5344CB8AC3E}">
        <p14:creationId xmlns:p14="http://schemas.microsoft.com/office/powerpoint/2010/main" val="393599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4215-6AC9-4FD2-B023-D1E9402A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Metrics Detailed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FE09C2-FAFA-41E8-9AC3-84C98168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47638"/>
              </p:ext>
            </p:extLst>
          </p:nvPr>
        </p:nvGraphicFramePr>
        <p:xfrm>
          <a:off x="1097280" y="1887526"/>
          <a:ext cx="10091484" cy="426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71">
                  <a:extLst>
                    <a:ext uri="{9D8B030D-6E8A-4147-A177-3AD203B41FA5}">
                      <a16:colId xmlns:a16="http://schemas.microsoft.com/office/drawing/2014/main" val="3292176127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3394675893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2996864469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72342779"/>
                    </a:ext>
                  </a:extLst>
                </a:gridCol>
              </a:tblGrid>
              <a:tr h="5174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97302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15651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16024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Number of 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62127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Max Clustering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(The Actual Tanis)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(SEBASTIAN)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1193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Clustering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67830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Max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(Wicca Phase GBC ETERNAL, 25k followers)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 (G-EAZY, 1.4million followers)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157 (IOF,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7153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Mean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382-9C63-4AFC-BEAB-00C6F45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E61E-089C-40D4-B73B-9057148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Decisions:</a:t>
            </a:r>
          </a:p>
          <a:p>
            <a:pPr lvl="1"/>
            <a:r>
              <a:rPr lang="en-US" dirty="0"/>
              <a:t>Add larger sampling of followers at every step and connect any existing artists they follow</a:t>
            </a:r>
          </a:p>
          <a:p>
            <a:pPr lvl="2"/>
            <a:r>
              <a:rPr lang="en-US" dirty="0"/>
              <a:t>Generate a larger network in general</a:t>
            </a:r>
          </a:p>
          <a:p>
            <a:pPr lvl="1"/>
            <a:r>
              <a:rPr lang="en-US" dirty="0"/>
              <a:t>Probabilistic Sampling</a:t>
            </a:r>
          </a:p>
          <a:p>
            <a:pPr lvl="2"/>
            <a:r>
              <a:rPr lang="en-US" dirty="0"/>
              <a:t>Add edges with a probability, to lessen possible bias applied when sampling from only the popular artists</a:t>
            </a:r>
          </a:p>
          <a:p>
            <a:r>
              <a:rPr lang="en-US" dirty="0"/>
              <a:t>Random Graphs:</a:t>
            </a:r>
          </a:p>
          <a:p>
            <a:pPr lvl="1"/>
            <a:r>
              <a:rPr lang="en-US" dirty="0"/>
              <a:t>Comparing our model to random graph models such as </a:t>
            </a:r>
            <a:r>
              <a:rPr lang="en-US" dirty="0" err="1"/>
              <a:t>Erdos-Renyi</a:t>
            </a:r>
            <a:r>
              <a:rPr lang="en-US" dirty="0"/>
              <a:t>, configuration model, etc.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Link Prediction</a:t>
            </a:r>
          </a:p>
          <a:p>
            <a:pPr lvl="2"/>
            <a:r>
              <a:rPr lang="en-US" dirty="0"/>
              <a:t>Need larger sampling of followers (user)</a:t>
            </a:r>
          </a:p>
        </p:txBody>
      </p:sp>
    </p:spTree>
    <p:extLst>
      <p:ext uri="{BB962C8B-B14F-4D97-AF65-F5344CB8AC3E}">
        <p14:creationId xmlns:p14="http://schemas.microsoft.com/office/powerpoint/2010/main" val="12799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56D1-C4F8-4F13-93E9-9ACED5E5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scraping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421D-EE18-4DC4-848E-6A1C4F17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network analysis is computationally intensive and would take too long to finish on the full network. (</a:t>
            </a:r>
            <a:r>
              <a:rPr lang="en-US" dirty="0" err="1"/>
              <a:t>Clauset</a:t>
            </a:r>
            <a:r>
              <a:rPr lang="en-US" dirty="0"/>
              <a:t>, Lecture9 2017)</a:t>
            </a:r>
          </a:p>
          <a:p>
            <a:pPr marL="0" indent="0">
              <a:buNone/>
            </a:pPr>
            <a:r>
              <a:rPr lang="en-US" dirty="0"/>
              <a:t>Soundcloud does not have a freely available API for attaining user data.</a:t>
            </a:r>
            <a:endParaRPr lang="en-US" sz="1050" dirty="0"/>
          </a:p>
          <a:p>
            <a:r>
              <a:rPr lang="en-US" dirty="0"/>
              <a:t>Why Soundcloud?</a:t>
            </a:r>
          </a:p>
          <a:p>
            <a:pPr lvl="1"/>
            <a:r>
              <a:rPr lang="en-US" dirty="0"/>
              <a:t>We’re both musicians and were naturally curious</a:t>
            </a:r>
          </a:p>
          <a:p>
            <a:pPr lvl="1"/>
            <a:r>
              <a:rPr lang="en-US" dirty="0"/>
              <a:t>Increasing commercial potential of Soundcloud artists</a:t>
            </a:r>
          </a:p>
          <a:p>
            <a:pPr lvl="1"/>
            <a:r>
              <a:rPr lang="en-US" dirty="0"/>
              <a:t>Profile pages provided an easy interface for html based scraping</a:t>
            </a:r>
          </a:p>
          <a:p>
            <a:r>
              <a:rPr lang="en-US" dirty="0"/>
              <a:t>Big Goals</a:t>
            </a:r>
          </a:p>
          <a:p>
            <a:pPr lvl="1"/>
            <a:r>
              <a:rPr lang="en-US" dirty="0"/>
              <a:t>Top Artist Prediction</a:t>
            </a:r>
            <a:endParaRPr lang="en-US" b="1" dirty="0"/>
          </a:p>
          <a:p>
            <a:pPr lvl="1"/>
            <a:r>
              <a:rPr lang="en-US" dirty="0"/>
              <a:t>Link Prediction</a:t>
            </a:r>
          </a:p>
        </p:txBody>
      </p:sp>
      <p:pic>
        <p:nvPicPr>
          <p:cNvPr id="1026" name="Picture 2" descr="Image result for soundcloud">
            <a:extLst>
              <a:ext uri="{FF2B5EF4-FFF2-40B4-BE49-F238E27FC236}">
                <a16:creationId xmlns:a16="http://schemas.microsoft.com/office/drawing/2014/main" id="{6CA8CD86-20BC-4435-8A96-790DC47F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24" y="332146"/>
            <a:ext cx="1470887" cy="9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191-5AFD-4012-918B-A14266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Woes of Scraping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F854-3C62-4EAD-A405-F59D8F05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webpages</a:t>
            </a:r>
          </a:p>
          <a:p>
            <a:pPr lvl="1"/>
            <a:r>
              <a:rPr lang="en-US" dirty="0"/>
              <a:t>Some artists have over 1 million followers with unique </a:t>
            </a:r>
            <a:r>
              <a:rPr lang="en-US" dirty="0" err="1"/>
              <a:t>urls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Unreasonable to gather all data</a:t>
            </a:r>
          </a:p>
          <a:p>
            <a:pPr lvl="1"/>
            <a:r>
              <a:rPr lang="en-US" dirty="0"/>
              <a:t>DDoS protection prevents from scraping too fast</a:t>
            </a:r>
          </a:p>
          <a:p>
            <a:r>
              <a:rPr lang="en-US" dirty="0"/>
              <a:t>Scrolling through web pages</a:t>
            </a:r>
          </a:p>
          <a:p>
            <a:pPr lvl="1"/>
            <a:r>
              <a:rPr lang="en-US" dirty="0"/>
              <a:t>Soundcloud only loads a small amount of artists to display</a:t>
            </a:r>
          </a:p>
          <a:p>
            <a:pPr lvl="1"/>
            <a:r>
              <a:rPr lang="en-US" dirty="0"/>
              <a:t>Used a package to trigger a scroll event to load more of our desired data</a:t>
            </a:r>
          </a:p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How many artists to grab?</a:t>
            </a:r>
          </a:p>
          <a:p>
            <a:pPr lvl="1"/>
            <a:r>
              <a:rPr lang="en-US" dirty="0"/>
              <a:t>How to branch to new artists?</a:t>
            </a:r>
          </a:p>
          <a:p>
            <a:pPr lvl="1"/>
            <a:r>
              <a:rPr lang="en-US" dirty="0"/>
              <a:t>What attributes to grab?</a:t>
            </a:r>
          </a:p>
        </p:txBody>
      </p:sp>
      <p:pic>
        <p:nvPicPr>
          <p:cNvPr id="4" name="Picture 2" descr="Image result for soundcloud">
            <a:extLst>
              <a:ext uri="{FF2B5EF4-FFF2-40B4-BE49-F238E27FC236}">
                <a16:creationId xmlns:a16="http://schemas.microsoft.com/office/drawing/2014/main" id="{F9C8DAF0-E1B3-4B36-9A17-5715C42C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24" y="332146"/>
            <a:ext cx="1470887" cy="9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717-C0DA-4AFB-BB70-EC9B1EC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410B-2F53-4DA7-8C7D-AA0B697C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sampling to be used:</a:t>
            </a:r>
          </a:p>
          <a:p>
            <a:pPr lvl="1"/>
            <a:r>
              <a:rPr lang="en-US" dirty="0"/>
              <a:t>Snowball Sampling</a:t>
            </a:r>
          </a:p>
          <a:p>
            <a:pPr lvl="2"/>
            <a:r>
              <a:rPr lang="en-US" dirty="0"/>
              <a:t>for each seed vertex </a:t>
            </a:r>
            <a:r>
              <a:rPr lang="en-US" dirty="0" err="1"/>
              <a:t>i</a:t>
            </a:r>
            <a:r>
              <a:rPr lang="en-US" dirty="0"/>
              <a:t>, and distance </a:t>
            </a:r>
            <a:r>
              <a:rPr lang="en-US" i="1" dirty="0"/>
              <a:t>l,</a:t>
            </a:r>
            <a:r>
              <a:rPr lang="en-US" dirty="0"/>
              <a:t> include all vertices (and their neighbors) for an </a:t>
            </a:r>
            <a:r>
              <a:rPr lang="en-US" i="1" dirty="0"/>
              <a:t>l</a:t>
            </a:r>
            <a:r>
              <a:rPr lang="en-US" dirty="0"/>
              <a:t>-step breadth-first search tree rooted at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In our models, </a:t>
            </a:r>
            <a:r>
              <a:rPr lang="en-US" i="1" dirty="0"/>
              <a:t>l</a:t>
            </a:r>
            <a:r>
              <a:rPr lang="en-US" dirty="0"/>
              <a:t> = depth, and </a:t>
            </a:r>
            <a:r>
              <a:rPr lang="en-US" dirty="0" err="1"/>
              <a:t>i</a:t>
            </a:r>
            <a:r>
              <a:rPr lang="en-US" dirty="0"/>
              <a:t> = a particular artist</a:t>
            </a:r>
          </a:p>
          <a:p>
            <a:pPr lvl="2"/>
            <a:r>
              <a:rPr lang="en-US" dirty="0"/>
              <a:t>The snowballing can occur via links to an artists FOLLOWERS or FOLLOWING accounts</a:t>
            </a:r>
          </a:p>
          <a:p>
            <a:pPr lvl="1"/>
            <a:r>
              <a:rPr lang="en-US" dirty="0"/>
              <a:t>Adaptive Sampling</a:t>
            </a:r>
          </a:p>
          <a:p>
            <a:pPr lvl="2"/>
            <a:r>
              <a:rPr lang="en-US" dirty="0"/>
              <a:t>for each seed vertex </a:t>
            </a:r>
            <a:r>
              <a:rPr lang="en-US" dirty="0" err="1"/>
              <a:t>i</a:t>
            </a:r>
            <a:r>
              <a:rPr lang="en-US" dirty="0"/>
              <a:t>, and integer s, include all vertices (and their neighbors), or include all edges, in an adaptively-grown tree containing s vertices rooted at </a:t>
            </a:r>
            <a:r>
              <a:rPr lang="en-US" dirty="0" err="1"/>
              <a:t>i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Different approaches to adaptively sampling the Soundcloud network:</a:t>
            </a:r>
          </a:p>
          <a:p>
            <a:pPr lvl="2"/>
            <a:r>
              <a:rPr lang="en-US" dirty="0"/>
              <a:t>Removing followers</a:t>
            </a:r>
          </a:p>
          <a:p>
            <a:pPr lvl="2"/>
            <a:r>
              <a:rPr lang="en-US" dirty="0"/>
              <a:t>Only adding artists (number of tracks &gt; 0)</a:t>
            </a:r>
          </a:p>
          <a:p>
            <a:pPr lvl="2"/>
            <a:r>
              <a:rPr lang="en-US" dirty="0"/>
              <a:t>Only adding artists/users over a certain number of followers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50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3ECC4D-2AD0-4D23-9303-875CBF438434}"/>
              </a:ext>
            </a:extLst>
          </p:cNvPr>
          <p:cNvSpPr/>
          <p:nvPr/>
        </p:nvSpPr>
        <p:spPr>
          <a:xfrm>
            <a:off x="3365363" y="4081062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582334-FEC3-4FD7-A12C-06D1DE0910DE}"/>
              </a:ext>
            </a:extLst>
          </p:cNvPr>
          <p:cNvSpPr/>
          <p:nvPr/>
        </p:nvSpPr>
        <p:spPr>
          <a:xfrm>
            <a:off x="6824537" y="40810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FC47022-580E-47AF-B46F-C8BD0E44770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248052" y="3446730"/>
            <a:ext cx="413125" cy="855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A528202-E8F2-4EDA-A0B4-6FA001E35A3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7713395" y="3440561"/>
            <a:ext cx="413127" cy="86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6BCCEBA-4CA9-408B-A172-12709B73F6B4}"/>
              </a:ext>
            </a:extLst>
          </p:cNvPr>
          <p:cNvSpPr/>
          <p:nvPr/>
        </p:nvSpPr>
        <p:spPr>
          <a:xfrm>
            <a:off x="10089653" y="2836223"/>
            <a:ext cx="233205" cy="831713"/>
          </a:xfrm>
          <a:prstGeom prst="rightBrace">
            <a:avLst>
              <a:gd name="adj1" fmla="val 195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775662-EC1F-4681-80B6-8DA113CFD0B1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V="1">
            <a:off x="6618141" y="2836223"/>
            <a:ext cx="3471512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1454C1-2A87-47C0-A979-CF1E9B35E9C7}"/>
              </a:ext>
            </a:extLst>
          </p:cNvPr>
          <p:cNvCxnSpPr>
            <a:cxnSpLocks/>
          </p:cNvCxnSpPr>
          <p:nvPr/>
        </p:nvCxnSpPr>
        <p:spPr>
          <a:xfrm flipV="1">
            <a:off x="4882383" y="3644961"/>
            <a:ext cx="5207270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39CDB-7E99-428F-9D17-C269BB06B777}"/>
              </a:ext>
            </a:extLst>
          </p:cNvPr>
          <p:cNvSpPr txBox="1"/>
          <p:nvPr/>
        </p:nvSpPr>
        <p:spPr>
          <a:xfrm>
            <a:off x="10407617" y="3045249"/>
            <a:ext cx="12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Depth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220DF605-E6BC-4A75-9626-C670437272BC}"/>
              </a:ext>
            </a:extLst>
          </p:cNvPr>
          <p:cNvCxnSpPr>
            <a:cxnSpLocks/>
          </p:cNvCxnSpPr>
          <p:nvPr/>
        </p:nvCxnSpPr>
        <p:spPr>
          <a:xfrm rot="5400000">
            <a:off x="7042478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4FC051D-E9F0-4379-9573-EBF2CAE8A6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1174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B0830790-6DCF-4DFA-BC5F-4A716A453CF0}"/>
              </a:ext>
            </a:extLst>
          </p:cNvPr>
          <p:cNvCxnSpPr>
            <a:cxnSpLocks/>
          </p:cNvCxnSpPr>
          <p:nvPr/>
        </p:nvCxnSpPr>
        <p:spPr>
          <a:xfrm rot="5400000">
            <a:off x="3579236" y="4513207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1C0CA93-C5E9-43B5-A3C4-F85CE3DF83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67932" y="4501657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12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artists, as well as a random sample of followers. </a:t>
            </a:r>
          </a:p>
        </p:txBody>
      </p:sp>
    </p:spTree>
    <p:extLst>
      <p:ext uri="{BB962C8B-B14F-4D97-AF65-F5344CB8AC3E}">
        <p14:creationId xmlns:p14="http://schemas.microsoft.com/office/powerpoint/2010/main" val="245870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50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27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 on followers only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artists. The random sample of followers is added to the network but not branched.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036A6-231A-46FC-8C2A-5F867D810383}"/>
              </a:ext>
            </a:extLst>
          </p:cNvPr>
          <p:cNvSpPr/>
          <p:nvPr/>
        </p:nvSpPr>
        <p:spPr>
          <a:xfrm>
            <a:off x="4025198" y="1934499"/>
            <a:ext cx="5238271" cy="19362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CA3251-FD93-41A2-8BE8-F44A3BE46144}"/>
              </a:ext>
            </a:extLst>
          </p:cNvPr>
          <p:cNvCxnSpPr/>
          <p:nvPr/>
        </p:nvCxnSpPr>
        <p:spPr>
          <a:xfrm>
            <a:off x="9015378" y="2784555"/>
            <a:ext cx="51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70A8B-2817-41EF-96E7-51BFF799BBB3}"/>
              </a:ext>
            </a:extLst>
          </p:cNvPr>
          <p:cNvSpPr txBox="1"/>
          <p:nvPr/>
        </p:nvSpPr>
        <p:spPr>
          <a:xfrm>
            <a:off x="9534573" y="2472096"/>
            <a:ext cx="135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Pickled seed graph from Take 1</a:t>
            </a:r>
          </a:p>
        </p:txBody>
      </p:sp>
    </p:spTree>
    <p:extLst>
      <p:ext uri="{BB962C8B-B14F-4D97-AF65-F5344CB8AC3E}">
        <p14:creationId xmlns:p14="http://schemas.microsoft.com/office/powerpoint/2010/main" val="6202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Genre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27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 on followers only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of the top 30 genres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artists. The random sample of followers is added to the network but not branched.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036A6-231A-46FC-8C2A-5F867D810383}"/>
              </a:ext>
            </a:extLst>
          </p:cNvPr>
          <p:cNvSpPr/>
          <p:nvPr/>
        </p:nvSpPr>
        <p:spPr>
          <a:xfrm>
            <a:off x="4025198" y="1934499"/>
            <a:ext cx="5238271" cy="19362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CA3251-FD93-41A2-8BE8-F44A3BE46144}"/>
              </a:ext>
            </a:extLst>
          </p:cNvPr>
          <p:cNvCxnSpPr/>
          <p:nvPr/>
        </p:nvCxnSpPr>
        <p:spPr>
          <a:xfrm>
            <a:off x="9015378" y="2784555"/>
            <a:ext cx="51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70A8B-2817-41EF-96E7-51BFF799BBB3}"/>
              </a:ext>
            </a:extLst>
          </p:cNvPr>
          <p:cNvSpPr txBox="1"/>
          <p:nvPr/>
        </p:nvSpPr>
        <p:spPr>
          <a:xfrm>
            <a:off x="9534573" y="2472096"/>
            <a:ext cx="135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larger seed graph</a:t>
            </a:r>
          </a:p>
        </p:txBody>
      </p:sp>
    </p:spTree>
    <p:extLst>
      <p:ext uri="{BB962C8B-B14F-4D97-AF65-F5344CB8AC3E}">
        <p14:creationId xmlns:p14="http://schemas.microsoft.com/office/powerpoint/2010/main" val="27168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Visualized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EC23-B72C-4130-8A7F-639D6C974BF5}"/>
              </a:ext>
            </a:extLst>
          </p:cNvPr>
          <p:cNvSpPr txBox="1"/>
          <p:nvPr/>
        </p:nvSpPr>
        <p:spPr>
          <a:xfrm>
            <a:off x="1497962" y="4663899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1</a:t>
            </a:r>
          </a:p>
          <a:p>
            <a:pPr algn="ctr"/>
            <a:r>
              <a:rPr lang="en-US" dirty="0"/>
              <a:t>N = 21258</a:t>
            </a:r>
          </a:p>
          <a:p>
            <a:pPr algn="ctr"/>
            <a:r>
              <a:rPr lang="en-US" dirty="0"/>
              <a:t>Edges = 29210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8300056" y="4658976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2</a:t>
            </a:r>
          </a:p>
          <a:p>
            <a:pPr algn="ctr"/>
            <a:r>
              <a:rPr lang="en-US" dirty="0"/>
              <a:t>N =</a:t>
            </a:r>
          </a:p>
          <a:p>
            <a:pPr algn="ctr"/>
            <a:r>
              <a:rPr lang="en-US" dirty="0"/>
              <a:t>Edges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4929489" y="4663899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2</a:t>
            </a:r>
          </a:p>
          <a:p>
            <a:pPr algn="ctr"/>
            <a:r>
              <a:rPr lang="en-US" dirty="0"/>
              <a:t>N = </a:t>
            </a:r>
          </a:p>
          <a:p>
            <a:pPr algn="ctr"/>
            <a:r>
              <a:rPr lang="en-US" dirty="0"/>
              <a:t>Edges = </a:t>
            </a:r>
          </a:p>
        </p:txBody>
      </p:sp>
    </p:spTree>
    <p:extLst>
      <p:ext uri="{BB962C8B-B14F-4D97-AF65-F5344CB8AC3E}">
        <p14:creationId xmlns:p14="http://schemas.microsoft.com/office/powerpoint/2010/main" val="255470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00B-6E48-4A34-8B3C-492A4759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0327-B772-4EF1-A7BD-6D87D621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Coefficient (Nodes)</a:t>
            </a:r>
          </a:p>
          <a:p>
            <a:pPr lvl="1"/>
            <a:r>
              <a:rPr lang="en-US" dirty="0"/>
              <a:t>Fraction of possible triangles through the node that exist</a:t>
            </a:r>
          </a:p>
          <a:p>
            <a:r>
              <a:rPr lang="en-US" dirty="0"/>
              <a:t>Number of Triangles</a:t>
            </a:r>
          </a:p>
          <a:p>
            <a:r>
              <a:rPr lang="en-US" dirty="0"/>
              <a:t>Degree</a:t>
            </a:r>
          </a:p>
          <a:p>
            <a:r>
              <a:rPr lang="en-US" dirty="0" err="1"/>
              <a:t>GbA</a:t>
            </a:r>
            <a:r>
              <a:rPr lang="en-US" dirty="0"/>
              <a:t> Heuristic</a:t>
            </a:r>
          </a:p>
          <a:p>
            <a:pPr lvl="1"/>
            <a:r>
              <a:rPr lang="en-US" dirty="0"/>
              <a:t>Guessing attributes such as whether a node is a user or an artist</a:t>
            </a:r>
          </a:p>
          <a:p>
            <a:r>
              <a:rPr lang="en-US" dirty="0"/>
              <a:t>Link Prediction</a:t>
            </a:r>
          </a:p>
          <a:p>
            <a:pPr lvl="1"/>
            <a:r>
              <a:rPr lang="en-US" dirty="0"/>
              <a:t>Degree Product AUC</a:t>
            </a:r>
          </a:p>
          <a:p>
            <a:pPr lvl="1"/>
            <a:r>
              <a:rPr lang="en-US" dirty="0"/>
              <a:t>Common Neighbors AUC</a:t>
            </a:r>
          </a:p>
          <a:p>
            <a:pPr lvl="1"/>
            <a:r>
              <a:rPr lang="en-US" dirty="0"/>
              <a:t>Shortest Path AUC</a:t>
            </a:r>
          </a:p>
        </p:txBody>
      </p:sp>
    </p:spTree>
    <p:extLst>
      <p:ext uri="{BB962C8B-B14F-4D97-AF65-F5344CB8AC3E}">
        <p14:creationId xmlns:p14="http://schemas.microsoft.com/office/powerpoint/2010/main" val="38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679</Words>
  <Application>Microsoft Office PowerPoint</Application>
  <PresentationFormat>Widescreen</PresentationFormat>
  <Paragraphs>151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Effects of Decision-Making when Generating a Network from Soundcloud</vt:lpstr>
      <vt:lpstr>Why are we scraping data?</vt:lpstr>
      <vt:lpstr>The Woes of Scraping Data</vt:lpstr>
      <vt:lpstr>Network Topologies: Planning</vt:lpstr>
      <vt:lpstr>Network Topologies: Take 1</vt:lpstr>
      <vt:lpstr>Network Topologies: Take 2</vt:lpstr>
      <vt:lpstr>Network Topologies: Take 3</vt:lpstr>
      <vt:lpstr>Network Topologies: Visualized</vt:lpstr>
      <vt:lpstr>Metrics</vt:lpstr>
      <vt:lpstr>Graph Metrics Detailed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Godley</dc:creator>
  <cp:lastModifiedBy>Chris Godley</cp:lastModifiedBy>
  <cp:revision>2</cp:revision>
  <dcterms:created xsi:type="dcterms:W3CDTF">2017-12-08T02:07:03Z</dcterms:created>
  <dcterms:modified xsi:type="dcterms:W3CDTF">2017-12-12T06:04:40Z</dcterms:modified>
</cp:coreProperties>
</file>