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1" r:id="rId4"/>
    <p:sldId id="274" r:id="rId5"/>
    <p:sldId id="278" r:id="rId6"/>
    <p:sldId id="279" r:id="rId7"/>
    <p:sldId id="267" r:id="rId8"/>
    <p:sldId id="268" r:id="rId9"/>
    <p:sldId id="275" r:id="rId10"/>
    <p:sldId id="276" r:id="rId11"/>
    <p:sldId id="277" r:id="rId12"/>
    <p:sldId id="265" r:id="rId13"/>
    <p:sldId id="257" r:id="rId14"/>
  </p:sldIdLst>
  <p:sldSz cx="18288000" cy="85725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Norwester" panose="020B0604020202020204" charset="0"/>
      <p:regular r:id="rId24"/>
    </p:embeddedFont>
    <p:embeddedFont>
      <p:font typeface="Quicksan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C96"/>
    <a:srgbClr val="EEEEEE"/>
    <a:srgbClr val="F2F2F2"/>
    <a:srgbClr val="E8E8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F90E4-95C7-4B18-A9C9-AC3EA8EEF6CE}" v="35" dt="2022-06-21T09:21:55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 autoAdjust="0"/>
    <p:restoredTop sz="83536" autoAdjust="0"/>
  </p:normalViewPr>
  <p:slideViewPr>
    <p:cSldViewPr>
      <p:cViewPr varScale="1">
        <p:scale>
          <a:sx n="43" d="100"/>
          <a:sy n="43" d="100"/>
        </p:scale>
        <p:origin x="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Kejia" userId="c9aeb79eb7aa1b2a" providerId="LiveId" clId="{07CF90E4-95C7-4B18-A9C9-AC3EA8EEF6CE}"/>
    <pc:docChg chg="undo redo custSel addSld delSld modSld sldOrd">
      <pc:chgData name="Liu Kejia" userId="c9aeb79eb7aa1b2a" providerId="LiveId" clId="{07CF90E4-95C7-4B18-A9C9-AC3EA8EEF6CE}" dt="2022-06-21T09:22:05.512" v="5299" actId="20577"/>
      <pc:docMkLst>
        <pc:docMk/>
      </pc:docMkLst>
      <pc:sldChg chg="add del ord">
        <pc:chgData name="Liu Kejia" userId="c9aeb79eb7aa1b2a" providerId="LiveId" clId="{07CF90E4-95C7-4B18-A9C9-AC3EA8EEF6CE}" dt="2022-06-20T19:19:19.978" v="4779" actId="2696"/>
        <pc:sldMkLst>
          <pc:docMk/>
          <pc:sldMk cId="0" sldId="257"/>
        </pc:sldMkLst>
      </pc:sldChg>
      <pc:sldChg chg="addSp delSp modSp mod modNotesTx">
        <pc:chgData name="Liu Kejia" userId="c9aeb79eb7aa1b2a" providerId="LiveId" clId="{07CF90E4-95C7-4B18-A9C9-AC3EA8EEF6CE}" dt="2022-06-21T08:58:24.704" v="5071" actId="20577"/>
        <pc:sldMkLst>
          <pc:docMk/>
          <pc:sldMk cId="2367898236" sldId="267"/>
        </pc:sldMkLst>
        <pc:spChg chg="del mod">
          <ac:chgData name="Liu Kejia" userId="c9aeb79eb7aa1b2a" providerId="LiveId" clId="{07CF90E4-95C7-4B18-A9C9-AC3EA8EEF6CE}" dt="2022-06-20T18:37:27.342" v="2736" actId="478"/>
          <ac:spMkLst>
            <pc:docMk/>
            <pc:sldMk cId="2367898236" sldId="267"/>
            <ac:spMk id="3" creationId="{9D45049A-73F8-A9ED-1E6B-F499D5F673EF}"/>
          </ac:spMkLst>
        </pc:spChg>
        <pc:spChg chg="mod">
          <ac:chgData name="Liu Kejia" userId="c9aeb79eb7aa1b2a" providerId="LiveId" clId="{07CF90E4-95C7-4B18-A9C9-AC3EA8EEF6CE}" dt="2022-06-20T17:56:15.685" v="1446" actId="20577"/>
          <ac:spMkLst>
            <pc:docMk/>
            <pc:sldMk cId="2367898236" sldId="267"/>
            <ac:spMk id="8" creationId="{3A4F4931-A04B-024B-B431-129133C0CBA9}"/>
          </ac:spMkLst>
        </pc:spChg>
        <pc:spChg chg="mod">
          <ac:chgData name="Liu Kejia" userId="c9aeb79eb7aa1b2a" providerId="LiveId" clId="{07CF90E4-95C7-4B18-A9C9-AC3EA8EEF6CE}" dt="2022-06-20T18:38:07.711" v="2840" actId="1037"/>
          <ac:spMkLst>
            <pc:docMk/>
            <pc:sldMk cId="2367898236" sldId="267"/>
            <ac:spMk id="9" creationId="{40DD1575-3A48-9243-8230-DF17DAA4A35C}"/>
          </ac:spMkLst>
        </pc:spChg>
        <pc:spChg chg="del">
          <ac:chgData name="Liu Kejia" userId="c9aeb79eb7aa1b2a" providerId="LiveId" clId="{07CF90E4-95C7-4B18-A9C9-AC3EA8EEF6CE}" dt="2022-06-20T18:50:10.900" v="3671" actId="478"/>
          <ac:spMkLst>
            <pc:docMk/>
            <pc:sldMk cId="2367898236" sldId="267"/>
            <ac:spMk id="10" creationId="{7E7F99A2-E1EB-3F48-A1C9-5318CBEE0818}"/>
          </ac:spMkLst>
        </pc:spChg>
        <pc:spChg chg="mod">
          <ac:chgData name="Liu Kejia" userId="c9aeb79eb7aa1b2a" providerId="LiveId" clId="{07CF90E4-95C7-4B18-A9C9-AC3EA8EEF6CE}" dt="2022-06-21T08:56:29.019" v="5007" actId="20577"/>
          <ac:spMkLst>
            <pc:docMk/>
            <pc:sldMk cId="2367898236" sldId="267"/>
            <ac:spMk id="17" creationId="{56EF51B1-109C-C47F-0CC1-3E305B262072}"/>
          </ac:spMkLst>
        </pc:spChg>
        <pc:spChg chg="del mod">
          <ac:chgData name="Liu Kejia" userId="c9aeb79eb7aa1b2a" providerId="LiveId" clId="{07CF90E4-95C7-4B18-A9C9-AC3EA8EEF6CE}" dt="2022-06-20T18:28:44.576" v="2343" actId="478"/>
          <ac:spMkLst>
            <pc:docMk/>
            <pc:sldMk cId="2367898236" sldId="267"/>
            <ac:spMk id="18" creationId="{58A1DC3B-6E20-40D5-EC20-95967062EE47}"/>
          </ac:spMkLst>
        </pc:spChg>
        <pc:spChg chg="del mod">
          <ac:chgData name="Liu Kejia" userId="c9aeb79eb7aa1b2a" providerId="LiveId" clId="{07CF90E4-95C7-4B18-A9C9-AC3EA8EEF6CE}" dt="2022-06-20T18:50:40.557" v="3679" actId="478"/>
          <ac:spMkLst>
            <pc:docMk/>
            <pc:sldMk cId="2367898236" sldId="267"/>
            <ac:spMk id="19" creationId="{093A8514-7552-433A-213E-F935A6E733F9}"/>
          </ac:spMkLst>
        </pc:spChg>
        <pc:spChg chg="mod">
          <ac:chgData name="Liu Kejia" userId="c9aeb79eb7aa1b2a" providerId="LiveId" clId="{07CF90E4-95C7-4B18-A9C9-AC3EA8EEF6CE}" dt="2022-06-20T18:52:10.916" v="3752" actId="12"/>
          <ac:spMkLst>
            <pc:docMk/>
            <pc:sldMk cId="2367898236" sldId="267"/>
            <ac:spMk id="20" creationId="{5DCE926A-3C00-D0D6-8E84-EA457096A509}"/>
          </ac:spMkLst>
        </pc:spChg>
        <pc:spChg chg="mod">
          <ac:chgData name="Liu Kejia" userId="c9aeb79eb7aa1b2a" providerId="LiveId" clId="{07CF90E4-95C7-4B18-A9C9-AC3EA8EEF6CE}" dt="2022-06-20T18:55:55.325" v="3951" actId="20577"/>
          <ac:spMkLst>
            <pc:docMk/>
            <pc:sldMk cId="2367898236" sldId="267"/>
            <ac:spMk id="21" creationId="{90E59B04-3808-CC79-5EB4-796D3072DFC3}"/>
          </ac:spMkLst>
        </pc:spChg>
        <pc:spChg chg="mod">
          <ac:chgData name="Liu Kejia" userId="c9aeb79eb7aa1b2a" providerId="LiveId" clId="{07CF90E4-95C7-4B18-A9C9-AC3EA8EEF6CE}" dt="2022-06-20T18:54:20.566" v="3846" actId="14100"/>
          <ac:spMkLst>
            <pc:docMk/>
            <pc:sldMk cId="2367898236" sldId="267"/>
            <ac:spMk id="22" creationId="{62293BBF-9B76-9CEC-0907-46B5D510CB71}"/>
          </ac:spMkLst>
        </pc:spChg>
        <pc:spChg chg="del">
          <ac:chgData name="Liu Kejia" userId="c9aeb79eb7aa1b2a" providerId="LiveId" clId="{07CF90E4-95C7-4B18-A9C9-AC3EA8EEF6CE}" dt="2022-06-20T18:39:56.112" v="2971" actId="478"/>
          <ac:spMkLst>
            <pc:docMk/>
            <pc:sldMk cId="2367898236" sldId="267"/>
            <ac:spMk id="23" creationId="{AC99C4D4-CD33-D191-DEA0-98FF283519DB}"/>
          </ac:spMkLst>
        </pc:spChg>
        <pc:spChg chg="del mod">
          <ac:chgData name="Liu Kejia" userId="c9aeb79eb7aa1b2a" providerId="LiveId" clId="{07CF90E4-95C7-4B18-A9C9-AC3EA8EEF6CE}" dt="2022-06-20T18:35:50.185" v="2717" actId="478"/>
          <ac:spMkLst>
            <pc:docMk/>
            <pc:sldMk cId="2367898236" sldId="267"/>
            <ac:spMk id="24" creationId="{EBA5D2AF-DF3A-C148-39D4-F185FFBF7604}"/>
          </ac:spMkLst>
        </pc:spChg>
        <pc:spChg chg="del">
          <ac:chgData name="Liu Kejia" userId="c9aeb79eb7aa1b2a" providerId="LiveId" clId="{07CF90E4-95C7-4B18-A9C9-AC3EA8EEF6CE}" dt="2022-06-20T18:32:44.618" v="2584" actId="478"/>
          <ac:spMkLst>
            <pc:docMk/>
            <pc:sldMk cId="2367898236" sldId="267"/>
            <ac:spMk id="25" creationId="{11E5BF16-36C3-C076-81B1-89DEBEE453F9}"/>
          </ac:spMkLst>
        </pc:spChg>
        <pc:spChg chg="del mod">
          <ac:chgData name="Liu Kejia" userId="c9aeb79eb7aa1b2a" providerId="LiveId" clId="{07CF90E4-95C7-4B18-A9C9-AC3EA8EEF6CE}" dt="2022-06-20T18:28:50.541" v="2344" actId="478"/>
          <ac:spMkLst>
            <pc:docMk/>
            <pc:sldMk cId="2367898236" sldId="267"/>
            <ac:spMk id="26" creationId="{BF130FA7-AABD-6508-9C3A-6165F4770F9C}"/>
          </ac:spMkLst>
        </pc:spChg>
        <pc:spChg chg="mod">
          <ac:chgData name="Liu Kejia" userId="c9aeb79eb7aa1b2a" providerId="LiveId" clId="{07CF90E4-95C7-4B18-A9C9-AC3EA8EEF6CE}" dt="2022-06-20T18:51:38.221" v="3689" actId="1076"/>
          <ac:spMkLst>
            <pc:docMk/>
            <pc:sldMk cId="2367898236" sldId="267"/>
            <ac:spMk id="27" creationId="{3A46FABC-F7A7-6C9A-6009-11D80E360899}"/>
          </ac:spMkLst>
        </pc:spChg>
        <pc:spChg chg="mod">
          <ac:chgData name="Liu Kejia" userId="c9aeb79eb7aa1b2a" providerId="LiveId" clId="{07CF90E4-95C7-4B18-A9C9-AC3EA8EEF6CE}" dt="2022-06-20T18:53:03.691" v="3781" actId="12"/>
          <ac:spMkLst>
            <pc:docMk/>
            <pc:sldMk cId="2367898236" sldId="267"/>
            <ac:spMk id="28" creationId="{807C2ECE-1862-BE26-9D6C-38F0BEDEF85C}"/>
          </ac:spMkLst>
        </pc:spChg>
        <pc:spChg chg="mod">
          <ac:chgData name="Liu Kejia" userId="c9aeb79eb7aa1b2a" providerId="LiveId" clId="{07CF90E4-95C7-4B18-A9C9-AC3EA8EEF6CE}" dt="2022-06-20T18:55:45.955" v="3946" actId="313"/>
          <ac:spMkLst>
            <pc:docMk/>
            <pc:sldMk cId="2367898236" sldId="267"/>
            <ac:spMk id="29" creationId="{EF32EC0C-0119-92A7-C643-B5674E97D72F}"/>
          </ac:spMkLst>
        </pc:spChg>
        <pc:spChg chg="mod">
          <ac:chgData name="Liu Kejia" userId="c9aeb79eb7aa1b2a" providerId="LiveId" clId="{07CF90E4-95C7-4B18-A9C9-AC3EA8EEF6CE}" dt="2022-06-20T18:48:56.086" v="3577" actId="20577"/>
          <ac:spMkLst>
            <pc:docMk/>
            <pc:sldMk cId="2367898236" sldId="267"/>
            <ac:spMk id="31" creationId="{B4A04D27-F6BE-A772-F102-5CCFF8B6BD94}"/>
          </ac:spMkLst>
        </pc:spChg>
        <pc:spChg chg="mod">
          <ac:chgData name="Liu Kejia" userId="c9aeb79eb7aa1b2a" providerId="LiveId" clId="{07CF90E4-95C7-4B18-A9C9-AC3EA8EEF6CE}" dt="2022-06-20T18:52:24.235" v="3753" actId="1076"/>
          <ac:spMkLst>
            <pc:docMk/>
            <pc:sldMk cId="2367898236" sldId="267"/>
            <ac:spMk id="32" creationId="{60852E73-B059-63F0-EAA8-40C6AA3A3DAD}"/>
          </ac:spMkLst>
        </pc:spChg>
        <pc:spChg chg="mod">
          <ac:chgData name="Liu Kejia" userId="c9aeb79eb7aa1b2a" providerId="LiveId" clId="{07CF90E4-95C7-4B18-A9C9-AC3EA8EEF6CE}" dt="2022-06-20T19:21:18.852" v="4832" actId="1036"/>
          <ac:spMkLst>
            <pc:docMk/>
            <pc:sldMk cId="2367898236" sldId="267"/>
            <ac:spMk id="34" creationId="{430F72A6-8D99-E240-ABF6-1C933DA3F046}"/>
          </ac:spMkLst>
        </pc:spChg>
        <pc:spChg chg="mod">
          <ac:chgData name="Liu Kejia" userId="c9aeb79eb7aa1b2a" providerId="LiveId" clId="{07CF90E4-95C7-4B18-A9C9-AC3EA8EEF6CE}" dt="2022-06-20T18:36:15.977" v="2725" actId="1036"/>
          <ac:spMkLst>
            <pc:docMk/>
            <pc:sldMk cId="2367898236" sldId="267"/>
            <ac:spMk id="35" creationId="{E0A75FAA-D367-AEA5-8B5C-4E56E3887597}"/>
          </ac:spMkLst>
        </pc:spChg>
        <pc:spChg chg="mod">
          <ac:chgData name="Liu Kejia" userId="c9aeb79eb7aa1b2a" providerId="LiveId" clId="{07CF90E4-95C7-4B18-A9C9-AC3EA8EEF6CE}" dt="2022-06-20T18:45:55.240" v="3425" actId="1076"/>
          <ac:spMkLst>
            <pc:docMk/>
            <pc:sldMk cId="2367898236" sldId="267"/>
            <ac:spMk id="36" creationId="{DE2D04A4-2501-6BB6-309B-5AD1780621A7}"/>
          </ac:spMkLst>
        </pc:spChg>
        <pc:spChg chg="mod">
          <ac:chgData name="Liu Kejia" userId="c9aeb79eb7aa1b2a" providerId="LiveId" clId="{07CF90E4-95C7-4B18-A9C9-AC3EA8EEF6CE}" dt="2022-06-20T18:55:49.229" v="3950" actId="1035"/>
          <ac:spMkLst>
            <pc:docMk/>
            <pc:sldMk cId="2367898236" sldId="267"/>
            <ac:spMk id="37" creationId="{489C0606-CD2B-CCD1-E814-1B975897003E}"/>
          </ac:spMkLst>
        </pc:spChg>
        <pc:spChg chg="mod">
          <ac:chgData name="Liu Kejia" userId="c9aeb79eb7aa1b2a" providerId="LiveId" clId="{07CF90E4-95C7-4B18-A9C9-AC3EA8EEF6CE}" dt="2022-06-20T18:54:02.641" v="3830" actId="14100"/>
          <ac:spMkLst>
            <pc:docMk/>
            <pc:sldMk cId="2367898236" sldId="267"/>
            <ac:spMk id="38" creationId="{C09F607D-7AF6-D2EF-0095-34DB2E7676B2}"/>
          </ac:spMkLst>
        </pc:spChg>
        <pc:spChg chg="mod">
          <ac:chgData name="Liu Kejia" userId="c9aeb79eb7aa1b2a" providerId="LiveId" clId="{07CF90E4-95C7-4B18-A9C9-AC3EA8EEF6CE}" dt="2022-06-20T18:09:38.107" v="1644" actId="14100"/>
          <ac:spMkLst>
            <pc:docMk/>
            <pc:sldMk cId="2367898236" sldId="267"/>
            <ac:spMk id="39" creationId="{E19AC4AC-9761-BD52-AF39-BBCD3BAA4382}"/>
          </ac:spMkLst>
        </pc:spChg>
        <pc:spChg chg="add mod">
          <ac:chgData name="Liu Kejia" userId="c9aeb79eb7aa1b2a" providerId="LiveId" clId="{07CF90E4-95C7-4B18-A9C9-AC3EA8EEF6CE}" dt="2022-06-21T08:56:37.007" v="5009" actId="20577"/>
          <ac:spMkLst>
            <pc:docMk/>
            <pc:sldMk cId="2367898236" sldId="267"/>
            <ac:spMk id="40" creationId="{3DD0019D-EAF7-DEF0-7E6C-C82442A3D2FB}"/>
          </ac:spMkLst>
        </pc:spChg>
        <pc:spChg chg="add mod">
          <ac:chgData name="Liu Kejia" userId="c9aeb79eb7aa1b2a" providerId="LiveId" clId="{07CF90E4-95C7-4B18-A9C9-AC3EA8EEF6CE}" dt="2022-06-21T08:58:24.704" v="5071" actId="20577"/>
          <ac:spMkLst>
            <pc:docMk/>
            <pc:sldMk cId="2367898236" sldId="267"/>
            <ac:spMk id="41" creationId="{552ECBE3-50F5-E5C5-0212-8736023226E9}"/>
          </ac:spMkLst>
        </pc:spChg>
        <pc:spChg chg="mod">
          <ac:chgData name="Liu Kejia" userId="c9aeb79eb7aa1b2a" providerId="LiveId" clId="{07CF90E4-95C7-4B18-A9C9-AC3EA8EEF6CE}" dt="2022-06-20T18:38:00.549" v="2828" actId="20577"/>
          <ac:spMkLst>
            <pc:docMk/>
            <pc:sldMk cId="2367898236" sldId="267"/>
            <ac:spMk id="42" creationId="{034EB103-CD26-5D44-B834-F62EE1950FF0}"/>
          </ac:spMkLst>
        </pc:spChg>
        <pc:spChg chg="add mod">
          <ac:chgData name="Liu Kejia" userId="c9aeb79eb7aa1b2a" providerId="LiveId" clId="{07CF90E4-95C7-4B18-A9C9-AC3EA8EEF6CE}" dt="2022-06-20T18:54:11.820" v="3831" actId="14100"/>
          <ac:spMkLst>
            <pc:docMk/>
            <pc:sldMk cId="2367898236" sldId="267"/>
            <ac:spMk id="43" creationId="{E1C1C50E-3965-EFA6-70EF-863C3886C263}"/>
          </ac:spMkLst>
        </pc:spChg>
        <pc:spChg chg="add mod">
          <ac:chgData name="Liu Kejia" userId="c9aeb79eb7aa1b2a" providerId="LiveId" clId="{07CF90E4-95C7-4B18-A9C9-AC3EA8EEF6CE}" dt="2022-06-20T18:34:18.040" v="2620" actId="20577"/>
          <ac:spMkLst>
            <pc:docMk/>
            <pc:sldMk cId="2367898236" sldId="267"/>
            <ac:spMk id="45" creationId="{4EDD95BA-93B8-9CEA-E0C8-4216EEB1F1EE}"/>
          </ac:spMkLst>
        </pc:spChg>
        <pc:spChg chg="add mod">
          <ac:chgData name="Liu Kejia" userId="c9aeb79eb7aa1b2a" providerId="LiveId" clId="{07CF90E4-95C7-4B18-A9C9-AC3EA8EEF6CE}" dt="2022-06-20T18:40:33.662" v="3066" actId="20577"/>
          <ac:spMkLst>
            <pc:docMk/>
            <pc:sldMk cId="2367898236" sldId="267"/>
            <ac:spMk id="46" creationId="{35F521C4-5762-8897-4BD4-2398A0BAA351}"/>
          </ac:spMkLst>
        </pc:spChg>
        <pc:spChg chg="del">
          <ac:chgData name="Liu Kejia" userId="c9aeb79eb7aa1b2a" providerId="LiveId" clId="{07CF90E4-95C7-4B18-A9C9-AC3EA8EEF6CE}" dt="2022-06-20T18:54:26.535" v="3847" actId="478"/>
          <ac:spMkLst>
            <pc:docMk/>
            <pc:sldMk cId="2367898236" sldId="267"/>
            <ac:spMk id="47" creationId="{C2977682-DF81-774B-8468-5667132A0911}"/>
          </ac:spMkLst>
        </pc:spChg>
        <pc:spChg chg="add mod">
          <ac:chgData name="Liu Kejia" userId="c9aeb79eb7aa1b2a" providerId="LiveId" clId="{07CF90E4-95C7-4B18-A9C9-AC3EA8EEF6CE}" dt="2022-06-20T18:45:11.385" v="3401" actId="1076"/>
          <ac:spMkLst>
            <pc:docMk/>
            <pc:sldMk cId="2367898236" sldId="267"/>
            <ac:spMk id="48" creationId="{25EC5774-CB61-992E-D8D8-9144961B8406}"/>
          </ac:spMkLst>
        </pc:spChg>
        <pc:spChg chg="add mod">
          <ac:chgData name="Liu Kejia" userId="c9aeb79eb7aa1b2a" providerId="LiveId" clId="{07CF90E4-95C7-4B18-A9C9-AC3EA8EEF6CE}" dt="2022-06-20T18:37:36.063" v="2825" actId="1035"/>
          <ac:spMkLst>
            <pc:docMk/>
            <pc:sldMk cId="2367898236" sldId="267"/>
            <ac:spMk id="49" creationId="{13DB9B58-74F4-C434-3B12-BFFAD8592414}"/>
          </ac:spMkLst>
        </pc:spChg>
        <pc:spChg chg="add mod">
          <ac:chgData name="Liu Kejia" userId="c9aeb79eb7aa1b2a" providerId="LiveId" clId="{07CF90E4-95C7-4B18-A9C9-AC3EA8EEF6CE}" dt="2022-06-20T18:46:36.285" v="3438" actId="20577"/>
          <ac:spMkLst>
            <pc:docMk/>
            <pc:sldMk cId="2367898236" sldId="267"/>
            <ac:spMk id="50" creationId="{5A93376B-9FF5-0C12-8C78-45B106B94645}"/>
          </ac:spMkLst>
        </pc:spChg>
        <pc:spChg chg="add mod">
          <ac:chgData name="Liu Kejia" userId="c9aeb79eb7aa1b2a" providerId="LiveId" clId="{07CF90E4-95C7-4B18-A9C9-AC3EA8EEF6CE}" dt="2022-06-20T18:49:49.392" v="3663" actId="1035"/>
          <ac:spMkLst>
            <pc:docMk/>
            <pc:sldMk cId="2367898236" sldId="267"/>
            <ac:spMk id="51" creationId="{C4C4F0F3-B453-8805-87BA-1DF6FCD31309}"/>
          </ac:spMkLst>
        </pc:spChg>
        <pc:picChg chg="add del mod">
          <ac:chgData name="Liu Kejia" userId="c9aeb79eb7aa1b2a" providerId="LiveId" clId="{07CF90E4-95C7-4B18-A9C9-AC3EA8EEF6CE}" dt="2022-06-20T18:11:45.382" v="1944"/>
          <ac:picMkLst>
            <pc:docMk/>
            <pc:sldMk cId="2367898236" sldId="267"/>
            <ac:picMk id="44" creationId="{02093645-91EF-7167-8B9E-F1B38E981DDE}"/>
          </ac:picMkLst>
        </pc:picChg>
        <pc:picChg chg="mod">
          <ac:chgData name="Liu Kejia" userId="c9aeb79eb7aa1b2a" providerId="LiveId" clId="{07CF90E4-95C7-4B18-A9C9-AC3EA8EEF6CE}" dt="2022-06-20T18:54:31.380" v="3849" actId="1076"/>
          <ac:picMkLst>
            <pc:docMk/>
            <pc:sldMk cId="2367898236" sldId="267"/>
            <ac:picMk id="55" creationId="{76D91D8A-ACAB-4A11-8522-261A0A00D31A}"/>
          </ac:picMkLst>
        </pc:picChg>
      </pc:sldChg>
      <pc:sldChg chg="addSp delSp modSp mod">
        <pc:chgData name="Liu Kejia" userId="c9aeb79eb7aa1b2a" providerId="LiveId" clId="{07CF90E4-95C7-4B18-A9C9-AC3EA8EEF6CE}" dt="2022-06-21T08:59:58.557" v="5128" actId="313"/>
        <pc:sldMkLst>
          <pc:docMk/>
          <pc:sldMk cId="1704765827" sldId="268"/>
        </pc:sldMkLst>
        <pc:spChg chg="del mod">
          <ac:chgData name="Liu Kejia" userId="c9aeb79eb7aa1b2a" providerId="LiveId" clId="{07CF90E4-95C7-4B18-A9C9-AC3EA8EEF6CE}" dt="2022-06-19T17:01:08.228" v="522" actId="478"/>
          <ac:spMkLst>
            <pc:docMk/>
            <pc:sldMk cId="1704765827" sldId="268"/>
            <ac:spMk id="9" creationId="{40DD1575-3A48-9243-8230-DF17DAA4A35C}"/>
          </ac:spMkLst>
        </pc:spChg>
        <pc:spChg chg="del">
          <ac:chgData name="Liu Kejia" userId="c9aeb79eb7aa1b2a" providerId="LiveId" clId="{07CF90E4-95C7-4B18-A9C9-AC3EA8EEF6CE}" dt="2022-06-19T17:00:10.584" v="502" actId="478"/>
          <ac:spMkLst>
            <pc:docMk/>
            <pc:sldMk cId="1704765827" sldId="268"/>
            <ac:spMk id="10" creationId="{7E7F99A2-E1EB-3F48-A1C9-5318CBEE0818}"/>
          </ac:spMkLst>
        </pc:spChg>
        <pc:spChg chg="add mod">
          <ac:chgData name="Liu Kejia" userId="c9aeb79eb7aa1b2a" providerId="LiveId" clId="{07CF90E4-95C7-4B18-A9C9-AC3EA8EEF6CE}" dt="2022-06-19T17:01:15.827" v="525" actId="1076"/>
          <ac:spMkLst>
            <pc:docMk/>
            <pc:sldMk cId="1704765827" sldId="268"/>
            <ac:spMk id="17" creationId="{6C3BEA3F-A656-7CBD-AB8A-887FDA026668}"/>
          </ac:spMkLst>
        </pc:spChg>
        <pc:spChg chg="add mod">
          <ac:chgData name="Liu Kejia" userId="c9aeb79eb7aa1b2a" providerId="LiveId" clId="{07CF90E4-95C7-4B18-A9C9-AC3EA8EEF6CE}" dt="2022-06-21T08:57:53.586" v="5062" actId="20577"/>
          <ac:spMkLst>
            <pc:docMk/>
            <pc:sldMk cId="1704765827" sldId="268"/>
            <ac:spMk id="18" creationId="{4EDCD041-E6CA-D4E0-3DBA-4BE53CB66DDB}"/>
          </ac:spMkLst>
        </pc:spChg>
        <pc:spChg chg="add mod">
          <ac:chgData name="Liu Kejia" userId="c9aeb79eb7aa1b2a" providerId="LiveId" clId="{07CF90E4-95C7-4B18-A9C9-AC3EA8EEF6CE}" dt="2022-06-21T08:58:00.751" v="5063" actId="20577"/>
          <ac:spMkLst>
            <pc:docMk/>
            <pc:sldMk cId="1704765827" sldId="268"/>
            <ac:spMk id="19" creationId="{23E15BAD-A28C-1B6E-A85A-FE75BB0C73A2}"/>
          </ac:spMkLst>
        </pc:spChg>
        <pc:spChg chg="add mod">
          <ac:chgData name="Liu Kejia" userId="c9aeb79eb7aa1b2a" providerId="LiveId" clId="{07CF90E4-95C7-4B18-A9C9-AC3EA8EEF6CE}" dt="2022-06-19T17:01:24.801" v="529" actId="1076"/>
          <ac:spMkLst>
            <pc:docMk/>
            <pc:sldMk cId="1704765827" sldId="268"/>
            <ac:spMk id="20" creationId="{CBED359D-4A04-ECE1-4D11-1D65D62ED637}"/>
          </ac:spMkLst>
        </pc:spChg>
        <pc:spChg chg="add mod">
          <ac:chgData name="Liu Kejia" userId="c9aeb79eb7aa1b2a" providerId="LiveId" clId="{07CF90E4-95C7-4B18-A9C9-AC3EA8EEF6CE}" dt="2022-06-19T18:52:17.027" v="1441" actId="20577"/>
          <ac:spMkLst>
            <pc:docMk/>
            <pc:sldMk cId="1704765827" sldId="268"/>
            <ac:spMk id="21" creationId="{2D2DBC0E-F1F5-6D97-4CD8-A9208F60746E}"/>
          </ac:spMkLst>
        </pc:spChg>
        <pc:spChg chg="add mod">
          <ac:chgData name="Liu Kejia" userId="c9aeb79eb7aa1b2a" providerId="LiveId" clId="{07CF90E4-95C7-4B18-A9C9-AC3EA8EEF6CE}" dt="2022-06-21T08:59:42.044" v="5099" actId="20577"/>
          <ac:spMkLst>
            <pc:docMk/>
            <pc:sldMk cId="1704765827" sldId="268"/>
            <ac:spMk id="22" creationId="{181C4FB3-D5D4-44BC-04F6-5C3D4D30AB28}"/>
          </ac:spMkLst>
        </pc:spChg>
        <pc:spChg chg="add mod">
          <ac:chgData name="Liu Kejia" userId="c9aeb79eb7aa1b2a" providerId="LiveId" clId="{07CF90E4-95C7-4B18-A9C9-AC3EA8EEF6CE}" dt="2022-06-19T17:08:01.362" v="944" actId="14100"/>
          <ac:spMkLst>
            <pc:docMk/>
            <pc:sldMk cId="1704765827" sldId="268"/>
            <ac:spMk id="23" creationId="{67E96532-EFA3-2094-61E8-E69C969BB3D4}"/>
          </ac:spMkLst>
        </pc:spChg>
        <pc:spChg chg="add del mod">
          <ac:chgData name="Liu Kejia" userId="c9aeb79eb7aa1b2a" providerId="LiveId" clId="{07CF90E4-95C7-4B18-A9C9-AC3EA8EEF6CE}" dt="2022-06-21T08:59:54.410" v="5127" actId="20577"/>
          <ac:spMkLst>
            <pc:docMk/>
            <pc:sldMk cId="1704765827" sldId="268"/>
            <ac:spMk id="24" creationId="{B3929FB5-D5AC-FF2B-6A7B-95C079D7A987}"/>
          </ac:spMkLst>
        </pc:spChg>
        <pc:spChg chg="add mod">
          <ac:chgData name="Liu Kejia" userId="c9aeb79eb7aa1b2a" providerId="LiveId" clId="{07CF90E4-95C7-4B18-A9C9-AC3EA8EEF6CE}" dt="2022-06-19T17:09:47.614" v="1224" actId="1035"/>
          <ac:spMkLst>
            <pc:docMk/>
            <pc:sldMk cId="1704765827" sldId="268"/>
            <ac:spMk id="25" creationId="{10969A15-545B-3694-5A6F-334431A50C28}"/>
          </ac:spMkLst>
        </pc:spChg>
        <pc:spChg chg="add mod">
          <ac:chgData name="Liu Kejia" userId="c9aeb79eb7aa1b2a" providerId="LiveId" clId="{07CF90E4-95C7-4B18-A9C9-AC3EA8EEF6CE}" dt="2022-06-19T18:49:12.884" v="1335" actId="1038"/>
          <ac:spMkLst>
            <pc:docMk/>
            <pc:sldMk cId="1704765827" sldId="268"/>
            <ac:spMk id="26" creationId="{A53B654A-F227-3025-C0E5-889FA92A7246}"/>
          </ac:spMkLst>
        </pc:spChg>
        <pc:spChg chg="del mod">
          <ac:chgData name="Liu Kejia" userId="c9aeb79eb7aa1b2a" providerId="LiveId" clId="{07CF90E4-95C7-4B18-A9C9-AC3EA8EEF6CE}" dt="2022-06-19T17:00:10.586" v="504"/>
          <ac:spMkLst>
            <pc:docMk/>
            <pc:sldMk cId="1704765827" sldId="268"/>
            <ac:spMk id="40" creationId="{75D0A22C-F867-1049-9528-91B85DF34D2F}"/>
          </ac:spMkLst>
        </pc:spChg>
        <pc:spChg chg="mod">
          <ac:chgData name="Liu Kejia" userId="c9aeb79eb7aa1b2a" providerId="LiveId" clId="{07CF90E4-95C7-4B18-A9C9-AC3EA8EEF6CE}" dt="2022-06-21T08:57:19.183" v="5039" actId="20577"/>
          <ac:spMkLst>
            <pc:docMk/>
            <pc:sldMk cId="1704765827" sldId="268"/>
            <ac:spMk id="42" creationId="{034EB103-CD26-5D44-B834-F62EE1950FF0}"/>
          </ac:spMkLst>
        </pc:spChg>
        <pc:spChg chg="mod">
          <ac:chgData name="Liu Kejia" userId="c9aeb79eb7aa1b2a" providerId="LiveId" clId="{07CF90E4-95C7-4B18-A9C9-AC3EA8EEF6CE}" dt="2022-06-21T08:59:58.557" v="5128" actId="313"/>
          <ac:spMkLst>
            <pc:docMk/>
            <pc:sldMk cId="1704765827" sldId="268"/>
            <ac:spMk id="44" creationId="{642866CD-FFAF-4B4A-A628-DF28B04DCACE}"/>
          </ac:spMkLst>
        </pc:spChg>
        <pc:spChg chg="del mod">
          <ac:chgData name="Liu Kejia" userId="c9aeb79eb7aa1b2a" providerId="LiveId" clId="{07CF90E4-95C7-4B18-A9C9-AC3EA8EEF6CE}" dt="2022-06-19T17:01:10.044" v="523" actId="478"/>
          <ac:spMkLst>
            <pc:docMk/>
            <pc:sldMk cId="1704765827" sldId="268"/>
            <ac:spMk id="45" creationId="{47DC34D9-9025-CA46-9DB7-5AB486D7144D}"/>
          </ac:spMkLst>
        </pc:spChg>
        <pc:spChg chg="del">
          <ac:chgData name="Liu Kejia" userId="c9aeb79eb7aa1b2a" providerId="LiveId" clId="{07CF90E4-95C7-4B18-A9C9-AC3EA8EEF6CE}" dt="2022-06-19T17:00:12.076" v="505" actId="478"/>
          <ac:spMkLst>
            <pc:docMk/>
            <pc:sldMk cId="1704765827" sldId="268"/>
            <ac:spMk id="47" creationId="{C2977682-DF81-774B-8468-5667132A0911}"/>
          </ac:spMkLst>
        </pc:spChg>
        <pc:picChg chg="mod">
          <ac:chgData name="Liu Kejia" userId="c9aeb79eb7aa1b2a" providerId="LiveId" clId="{07CF90E4-95C7-4B18-A9C9-AC3EA8EEF6CE}" dt="2022-06-19T17:09:23.464" v="1063" actId="1076"/>
          <ac:picMkLst>
            <pc:docMk/>
            <pc:sldMk cId="1704765827" sldId="268"/>
            <ac:picMk id="55" creationId="{76D91D8A-ACAB-4A11-8522-261A0A00D31A}"/>
          </ac:picMkLst>
        </pc:picChg>
      </pc:sldChg>
      <pc:sldChg chg="delSp modSp add mod modNotesTx">
        <pc:chgData name="Liu Kejia" userId="c9aeb79eb7aa1b2a" providerId="LiveId" clId="{07CF90E4-95C7-4B18-A9C9-AC3EA8EEF6CE}" dt="2022-06-20T19:31:47.716" v="4991" actId="20577"/>
        <pc:sldMkLst>
          <pc:docMk/>
          <pc:sldMk cId="1028992999" sldId="269"/>
        </pc:sldMkLst>
        <pc:spChg chg="del mod">
          <ac:chgData name="Liu Kejia" userId="c9aeb79eb7aa1b2a" providerId="LiveId" clId="{07CF90E4-95C7-4B18-A9C9-AC3EA8EEF6CE}" dt="2022-06-20T19:00:06.739" v="4030" actId="478"/>
          <ac:spMkLst>
            <pc:docMk/>
            <pc:sldMk cId="1028992999" sldId="269"/>
            <ac:spMk id="8" creationId="{3A4F4931-A04B-024B-B431-129133C0CBA9}"/>
          </ac:spMkLst>
        </pc:spChg>
        <pc:spChg chg="del">
          <ac:chgData name="Liu Kejia" userId="c9aeb79eb7aa1b2a" providerId="LiveId" clId="{07CF90E4-95C7-4B18-A9C9-AC3EA8EEF6CE}" dt="2022-06-20T19:00:15.386" v="4036" actId="478"/>
          <ac:spMkLst>
            <pc:docMk/>
            <pc:sldMk cId="1028992999" sldId="269"/>
            <ac:spMk id="9" creationId="{40DD1575-3A48-9243-8230-DF17DAA4A35C}"/>
          </ac:spMkLst>
        </pc:spChg>
        <pc:spChg chg="del">
          <ac:chgData name="Liu Kejia" userId="c9aeb79eb7aa1b2a" providerId="LiveId" clId="{07CF90E4-95C7-4B18-A9C9-AC3EA8EEF6CE}" dt="2022-06-20T19:00:17.190" v="4037" actId="478"/>
          <ac:spMkLst>
            <pc:docMk/>
            <pc:sldMk cId="1028992999" sldId="269"/>
            <ac:spMk id="10" creationId="{7E7F99A2-E1EB-3F48-A1C9-5318CBEE0818}"/>
          </ac:spMkLst>
        </pc:spChg>
        <pc:spChg chg="mod">
          <ac:chgData name="Liu Kejia" userId="c9aeb79eb7aa1b2a" providerId="LiveId" clId="{07CF90E4-95C7-4B18-A9C9-AC3EA8EEF6CE}" dt="2022-06-20T19:04:47.623" v="4117" actId="1035"/>
          <ac:spMkLst>
            <pc:docMk/>
            <pc:sldMk cId="1028992999" sldId="269"/>
            <ac:spMk id="34" creationId="{430F72A6-8D99-E240-ABF6-1C933DA3F046}"/>
          </ac:spMkLst>
        </pc:spChg>
        <pc:spChg chg="del">
          <ac:chgData name="Liu Kejia" userId="c9aeb79eb7aa1b2a" providerId="LiveId" clId="{07CF90E4-95C7-4B18-A9C9-AC3EA8EEF6CE}" dt="2022-06-20T19:00:13.067" v="4034" actId="478"/>
          <ac:spMkLst>
            <pc:docMk/>
            <pc:sldMk cId="1028992999" sldId="269"/>
            <ac:spMk id="40" creationId="{75D0A22C-F867-1049-9528-91B85DF34D2F}"/>
          </ac:spMkLst>
        </pc:spChg>
        <pc:spChg chg="mod">
          <ac:chgData name="Liu Kejia" userId="c9aeb79eb7aa1b2a" providerId="LiveId" clId="{07CF90E4-95C7-4B18-A9C9-AC3EA8EEF6CE}" dt="2022-06-20T19:31:47.716" v="4991" actId="20577"/>
          <ac:spMkLst>
            <pc:docMk/>
            <pc:sldMk cId="1028992999" sldId="269"/>
            <ac:spMk id="42" creationId="{034EB103-CD26-5D44-B834-F62EE1950FF0}"/>
          </ac:spMkLst>
        </pc:spChg>
        <pc:spChg chg="del mod">
          <ac:chgData name="Liu Kejia" userId="c9aeb79eb7aa1b2a" providerId="LiveId" clId="{07CF90E4-95C7-4B18-A9C9-AC3EA8EEF6CE}" dt="2022-06-20T19:00:06.743" v="4032"/>
          <ac:spMkLst>
            <pc:docMk/>
            <pc:sldMk cId="1028992999" sldId="269"/>
            <ac:spMk id="44" creationId="{642866CD-FFAF-4B4A-A628-DF28B04DCACE}"/>
          </ac:spMkLst>
        </pc:spChg>
        <pc:spChg chg="del">
          <ac:chgData name="Liu Kejia" userId="c9aeb79eb7aa1b2a" providerId="LiveId" clId="{07CF90E4-95C7-4B18-A9C9-AC3EA8EEF6CE}" dt="2022-06-20T19:00:14.360" v="4035" actId="478"/>
          <ac:spMkLst>
            <pc:docMk/>
            <pc:sldMk cId="1028992999" sldId="269"/>
            <ac:spMk id="45" creationId="{47DC34D9-9025-CA46-9DB7-5AB486D7144D}"/>
          </ac:spMkLst>
        </pc:spChg>
        <pc:spChg chg="del">
          <ac:chgData name="Liu Kejia" userId="c9aeb79eb7aa1b2a" providerId="LiveId" clId="{07CF90E4-95C7-4B18-A9C9-AC3EA8EEF6CE}" dt="2022-06-20T19:00:23.017" v="4038" actId="478"/>
          <ac:spMkLst>
            <pc:docMk/>
            <pc:sldMk cId="1028992999" sldId="269"/>
            <ac:spMk id="47" creationId="{C2977682-DF81-774B-8468-5667132A0911}"/>
          </ac:spMkLst>
        </pc:spChg>
        <pc:picChg chg="mod">
          <ac:chgData name="Liu Kejia" userId="c9aeb79eb7aa1b2a" providerId="LiveId" clId="{07CF90E4-95C7-4B18-A9C9-AC3EA8EEF6CE}" dt="2022-06-20T19:04:41.125" v="4111" actId="1076"/>
          <ac:picMkLst>
            <pc:docMk/>
            <pc:sldMk cId="1028992999" sldId="269"/>
            <ac:picMk id="55" creationId="{76D91D8A-ACAB-4A11-8522-261A0A00D31A}"/>
          </ac:picMkLst>
        </pc:picChg>
      </pc:sldChg>
      <pc:sldChg chg="addSp delSp modSp add del mod ord">
        <pc:chgData name="Liu Kejia" userId="c9aeb79eb7aa1b2a" providerId="LiveId" clId="{07CF90E4-95C7-4B18-A9C9-AC3EA8EEF6CE}" dt="2022-06-20T19:30:37.097" v="4966" actId="47"/>
        <pc:sldMkLst>
          <pc:docMk/>
          <pc:sldMk cId="3043815860" sldId="270"/>
        </pc:sldMkLst>
        <pc:spChg chg="mod">
          <ac:chgData name="Liu Kejia" userId="c9aeb79eb7aa1b2a" providerId="LiveId" clId="{07CF90E4-95C7-4B18-A9C9-AC3EA8EEF6CE}" dt="2022-06-20T19:07:21.931" v="4192" actId="14100"/>
          <ac:spMkLst>
            <pc:docMk/>
            <pc:sldMk cId="3043815860" sldId="270"/>
            <ac:spMk id="8" creationId="{3A4F4931-A04B-024B-B431-129133C0CBA9}"/>
          </ac:spMkLst>
        </pc:spChg>
        <pc:spChg chg="del">
          <ac:chgData name="Liu Kejia" userId="c9aeb79eb7aa1b2a" providerId="LiveId" clId="{07CF90E4-95C7-4B18-A9C9-AC3EA8EEF6CE}" dt="2022-06-20T19:06:44.377" v="4178" actId="478"/>
          <ac:spMkLst>
            <pc:docMk/>
            <pc:sldMk cId="3043815860" sldId="270"/>
            <ac:spMk id="9" creationId="{40DD1575-3A48-9243-8230-DF17DAA4A35C}"/>
          </ac:spMkLst>
        </pc:spChg>
        <pc:spChg chg="del">
          <ac:chgData name="Liu Kejia" userId="c9aeb79eb7aa1b2a" providerId="LiveId" clId="{07CF90E4-95C7-4B18-A9C9-AC3EA8EEF6CE}" dt="2022-06-20T19:06:53.033" v="4183" actId="478"/>
          <ac:spMkLst>
            <pc:docMk/>
            <pc:sldMk cId="3043815860" sldId="270"/>
            <ac:spMk id="10" creationId="{7E7F99A2-E1EB-3F48-A1C9-5318CBEE0818}"/>
          </ac:spMkLst>
        </pc:spChg>
        <pc:spChg chg="del">
          <ac:chgData name="Liu Kejia" userId="c9aeb79eb7aa1b2a" providerId="LiveId" clId="{07CF90E4-95C7-4B18-A9C9-AC3EA8EEF6CE}" dt="2022-06-20T19:06:39.801" v="4175" actId="478"/>
          <ac:spMkLst>
            <pc:docMk/>
            <pc:sldMk cId="3043815860" sldId="270"/>
            <ac:spMk id="40" creationId="{75D0A22C-F867-1049-9528-91B85DF34D2F}"/>
          </ac:spMkLst>
        </pc:spChg>
        <pc:spChg chg="mod">
          <ac:chgData name="Liu Kejia" userId="c9aeb79eb7aa1b2a" providerId="LiveId" clId="{07CF90E4-95C7-4B18-A9C9-AC3EA8EEF6CE}" dt="2022-06-20T19:07:13.455" v="4189" actId="1076"/>
          <ac:spMkLst>
            <pc:docMk/>
            <pc:sldMk cId="3043815860" sldId="270"/>
            <ac:spMk id="42" creationId="{034EB103-CD26-5D44-B834-F62EE1950FF0}"/>
          </ac:spMkLst>
        </pc:spChg>
        <pc:spChg chg="del">
          <ac:chgData name="Liu Kejia" userId="c9aeb79eb7aa1b2a" providerId="LiveId" clId="{07CF90E4-95C7-4B18-A9C9-AC3EA8EEF6CE}" dt="2022-06-20T19:06:38.292" v="4174" actId="478"/>
          <ac:spMkLst>
            <pc:docMk/>
            <pc:sldMk cId="3043815860" sldId="270"/>
            <ac:spMk id="44" creationId="{642866CD-FFAF-4B4A-A628-DF28B04DCACE}"/>
          </ac:spMkLst>
        </pc:spChg>
        <pc:spChg chg="del mod">
          <ac:chgData name="Liu Kejia" userId="c9aeb79eb7aa1b2a" providerId="LiveId" clId="{07CF90E4-95C7-4B18-A9C9-AC3EA8EEF6CE}" dt="2022-06-20T19:06:47.595" v="4180" actId="478"/>
          <ac:spMkLst>
            <pc:docMk/>
            <pc:sldMk cId="3043815860" sldId="270"/>
            <ac:spMk id="45" creationId="{47DC34D9-9025-CA46-9DB7-5AB486D7144D}"/>
          </ac:spMkLst>
        </pc:spChg>
        <pc:spChg chg="del">
          <ac:chgData name="Liu Kejia" userId="c9aeb79eb7aa1b2a" providerId="LiveId" clId="{07CF90E4-95C7-4B18-A9C9-AC3EA8EEF6CE}" dt="2022-06-20T19:07:00.997" v="4184" actId="478"/>
          <ac:spMkLst>
            <pc:docMk/>
            <pc:sldMk cId="3043815860" sldId="270"/>
            <ac:spMk id="47" creationId="{C2977682-DF81-774B-8468-5667132A0911}"/>
          </ac:spMkLst>
        </pc:spChg>
        <pc:picChg chg="add del">
          <ac:chgData name="Liu Kejia" userId="c9aeb79eb7aa1b2a" providerId="LiveId" clId="{07CF90E4-95C7-4B18-A9C9-AC3EA8EEF6CE}" dt="2022-06-20T19:06:51.214" v="4182" actId="478"/>
          <ac:picMkLst>
            <pc:docMk/>
            <pc:sldMk cId="3043815860" sldId="270"/>
            <ac:picMk id="55" creationId="{76D91D8A-ACAB-4A11-8522-261A0A00D31A}"/>
          </ac:picMkLst>
        </pc:picChg>
      </pc:sldChg>
      <pc:sldChg chg="modSp add mod ord">
        <pc:chgData name="Liu Kejia" userId="c9aeb79eb7aa1b2a" providerId="LiveId" clId="{07CF90E4-95C7-4B18-A9C9-AC3EA8EEF6CE}" dt="2022-06-21T09:20:22.841" v="5201" actId="20577"/>
        <pc:sldMkLst>
          <pc:docMk/>
          <pc:sldMk cId="3720216519" sldId="271"/>
        </pc:sldMkLst>
        <pc:spChg chg="mod">
          <ac:chgData name="Liu Kejia" userId="c9aeb79eb7aa1b2a" providerId="LiveId" clId="{07CF90E4-95C7-4B18-A9C9-AC3EA8EEF6CE}" dt="2022-06-20T19:08:27.742" v="4254" actId="1076"/>
          <ac:spMkLst>
            <pc:docMk/>
            <pc:sldMk cId="3720216519" sldId="271"/>
            <ac:spMk id="8" creationId="{3A4F4931-A04B-024B-B431-129133C0CBA9}"/>
          </ac:spMkLst>
        </pc:spChg>
        <pc:spChg chg="mod">
          <ac:chgData name="Liu Kejia" userId="c9aeb79eb7aa1b2a" providerId="LiveId" clId="{07CF90E4-95C7-4B18-A9C9-AC3EA8EEF6CE}" dt="2022-06-20T19:07:57.938" v="4201" actId="20577"/>
          <ac:spMkLst>
            <pc:docMk/>
            <pc:sldMk cId="3720216519" sldId="271"/>
            <ac:spMk id="34" creationId="{430F72A6-8D99-E240-ABF6-1C933DA3F046}"/>
          </ac:spMkLst>
        </pc:spChg>
        <pc:spChg chg="mod">
          <ac:chgData name="Liu Kejia" userId="c9aeb79eb7aa1b2a" providerId="LiveId" clId="{07CF90E4-95C7-4B18-A9C9-AC3EA8EEF6CE}" dt="2022-06-21T09:20:22.841" v="5201" actId="20577"/>
          <ac:spMkLst>
            <pc:docMk/>
            <pc:sldMk cId="3720216519" sldId="271"/>
            <ac:spMk id="42" creationId="{034EB103-CD26-5D44-B834-F62EE1950FF0}"/>
          </ac:spMkLst>
        </pc:spChg>
        <pc:picChg chg="mod">
          <ac:chgData name="Liu Kejia" userId="c9aeb79eb7aa1b2a" providerId="LiveId" clId="{07CF90E4-95C7-4B18-A9C9-AC3EA8EEF6CE}" dt="2022-06-20T19:08:28.156" v="4255" actId="1076"/>
          <ac:picMkLst>
            <pc:docMk/>
            <pc:sldMk cId="3720216519" sldId="271"/>
            <ac:picMk id="55" creationId="{76D91D8A-ACAB-4A11-8522-261A0A00D31A}"/>
          </ac:picMkLst>
        </pc:picChg>
      </pc:sldChg>
      <pc:sldChg chg="modSp add del mod ord">
        <pc:chgData name="Liu Kejia" userId="c9aeb79eb7aa1b2a" providerId="LiveId" clId="{07CF90E4-95C7-4B18-A9C9-AC3EA8EEF6CE}" dt="2022-06-20T19:31:56.015" v="4992" actId="47"/>
        <pc:sldMkLst>
          <pc:docMk/>
          <pc:sldMk cId="3507854679" sldId="272"/>
        </pc:sldMkLst>
        <pc:spChg chg="mod">
          <ac:chgData name="Liu Kejia" userId="c9aeb79eb7aa1b2a" providerId="LiveId" clId="{07CF90E4-95C7-4B18-A9C9-AC3EA8EEF6CE}" dt="2022-06-20T19:08:39.755" v="4263" actId="20577"/>
          <ac:spMkLst>
            <pc:docMk/>
            <pc:sldMk cId="3507854679" sldId="272"/>
            <ac:spMk id="8" creationId="{3A4F4931-A04B-024B-B431-129133C0CBA9}"/>
          </ac:spMkLst>
        </pc:spChg>
        <pc:spChg chg="mod">
          <ac:chgData name="Liu Kejia" userId="c9aeb79eb7aa1b2a" providerId="LiveId" clId="{07CF90E4-95C7-4B18-A9C9-AC3EA8EEF6CE}" dt="2022-06-20T19:08:48.131" v="4264"/>
          <ac:spMkLst>
            <pc:docMk/>
            <pc:sldMk cId="3507854679" sldId="272"/>
            <ac:spMk id="42" creationId="{034EB103-CD26-5D44-B834-F62EE1950FF0}"/>
          </ac:spMkLst>
        </pc:spChg>
        <pc:picChg chg="mod">
          <ac:chgData name="Liu Kejia" userId="c9aeb79eb7aa1b2a" providerId="LiveId" clId="{07CF90E4-95C7-4B18-A9C9-AC3EA8EEF6CE}" dt="2022-06-20T19:08:48.985" v="4265" actId="1076"/>
          <ac:picMkLst>
            <pc:docMk/>
            <pc:sldMk cId="3507854679" sldId="272"/>
            <ac:picMk id="55" creationId="{76D91D8A-ACAB-4A11-8522-261A0A00D31A}"/>
          </ac:picMkLst>
        </pc:picChg>
      </pc:sldChg>
      <pc:sldChg chg="add del">
        <pc:chgData name="Liu Kejia" userId="c9aeb79eb7aa1b2a" providerId="LiveId" clId="{07CF90E4-95C7-4B18-A9C9-AC3EA8EEF6CE}" dt="2022-06-20T19:31:08.019" v="4969" actId="47"/>
        <pc:sldMkLst>
          <pc:docMk/>
          <pc:sldMk cId="2067877179" sldId="273"/>
        </pc:sldMkLst>
      </pc:sldChg>
      <pc:sldChg chg="modSp add mod modNotesTx">
        <pc:chgData name="Liu Kejia" userId="c9aeb79eb7aa1b2a" providerId="LiveId" clId="{07CF90E4-95C7-4B18-A9C9-AC3EA8EEF6CE}" dt="2022-06-21T09:21:08.523" v="5249" actId="20577"/>
        <pc:sldMkLst>
          <pc:docMk/>
          <pc:sldMk cId="3864637735" sldId="274"/>
        </pc:sldMkLst>
        <pc:spChg chg="mod">
          <ac:chgData name="Liu Kejia" userId="c9aeb79eb7aa1b2a" providerId="LiveId" clId="{07CF90E4-95C7-4B18-A9C9-AC3EA8EEF6CE}" dt="2022-06-21T09:21:08.523" v="5249" actId="20577"/>
          <ac:spMkLst>
            <pc:docMk/>
            <pc:sldMk cId="3864637735" sldId="274"/>
            <ac:spMk id="42" creationId="{034EB103-CD26-5D44-B834-F62EE1950FF0}"/>
          </ac:spMkLst>
        </pc:spChg>
        <pc:picChg chg="mod">
          <ac:chgData name="Liu Kejia" userId="c9aeb79eb7aa1b2a" providerId="LiveId" clId="{07CF90E4-95C7-4B18-A9C9-AC3EA8EEF6CE}" dt="2022-06-20T19:17:07.375" v="4775" actId="1076"/>
          <ac:picMkLst>
            <pc:docMk/>
            <pc:sldMk cId="3864637735" sldId="274"/>
            <ac:picMk id="55" creationId="{76D91D8A-ACAB-4A11-8522-261A0A00D31A}"/>
          </ac:picMkLst>
        </pc:picChg>
      </pc:sldChg>
      <pc:sldChg chg="delSp modSp add mod ord">
        <pc:chgData name="Liu Kejia" userId="c9aeb79eb7aa1b2a" providerId="LiveId" clId="{07CF90E4-95C7-4B18-A9C9-AC3EA8EEF6CE}" dt="2022-06-20T19:21:50.533" v="4838" actId="1076"/>
        <pc:sldMkLst>
          <pc:docMk/>
          <pc:sldMk cId="2091174832" sldId="275"/>
        </pc:sldMkLst>
        <pc:spChg chg="del">
          <ac:chgData name="Liu Kejia" userId="c9aeb79eb7aa1b2a" providerId="LiveId" clId="{07CF90E4-95C7-4B18-A9C9-AC3EA8EEF6CE}" dt="2022-06-20T19:19:56.938" v="4795" actId="478"/>
          <ac:spMkLst>
            <pc:docMk/>
            <pc:sldMk cId="2091174832" sldId="275"/>
            <ac:spMk id="8" creationId="{3A4F4931-A04B-024B-B431-129133C0CBA9}"/>
          </ac:spMkLst>
        </pc:spChg>
        <pc:spChg chg="del">
          <ac:chgData name="Liu Kejia" userId="c9aeb79eb7aa1b2a" providerId="LiveId" clId="{07CF90E4-95C7-4B18-A9C9-AC3EA8EEF6CE}" dt="2022-06-20T19:20:16.609" v="4799" actId="478"/>
          <ac:spMkLst>
            <pc:docMk/>
            <pc:sldMk cId="2091174832" sldId="275"/>
            <ac:spMk id="9" creationId="{40DD1575-3A48-9243-8230-DF17DAA4A35C}"/>
          </ac:spMkLst>
        </pc:spChg>
        <pc:spChg chg="del">
          <ac:chgData name="Liu Kejia" userId="c9aeb79eb7aa1b2a" providerId="LiveId" clId="{07CF90E4-95C7-4B18-A9C9-AC3EA8EEF6CE}" dt="2022-06-20T19:20:18.572" v="4801" actId="478"/>
          <ac:spMkLst>
            <pc:docMk/>
            <pc:sldMk cId="2091174832" sldId="275"/>
            <ac:spMk id="10" creationId="{7E7F99A2-E1EB-3F48-A1C9-5318CBEE0818}"/>
          </ac:spMkLst>
        </pc:spChg>
        <pc:spChg chg="mod">
          <ac:chgData name="Liu Kejia" userId="c9aeb79eb7aa1b2a" providerId="LiveId" clId="{07CF90E4-95C7-4B18-A9C9-AC3EA8EEF6CE}" dt="2022-06-20T19:21:01.493" v="4809"/>
          <ac:spMkLst>
            <pc:docMk/>
            <pc:sldMk cId="2091174832" sldId="275"/>
            <ac:spMk id="34" creationId="{430F72A6-8D99-E240-ABF6-1C933DA3F046}"/>
          </ac:spMkLst>
        </pc:spChg>
        <pc:spChg chg="del">
          <ac:chgData name="Liu Kejia" userId="c9aeb79eb7aa1b2a" providerId="LiveId" clId="{07CF90E4-95C7-4B18-A9C9-AC3EA8EEF6CE}" dt="2022-06-20T19:20:14.801" v="4798" actId="478"/>
          <ac:spMkLst>
            <pc:docMk/>
            <pc:sldMk cId="2091174832" sldId="275"/>
            <ac:spMk id="40" creationId="{75D0A22C-F867-1049-9528-91B85DF34D2F}"/>
          </ac:spMkLst>
        </pc:spChg>
        <pc:spChg chg="mod">
          <ac:chgData name="Liu Kejia" userId="c9aeb79eb7aa1b2a" providerId="LiveId" clId="{07CF90E4-95C7-4B18-A9C9-AC3EA8EEF6CE}" dt="2022-06-20T19:21:50.533" v="4838" actId="1076"/>
          <ac:spMkLst>
            <pc:docMk/>
            <pc:sldMk cId="2091174832" sldId="275"/>
            <ac:spMk id="42" creationId="{034EB103-CD26-5D44-B834-F62EE1950FF0}"/>
          </ac:spMkLst>
        </pc:spChg>
        <pc:spChg chg="del mod">
          <ac:chgData name="Liu Kejia" userId="c9aeb79eb7aa1b2a" providerId="LiveId" clId="{07CF90E4-95C7-4B18-A9C9-AC3EA8EEF6CE}" dt="2022-06-20T19:19:55.492" v="4794" actId="478"/>
          <ac:spMkLst>
            <pc:docMk/>
            <pc:sldMk cId="2091174832" sldId="275"/>
            <ac:spMk id="44" creationId="{642866CD-FFAF-4B4A-A628-DF28B04DCACE}"/>
          </ac:spMkLst>
        </pc:spChg>
        <pc:spChg chg="del">
          <ac:chgData name="Liu Kejia" userId="c9aeb79eb7aa1b2a" providerId="LiveId" clId="{07CF90E4-95C7-4B18-A9C9-AC3EA8EEF6CE}" dt="2022-06-20T19:20:17.316" v="4800" actId="478"/>
          <ac:spMkLst>
            <pc:docMk/>
            <pc:sldMk cId="2091174832" sldId="275"/>
            <ac:spMk id="45" creationId="{47DC34D9-9025-CA46-9DB7-5AB486D7144D}"/>
          </ac:spMkLst>
        </pc:spChg>
        <pc:spChg chg="del mod">
          <ac:chgData name="Liu Kejia" userId="c9aeb79eb7aa1b2a" providerId="LiveId" clId="{07CF90E4-95C7-4B18-A9C9-AC3EA8EEF6CE}" dt="2022-06-20T19:20:22.855" v="4803" actId="478"/>
          <ac:spMkLst>
            <pc:docMk/>
            <pc:sldMk cId="2091174832" sldId="275"/>
            <ac:spMk id="47" creationId="{C2977682-DF81-774B-8468-5667132A0911}"/>
          </ac:spMkLst>
        </pc:spChg>
      </pc:sldChg>
      <pc:sldChg chg="add del">
        <pc:chgData name="Liu Kejia" userId="c9aeb79eb7aa1b2a" providerId="LiveId" clId="{07CF90E4-95C7-4B18-A9C9-AC3EA8EEF6CE}" dt="2022-06-20T19:19:31.399" v="4781"/>
        <pc:sldMkLst>
          <pc:docMk/>
          <pc:sldMk cId="3483757798" sldId="275"/>
        </pc:sldMkLst>
      </pc:sldChg>
      <pc:sldChg chg="modSp add mod">
        <pc:chgData name="Liu Kejia" userId="c9aeb79eb7aa1b2a" providerId="LiveId" clId="{07CF90E4-95C7-4B18-A9C9-AC3EA8EEF6CE}" dt="2022-06-20T19:25:40.211" v="4882" actId="12"/>
        <pc:sldMkLst>
          <pc:docMk/>
          <pc:sldMk cId="1341397821" sldId="276"/>
        </pc:sldMkLst>
        <pc:spChg chg="mod">
          <ac:chgData name="Liu Kejia" userId="c9aeb79eb7aa1b2a" providerId="LiveId" clId="{07CF90E4-95C7-4B18-A9C9-AC3EA8EEF6CE}" dt="2022-06-20T19:22:31.379" v="4845"/>
          <ac:spMkLst>
            <pc:docMk/>
            <pc:sldMk cId="1341397821" sldId="276"/>
            <ac:spMk id="34" creationId="{430F72A6-8D99-E240-ABF6-1C933DA3F046}"/>
          </ac:spMkLst>
        </pc:spChg>
        <pc:spChg chg="mod">
          <ac:chgData name="Liu Kejia" userId="c9aeb79eb7aa1b2a" providerId="LiveId" clId="{07CF90E4-95C7-4B18-A9C9-AC3EA8EEF6CE}" dt="2022-06-20T19:25:40.211" v="4882" actId="12"/>
          <ac:spMkLst>
            <pc:docMk/>
            <pc:sldMk cId="1341397821" sldId="276"/>
            <ac:spMk id="42" creationId="{034EB103-CD26-5D44-B834-F62EE1950FF0}"/>
          </ac:spMkLst>
        </pc:spChg>
      </pc:sldChg>
      <pc:sldChg chg="modSp add mod">
        <pc:chgData name="Liu Kejia" userId="c9aeb79eb7aa1b2a" providerId="LiveId" clId="{07CF90E4-95C7-4B18-A9C9-AC3EA8EEF6CE}" dt="2022-06-20T19:25:48.836" v="4888"/>
        <pc:sldMkLst>
          <pc:docMk/>
          <pc:sldMk cId="924005674" sldId="277"/>
        </pc:sldMkLst>
        <pc:spChg chg="mod">
          <ac:chgData name="Liu Kejia" userId="c9aeb79eb7aa1b2a" providerId="LiveId" clId="{07CF90E4-95C7-4B18-A9C9-AC3EA8EEF6CE}" dt="2022-06-20T19:23:33.397" v="4853"/>
          <ac:spMkLst>
            <pc:docMk/>
            <pc:sldMk cId="924005674" sldId="277"/>
            <ac:spMk id="34" creationId="{430F72A6-8D99-E240-ABF6-1C933DA3F046}"/>
          </ac:spMkLst>
        </pc:spChg>
        <pc:spChg chg="mod">
          <ac:chgData name="Liu Kejia" userId="c9aeb79eb7aa1b2a" providerId="LiveId" clId="{07CF90E4-95C7-4B18-A9C9-AC3EA8EEF6CE}" dt="2022-06-20T19:25:48.836" v="4888"/>
          <ac:spMkLst>
            <pc:docMk/>
            <pc:sldMk cId="924005674" sldId="277"/>
            <ac:spMk id="42" creationId="{034EB103-CD26-5D44-B834-F62EE1950FF0}"/>
          </ac:spMkLst>
        </pc:spChg>
      </pc:sldChg>
      <pc:sldChg chg="modSp add mod">
        <pc:chgData name="Liu Kejia" userId="c9aeb79eb7aa1b2a" providerId="LiveId" clId="{07CF90E4-95C7-4B18-A9C9-AC3EA8EEF6CE}" dt="2022-06-21T09:21:45.955" v="5277" actId="20577"/>
        <pc:sldMkLst>
          <pc:docMk/>
          <pc:sldMk cId="3488320187" sldId="278"/>
        </pc:sldMkLst>
        <pc:spChg chg="mod">
          <ac:chgData name="Liu Kejia" userId="c9aeb79eb7aa1b2a" providerId="LiveId" clId="{07CF90E4-95C7-4B18-A9C9-AC3EA8EEF6CE}" dt="2022-06-21T09:21:45.955" v="5277" actId="20577"/>
          <ac:spMkLst>
            <pc:docMk/>
            <pc:sldMk cId="3488320187" sldId="278"/>
            <ac:spMk id="42" creationId="{034EB103-CD26-5D44-B834-F62EE1950FF0}"/>
          </ac:spMkLst>
        </pc:spChg>
      </pc:sldChg>
      <pc:sldChg chg="modSp add mod">
        <pc:chgData name="Liu Kejia" userId="c9aeb79eb7aa1b2a" providerId="LiveId" clId="{07CF90E4-95C7-4B18-A9C9-AC3EA8EEF6CE}" dt="2022-06-21T09:22:05.512" v="5299" actId="20577"/>
        <pc:sldMkLst>
          <pc:docMk/>
          <pc:sldMk cId="4287945610" sldId="279"/>
        </pc:sldMkLst>
        <pc:spChg chg="mod">
          <ac:chgData name="Liu Kejia" userId="c9aeb79eb7aa1b2a" providerId="LiveId" clId="{07CF90E4-95C7-4B18-A9C9-AC3EA8EEF6CE}" dt="2022-06-21T09:22:05.512" v="5299" actId="20577"/>
          <ac:spMkLst>
            <pc:docMk/>
            <pc:sldMk cId="4287945610" sldId="279"/>
            <ac:spMk id="42" creationId="{034EB103-CD26-5D44-B834-F62EE1950F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79A9-FACF-40A7-9F47-34489D231A5C}" type="datetimeFigureOut">
              <a:rPr lang="en-AU" smtClean="0"/>
              <a:t>21/06/2022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12A3-F3EF-4FC5-8534-D8276D30DB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17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6946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insights </a:t>
            </a:r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66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insights </a:t>
            </a:r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871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800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insights </a:t>
            </a:r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88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 &amp; Summary Slide</a:t>
            </a:r>
            <a:endParaRPr lang="en-A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core message or hypothesis of your project.</a:t>
            </a:r>
            <a:endParaRPr lang="en-A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questions you asked, and </a:t>
            </a:r>
            <a:r>
              <a:rPr lang="en-AU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asked them</a:t>
            </a:r>
            <a:endParaRPr lang="en-AU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whether you were able to answer these questions to your satisfaction, and briefly summarise your findings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481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insights </a:t>
            </a:r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053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dataset contains hourly pedestrian counts since 2009 from pedestrian sensor devices located across the city. The data is updated on a monthly basis and can be used to determine variations in pedestrian activity throughout the day.</a:t>
            </a:r>
          </a:p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GB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sensor_id</a:t>
            </a: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column can be used to merge the data with the Pedestrian Counting System - Sensor Locations dataset which details the location, status and directional readings of sensors. Any changes to sensor locations are important to consider when analysing and interpreting pedestrian counts over time.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314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dataset contains hourly pedestrian counts since 2009 from pedestrian sensor devices located across the city. The data is updated on a monthly basis and can be used to determine variations in pedestrian activity throughout the day.</a:t>
            </a:r>
          </a:p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GB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sensor_id</a:t>
            </a: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column can be used to merge the data with the Pedestrian Counting System - Sensor Locations dataset which details the location, status and directional readings of sensors. Any changes to sensor locations are important to consider when analysing and interpreting pedestrian counts over time.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968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dataset contains hourly pedestrian counts since 2009 from pedestrian sensor devices located across the city. The data is updated on a monthly basis and can be used to determine variations in pedestrian activity throughout the day.</a:t>
            </a:r>
          </a:p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GB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sensor_id</a:t>
            </a:r>
            <a:r>
              <a:rPr lang="en-GB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column can be used to merge the data with the Pedestrian Counting System - Sensor Locations dataset which details the location, status and directional readings of sensors. Any changes to sensor locations are important to consider when analysing and interpreting pedestrian counts over time.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29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&amp; Data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Elaborate on the questions you asked, describing what kinds of data you needed to answer them, and where you found it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94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insights </a:t>
            </a:r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22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insights </a:t>
            </a:r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80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-2" y="1121"/>
            <a:ext cx="18288000" cy="85725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798">
            <a:off x="2381248" y="858822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181600" y="1994229"/>
            <a:ext cx="7629793" cy="1077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7499" dirty="0">
                <a:solidFill>
                  <a:srgbClr val="1D8C96"/>
                </a:solidFill>
                <a:latin typeface="Norwester"/>
              </a:rPr>
              <a:t>TBD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15379" y="996950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June 2022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5000" y="3159463"/>
            <a:ext cx="1089905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</a:pPr>
            <a:r>
              <a:rPr lang="en-US" sz="2439" dirty="0">
                <a:solidFill>
                  <a:srgbClr val="000000"/>
                </a:solidFill>
                <a:latin typeface="Quicksand"/>
              </a:rPr>
              <a:t>[Insert one line descriptor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04D320A6-D264-4674-872A-7AF685F16C22}"/>
              </a:ext>
            </a:extLst>
          </p:cNvPr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 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164DF93-153A-6E47-90E7-35E6A97038BF}"/>
              </a:ext>
            </a:extLst>
          </p:cNvPr>
          <p:cNvSpPr txBox="1"/>
          <p:nvPr/>
        </p:nvSpPr>
        <p:spPr>
          <a:xfrm>
            <a:off x="1371600" y="4476662"/>
            <a:ext cx="10899050" cy="2222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</a:pPr>
            <a:r>
              <a:rPr lang="en-US" sz="2439" b="1" dirty="0">
                <a:solidFill>
                  <a:srgbClr val="000000"/>
                </a:solidFill>
                <a:latin typeface="Quicksand"/>
              </a:rPr>
              <a:t>Group 1 team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Erastus </a:t>
            </a:r>
            <a:r>
              <a:rPr lang="en-AU" sz="2000" dirty="0" err="1"/>
              <a:t>Chirchir</a:t>
            </a:r>
            <a:endParaRPr lang="en-AU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David Salim;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Julia Cooper;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Angela Liu </a:t>
            </a:r>
            <a:endParaRPr lang="en-US" sz="2000" dirty="0">
              <a:solidFill>
                <a:srgbClr val="000000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2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•	Data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2819400" y="1609594"/>
            <a:ext cx="10739622" cy="512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the steps you took to analyse the data and answer each question you asked in your proposal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resent and discuss interesting figures developed during analysis, ideally with the help of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139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88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Discussion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2895600" y="2305050"/>
            <a:ext cx="10739622" cy="5826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Discussion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your findings. Did you find what you expected to find? If not, why not? What inferences or general conclusions can you draw from your analysis?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the implications of your findings. </a:t>
            </a:r>
            <a:endParaRPr lang="en-US" sz="2800" dirty="0"/>
          </a:p>
          <a:p>
            <a:r>
              <a:rPr lang="en-US" sz="2800" dirty="0"/>
              <a:t> </a:t>
            </a:r>
          </a:p>
          <a:p>
            <a:r>
              <a:rPr lang="en-GB" sz="2800" dirty="0"/>
              <a:t>	Post Mortem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Discuss any difficulties that arose, and how you dealt with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Discuss any additional questions that came up, but which you didn't have time to answer: What would you research next, if you had two more weeks?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400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0"/>
            <a:ext cx="18288000" cy="85725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798">
            <a:off x="2476502" y="858822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15379" y="996950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27 June  2022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40588" y="2110790"/>
            <a:ext cx="11206821" cy="781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5833" dirty="0">
                <a:solidFill>
                  <a:srgbClr val="1D8C96"/>
                </a:solidFill>
                <a:latin typeface="Norwester"/>
              </a:rPr>
              <a:t>QUESTIONS OR COMMENTS?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58322" y="3341935"/>
            <a:ext cx="788627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dirty="0">
                <a:solidFill>
                  <a:srgbClr val="1A2D3B"/>
                </a:solidFill>
                <a:latin typeface="Quicksand"/>
              </a:rPr>
              <a:t>…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40D8357D-E91A-4D78-980D-29F2115DEAF8}"/>
              </a:ext>
            </a:extLst>
          </p:cNvPr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F4931-A04B-024B-B431-129133C0CBA9}"/>
              </a:ext>
            </a:extLst>
          </p:cNvPr>
          <p:cNvSpPr txBox="1"/>
          <p:nvPr/>
        </p:nvSpPr>
        <p:spPr>
          <a:xfrm>
            <a:off x="2363322" y="2204987"/>
            <a:ext cx="4266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/>
              </a:buClr>
              <a:buFont typeface="+mj-lt"/>
              <a:buAutoNum type="arabicPeriod"/>
            </a:pPr>
            <a:r>
              <a:rPr lang="en-US" sz="2800" dirty="0"/>
              <a:t>To what degree has the Melbourne CBD economy  recovered from COVID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0A22C-F867-1049-9528-91B85DF34D2F}"/>
              </a:ext>
            </a:extLst>
          </p:cNvPr>
          <p:cNvSpPr txBox="1"/>
          <p:nvPr/>
        </p:nvSpPr>
        <p:spPr>
          <a:xfrm>
            <a:off x="13303713" y="2178990"/>
            <a:ext cx="5562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Correlation between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Travel movement 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Vacancy in office spaces Melbourne trended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Cost of rental spaces </a:t>
            </a:r>
          </a:p>
          <a:p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7315200" y="2178990"/>
            <a:ext cx="57626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ASIC: Small businesses in </a:t>
            </a:r>
            <a:r>
              <a:rPr lang="en-US" sz="2800" dirty="0" err="1"/>
              <a:t>Melb</a:t>
            </a:r>
            <a:endParaRPr lang="en-US" sz="2800" dirty="0"/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business closures </a:t>
            </a:r>
          </a:p>
          <a:p>
            <a:endParaRPr lang="en-US" sz="2800" dirty="0"/>
          </a:p>
          <a:p>
            <a:r>
              <a:rPr lang="en-US" sz="2800" dirty="0"/>
              <a:t>Travel Vic Roads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road, train, bus and tram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Heatmaps </a:t>
            </a:r>
          </a:p>
          <a:p>
            <a:endParaRPr lang="en-US" sz="2800"/>
          </a:p>
          <a:p>
            <a:r>
              <a:rPr lang="en-US" sz="2800"/>
              <a:t>Occupancy </a:t>
            </a:r>
            <a:endParaRPr lang="en-US" sz="2800" dirty="0"/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Vacancies in commercial Real Estate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Rental rates 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866CD-FFAF-4B4A-A628-DF28B04DCACE}"/>
              </a:ext>
            </a:extLst>
          </p:cNvPr>
          <p:cNvSpPr txBox="1"/>
          <p:nvPr/>
        </p:nvSpPr>
        <p:spPr>
          <a:xfrm>
            <a:off x="2410924" y="4422814"/>
            <a:ext cx="4266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D8C96"/>
              </a:buClr>
              <a:buFont typeface="+mj-lt"/>
              <a:buAutoNum type="arabicPeriod" startAt="2"/>
            </a:pPr>
            <a:r>
              <a:rPr lang="en-US" sz="2800" dirty="0"/>
              <a:t>Would a small business be a viable option?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0DD1575-3A48-9243-8230-DF17DAA4A35C}"/>
              </a:ext>
            </a:extLst>
          </p:cNvPr>
          <p:cNvSpPr/>
          <p:nvPr/>
        </p:nvSpPr>
        <p:spPr>
          <a:xfrm>
            <a:off x="13677900" y="4536719"/>
            <a:ext cx="484632" cy="978408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7DC34D9-9025-CA46-9DB7-5AB486D7144D}"/>
              </a:ext>
            </a:extLst>
          </p:cNvPr>
          <p:cNvSpPr/>
          <p:nvPr/>
        </p:nvSpPr>
        <p:spPr>
          <a:xfrm>
            <a:off x="15464980" y="4536719"/>
            <a:ext cx="484632" cy="978408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F99A2-E1EB-3F48-A1C9-5318CBEE0818}"/>
              </a:ext>
            </a:extLst>
          </p:cNvPr>
          <p:cNvSpPr txBox="1"/>
          <p:nvPr/>
        </p:nvSpPr>
        <p:spPr>
          <a:xfrm>
            <a:off x="13569497" y="5889981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D8C96"/>
                </a:solidFill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977682-DF81-774B-8468-5667132A0911}"/>
              </a:ext>
            </a:extLst>
          </p:cNvPr>
          <p:cNvSpPr txBox="1"/>
          <p:nvPr/>
        </p:nvSpPr>
        <p:spPr>
          <a:xfrm>
            <a:off x="15444554" y="5899776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D8C96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-76200" y="323850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Motivation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914400" y="1436404"/>
            <a:ext cx="16916400" cy="676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In 2019</a:t>
            </a:r>
            <a:r>
              <a:rPr lang="en-AU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city of Melbourne alone generated $104 billion in economic value, the cumulative loss to the city of Melbourne’s Gross Local Product is expected to up </a:t>
            </a:r>
            <a:r>
              <a:rPr lang="en-AU" sz="32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$110 billion </a:t>
            </a:r>
            <a:r>
              <a:rPr lang="en-AU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lower than pre-COVID-19 projections over the next five years. The city of Melbourne projected to shed 15% of jobs in 2020.</a:t>
            </a:r>
            <a:endParaRPr lang="en-AU" sz="3200" dirty="0">
              <a:effectLst/>
              <a:latin typeface="+mj-lt"/>
              <a:ea typeface="Times New Roman" panose="02020603050405020304" pitchFamily="18" charset="0"/>
            </a:endParaRPr>
          </a:p>
          <a:p>
            <a:pPr fontAlgn="base">
              <a:spcAft>
                <a:spcPts val="1800"/>
              </a:spcAft>
            </a:pPr>
            <a:r>
              <a:rPr lang="en-AU" sz="3600" b="1" i="1" dirty="0">
                <a:effectLst/>
                <a:latin typeface="+mj-lt"/>
                <a:ea typeface="Times New Roman" panose="02020603050405020304" pitchFamily="18" charset="0"/>
              </a:rPr>
              <a:t>	From early 2022</a:t>
            </a:r>
            <a:r>
              <a:rPr lang="en-AU" sz="3200" dirty="0">
                <a:effectLst/>
                <a:latin typeface="+mj-lt"/>
                <a:ea typeface="Times New Roman" panose="02020603050405020304" pitchFamily="18" charset="0"/>
              </a:rPr>
              <a:t>, city of Melbourne councillors are calling for greater  $300 million </a:t>
            </a:r>
            <a:r>
              <a:rPr lang="en-AU" sz="3200" dirty="0">
                <a:latin typeface="+mj-lt"/>
                <a:ea typeface="Times New Roman" panose="02020603050405020304" pitchFamily="18" charset="0"/>
              </a:rPr>
              <a:t>spending in </a:t>
            </a:r>
            <a:r>
              <a:rPr lang="en-AU" sz="3200" dirty="0">
                <a:effectLst/>
                <a:latin typeface="+mj-lt"/>
                <a:ea typeface="Times New Roman" panose="02020603050405020304" pitchFamily="18" charset="0"/>
              </a:rPr>
              <a:t>pandemic recovery to support the return of people to the city. </a:t>
            </a:r>
          </a:p>
          <a:p>
            <a:pPr fontAlgn="base">
              <a:spcAft>
                <a:spcPts val="1800"/>
              </a:spcAft>
            </a:pPr>
            <a:endParaRPr lang="en-US" sz="2800" dirty="0">
              <a:latin typeface="+mj-lt"/>
            </a:endParaRPr>
          </a:p>
          <a:p>
            <a:r>
              <a:rPr lang="en-US" sz="3200" dirty="0">
                <a:latin typeface="+mj-lt"/>
              </a:rPr>
              <a:t>	</a:t>
            </a:r>
            <a:r>
              <a:rPr lang="en-US" sz="3600" b="1" i="1" dirty="0">
                <a:latin typeface="+mj-lt"/>
              </a:rPr>
              <a:t>Here comes to the questions: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  To what degree has the Melbourne CBD footprint recovered from Covid19? </a:t>
            </a:r>
          </a:p>
          <a:p>
            <a:r>
              <a:rPr lang="en-US" sz="3200" dirty="0"/>
              <a:t>  If so, would a small business eatery be a viable option to invest after covid19 in 2022?</a:t>
            </a:r>
          </a:p>
          <a:p>
            <a:endParaRPr lang="en-US" sz="3200" dirty="0">
              <a:latin typeface="+mj-lt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99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10024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fundings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F4931-A04B-024B-B431-129133C0CBA9}"/>
              </a:ext>
            </a:extLst>
          </p:cNvPr>
          <p:cNvSpPr txBox="1"/>
          <p:nvPr/>
        </p:nvSpPr>
        <p:spPr>
          <a:xfrm>
            <a:off x="2769704" y="2733363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800" dirty="0"/>
              <a:t>Data result: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2769704" y="4046494"/>
            <a:ext cx="13964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Conclusions from data analysis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Graph with points </a:t>
            </a:r>
          </a:p>
        </p:txBody>
      </p:sp>
    </p:spTree>
    <p:extLst>
      <p:ext uri="{BB962C8B-B14F-4D97-AF65-F5344CB8AC3E}">
        <p14:creationId xmlns:p14="http://schemas.microsoft.com/office/powerpoint/2010/main" val="37202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-76200" y="323850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Motivation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914400" y="2333131"/>
            <a:ext cx="16916400" cy="166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a typeface="DengXian" panose="02010600030101010101" pitchFamily="2" charset="-122"/>
                <a:cs typeface="Times New Roman" panose="02020603050405020304" pitchFamily="18" charset="0"/>
              </a:rPr>
              <a:t>Bar chart –Erastus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a typeface="DengXian" panose="02010600030101010101" pitchFamily="2" charset="-122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6463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-76200" y="323850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Motivation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914400" y="2333131"/>
            <a:ext cx="16916400" cy="166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a typeface="DengXian" panose="02010600030101010101" pitchFamily="2" charset="-122"/>
                <a:cs typeface="Times New Roman" panose="02020603050405020304" pitchFamily="18" charset="0"/>
              </a:rPr>
              <a:t>Heatmap–David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a typeface="DengXian" panose="02010600030101010101" pitchFamily="2" charset="-122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83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-76200" y="323850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Motivation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914400" y="2333131"/>
            <a:ext cx="16916400" cy="166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>
                <a:ea typeface="DengXian" panose="02010600030101010101" pitchFamily="2" charset="-122"/>
                <a:cs typeface="Times New Roman" panose="02020603050405020304" pitchFamily="18" charset="0"/>
              </a:rPr>
              <a:t>Regression–Angela  </a:t>
            </a:r>
            <a:endParaRPr lang="en-US" sz="2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a typeface="DengXian" panose="02010600030101010101" pitchFamily="2" charset="-122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8794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51097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-1457593" y="402662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question and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F4931-A04B-024B-B431-129133C0CBA9}"/>
              </a:ext>
            </a:extLst>
          </p:cNvPr>
          <p:cNvSpPr txBox="1"/>
          <p:nvPr/>
        </p:nvSpPr>
        <p:spPr>
          <a:xfrm>
            <a:off x="4191000" y="722834"/>
            <a:ext cx="11497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800" dirty="0"/>
              <a:t>     1 To what degree has the Melbourne CBD footprint recovered from Covid19?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2335291" y="6127356"/>
            <a:ext cx="38021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Investors and renters reduced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professionals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 &amp; international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Travelers </a:t>
            </a:r>
          </a:p>
          <a:p>
            <a:r>
              <a:rPr lang="en-US" sz="2000" dirty="0"/>
              <a:t> </a:t>
            </a:r>
            <a:endParaRPr lang="en-GB" sz="20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0DD1575-3A48-9243-8230-DF17DAA4A35C}"/>
              </a:ext>
            </a:extLst>
          </p:cNvPr>
          <p:cNvSpPr/>
          <p:nvPr/>
        </p:nvSpPr>
        <p:spPr>
          <a:xfrm>
            <a:off x="3810000" y="5480319"/>
            <a:ext cx="484632" cy="679763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F51B1-109C-C47F-0CC1-3E305B262072}"/>
              </a:ext>
            </a:extLst>
          </p:cNvPr>
          <p:cNvSpPr txBox="1"/>
          <p:nvPr/>
        </p:nvSpPr>
        <p:spPr>
          <a:xfrm>
            <a:off x="332145" y="1421144"/>
            <a:ext cx="4898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 Data: 2019 &amp; 2020:huge decreased period</a:t>
            </a:r>
          </a:p>
          <a:p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E926A-3C00-D0D6-8E84-EA457096A509}"/>
              </a:ext>
            </a:extLst>
          </p:cNvPr>
          <p:cNvSpPr txBox="1"/>
          <p:nvPr/>
        </p:nvSpPr>
        <p:spPr>
          <a:xfrm>
            <a:off x="12065663" y="3405366"/>
            <a:ext cx="2480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Increased no of hourly 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Comparison of major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Average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59B04-3808-CC79-5EB4-796D3072DFC3}"/>
              </a:ext>
            </a:extLst>
          </p:cNvPr>
          <p:cNvSpPr txBox="1"/>
          <p:nvPr/>
        </p:nvSpPr>
        <p:spPr>
          <a:xfrm>
            <a:off x="6007977" y="3379641"/>
            <a:ext cx="350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Hourly-counts data in midday in </a:t>
            </a:r>
            <a:r>
              <a:rPr lang="en-GB" sz="2400" b="1" dirty="0" err="1"/>
              <a:t>av</a:t>
            </a:r>
            <a:r>
              <a:rPr lang="en-GB" sz="2400" b="1" dirty="0"/>
              <a:t> between policy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Slightly increased no hourly data</a:t>
            </a:r>
            <a:r>
              <a:rPr lang="en-US" sz="2000" dirty="0"/>
              <a:t> av &amp; 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93BBF-9B76-9CEC-0907-46B5D510CB71}"/>
              </a:ext>
            </a:extLst>
          </p:cNvPr>
          <p:cNvSpPr txBox="1"/>
          <p:nvPr/>
        </p:nvSpPr>
        <p:spPr>
          <a:xfrm>
            <a:off x="15468600" y="3405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Heatmap with hotspot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6FABC-F7A7-6C9A-6009-11D80E360899}"/>
              </a:ext>
            </a:extLst>
          </p:cNvPr>
          <p:cNvSpPr txBox="1"/>
          <p:nvPr/>
        </p:nvSpPr>
        <p:spPr>
          <a:xfrm>
            <a:off x="9172237" y="5801218"/>
            <a:ext cx="3072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Reduced hours - curfew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</a:t>
            </a:r>
            <a:r>
              <a:rPr lang="en-US" sz="2000" dirty="0" err="1"/>
              <a:t>wfh</a:t>
            </a:r>
            <a:r>
              <a:rPr lang="en-US" sz="2000" dirty="0"/>
              <a:t> proof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Flexible lockdown policy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C2ECE-1862-BE26-9D6C-38F0BEDEF85C}"/>
              </a:ext>
            </a:extLst>
          </p:cNvPr>
          <p:cNvSpPr txBox="1"/>
          <p:nvPr/>
        </p:nvSpPr>
        <p:spPr>
          <a:xfrm>
            <a:off x="12285213" y="5747491"/>
            <a:ext cx="2878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certain policy stimulated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Motivations boost</a:t>
            </a:r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32EC0C-0119-92A7-C643-B5674E97D72F}"/>
              </a:ext>
            </a:extLst>
          </p:cNvPr>
          <p:cNvSpPr txBox="1"/>
          <p:nvPr/>
        </p:nvSpPr>
        <p:spPr>
          <a:xfrm>
            <a:off x="14762721" y="5507920"/>
            <a:ext cx="36457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Boost no of pedestrian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Chance for a new eatery investment?</a:t>
            </a:r>
          </a:p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04D27-F6BE-A772-F102-5CCFF8B6BD94}"/>
              </a:ext>
            </a:extLst>
          </p:cNvPr>
          <p:cNvSpPr txBox="1"/>
          <p:nvPr/>
        </p:nvSpPr>
        <p:spPr>
          <a:xfrm>
            <a:off x="6504569" y="6093606"/>
            <a:ext cx="27434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Business moved to: online shopping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Food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Investment not fully recovered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32" name="Down Arrow 8">
            <a:extLst>
              <a:ext uri="{FF2B5EF4-FFF2-40B4-BE49-F238E27FC236}">
                <a16:creationId xmlns:a16="http://schemas.microsoft.com/office/drawing/2014/main" id="{60852E73-B059-63F0-EAA8-40C6AA3A3DAD}"/>
              </a:ext>
            </a:extLst>
          </p:cNvPr>
          <p:cNvSpPr/>
          <p:nvPr/>
        </p:nvSpPr>
        <p:spPr>
          <a:xfrm>
            <a:off x="12951095" y="5440582"/>
            <a:ext cx="484632" cy="679763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8">
            <a:extLst>
              <a:ext uri="{FF2B5EF4-FFF2-40B4-BE49-F238E27FC236}">
                <a16:creationId xmlns:a16="http://schemas.microsoft.com/office/drawing/2014/main" id="{E0A75FAA-D367-AEA5-8B5C-4E56E3887597}"/>
              </a:ext>
            </a:extLst>
          </p:cNvPr>
          <p:cNvSpPr/>
          <p:nvPr/>
        </p:nvSpPr>
        <p:spPr>
          <a:xfrm>
            <a:off x="764286" y="5511487"/>
            <a:ext cx="484632" cy="679763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8">
            <a:extLst>
              <a:ext uri="{FF2B5EF4-FFF2-40B4-BE49-F238E27FC236}">
                <a16:creationId xmlns:a16="http://schemas.microsoft.com/office/drawing/2014/main" id="{DE2D04A4-2501-6BB6-309B-5AD1780621A7}"/>
              </a:ext>
            </a:extLst>
          </p:cNvPr>
          <p:cNvSpPr/>
          <p:nvPr/>
        </p:nvSpPr>
        <p:spPr>
          <a:xfrm>
            <a:off x="7391646" y="5469084"/>
            <a:ext cx="484632" cy="679763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8">
            <a:extLst>
              <a:ext uri="{FF2B5EF4-FFF2-40B4-BE49-F238E27FC236}">
                <a16:creationId xmlns:a16="http://schemas.microsoft.com/office/drawing/2014/main" id="{489C0606-CD2B-CCD1-E814-1B975897003E}"/>
              </a:ext>
            </a:extLst>
          </p:cNvPr>
          <p:cNvSpPr/>
          <p:nvPr/>
        </p:nvSpPr>
        <p:spPr>
          <a:xfrm>
            <a:off x="16077981" y="5353050"/>
            <a:ext cx="484632" cy="679763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C09F607D-7AF6-D2EF-0095-34DB2E7676B2}"/>
              </a:ext>
            </a:extLst>
          </p:cNvPr>
          <p:cNvSpPr/>
          <p:nvPr/>
        </p:nvSpPr>
        <p:spPr>
          <a:xfrm rot="5400000">
            <a:off x="13986495" y="1171707"/>
            <a:ext cx="694552" cy="3645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19AC4AC-9761-BD52-AF39-BBCD3BAA4382}"/>
              </a:ext>
            </a:extLst>
          </p:cNvPr>
          <p:cNvSpPr/>
          <p:nvPr/>
        </p:nvSpPr>
        <p:spPr>
          <a:xfrm rot="5400000">
            <a:off x="8329282" y="-4785980"/>
            <a:ext cx="886267" cy="12782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D0019D-EAF7-DEF0-7E6C-C82442A3D2FB}"/>
              </a:ext>
            </a:extLst>
          </p:cNvPr>
          <p:cNvSpPr txBox="1"/>
          <p:nvPr/>
        </p:nvSpPr>
        <p:spPr>
          <a:xfrm>
            <a:off x="6877140" y="1328736"/>
            <a:ext cx="4667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Data :2020&amp;2021:recovery period</a:t>
            </a:r>
          </a:p>
          <a:p>
            <a:endParaRPr 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2ECBE3-50F5-E5C5-0212-8736023226E9}"/>
              </a:ext>
            </a:extLst>
          </p:cNvPr>
          <p:cNvSpPr txBox="1"/>
          <p:nvPr/>
        </p:nvSpPr>
        <p:spPr>
          <a:xfrm>
            <a:off x="12801600" y="1238250"/>
            <a:ext cx="4533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Data </a:t>
            </a:r>
            <a:r>
              <a:rPr lang="en-US" sz="2800"/>
              <a:t>between 2019- 2022</a:t>
            </a:r>
            <a:r>
              <a:rPr lang="en-US" sz="2800" dirty="0"/>
              <a:t>:fully recovered? </a:t>
            </a:r>
          </a:p>
          <a:p>
            <a:endParaRPr lang="en-US" sz="28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E1C1C50E-3965-EFA6-70EF-863C3886C263}"/>
              </a:ext>
            </a:extLst>
          </p:cNvPr>
          <p:cNvSpPr/>
          <p:nvPr/>
        </p:nvSpPr>
        <p:spPr>
          <a:xfrm rot="5400000">
            <a:off x="8462520" y="1230092"/>
            <a:ext cx="886267" cy="36457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DD95BA-93B8-9CEA-E0C8-4216EEB1F1EE}"/>
              </a:ext>
            </a:extLst>
          </p:cNvPr>
          <p:cNvSpPr txBox="1"/>
          <p:nvPr/>
        </p:nvSpPr>
        <p:spPr>
          <a:xfrm>
            <a:off x="42281" y="3410771"/>
            <a:ext cx="24132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Hourly-counts data comparison</a:t>
            </a:r>
            <a:r>
              <a:rPr lang="en-US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of pedestrian no(av)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of most visited sites (sum)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521C4-5762-8897-4BD4-2398A0BAA351}"/>
              </a:ext>
            </a:extLst>
          </p:cNvPr>
          <p:cNvSpPr txBox="1"/>
          <p:nvPr/>
        </p:nvSpPr>
        <p:spPr>
          <a:xfrm>
            <a:off x="2892697" y="3412474"/>
            <a:ext cx="2743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Heatmap with hotspot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of hotspot block 1- 8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EC5774-CB61-992E-D8D8-9144961B8406}"/>
              </a:ext>
            </a:extLst>
          </p:cNvPr>
          <p:cNvSpPr txBox="1"/>
          <p:nvPr/>
        </p:nvSpPr>
        <p:spPr>
          <a:xfrm>
            <a:off x="69422" y="6281244"/>
            <a:ext cx="221869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Due to lockdown policy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 international onboard ban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3DB9B58-74F4-C434-3B12-BFFAD8592414}"/>
              </a:ext>
            </a:extLst>
          </p:cNvPr>
          <p:cNvSpPr/>
          <p:nvPr/>
        </p:nvSpPr>
        <p:spPr>
          <a:xfrm rot="5400000">
            <a:off x="1806685" y="1488965"/>
            <a:ext cx="886267" cy="31280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93376B-9FF5-0C12-8C78-45B106B94645}"/>
              </a:ext>
            </a:extLst>
          </p:cNvPr>
          <p:cNvSpPr txBox="1"/>
          <p:nvPr/>
        </p:nvSpPr>
        <p:spPr>
          <a:xfrm>
            <a:off x="9143783" y="3371850"/>
            <a:ext cx="2743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Heatmap with hotspot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 hotspot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1" name="Down Arrow 8">
            <a:extLst>
              <a:ext uri="{FF2B5EF4-FFF2-40B4-BE49-F238E27FC236}">
                <a16:creationId xmlns:a16="http://schemas.microsoft.com/office/drawing/2014/main" id="{C4C4F0F3-B453-8805-87BA-1DF6FCD31309}"/>
              </a:ext>
            </a:extLst>
          </p:cNvPr>
          <p:cNvSpPr/>
          <p:nvPr/>
        </p:nvSpPr>
        <p:spPr>
          <a:xfrm>
            <a:off x="10515600" y="5429250"/>
            <a:ext cx="484632" cy="679763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question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3392285" y="2152402"/>
            <a:ext cx="5238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Enough footprint coming to city?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Heatmaps pedestrian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866CD-FFAF-4B4A-A628-DF28B04DCACE}"/>
              </a:ext>
            </a:extLst>
          </p:cNvPr>
          <p:cNvSpPr txBox="1"/>
          <p:nvPr/>
        </p:nvSpPr>
        <p:spPr>
          <a:xfrm>
            <a:off x="5562600" y="680085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D8C96"/>
              </a:buClr>
            </a:pPr>
            <a:r>
              <a:rPr lang="en-US" sz="2800" dirty="0"/>
              <a:t>2. Would a small business eatery be a viable option to invest after covid19 in 2022?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BEA3F-A656-7CBD-AB8A-887FDA026668}"/>
              </a:ext>
            </a:extLst>
          </p:cNvPr>
          <p:cNvSpPr txBox="1"/>
          <p:nvPr/>
        </p:nvSpPr>
        <p:spPr>
          <a:xfrm>
            <a:off x="3392285" y="4241352"/>
            <a:ext cx="3389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Professionals in CBD</a:t>
            </a:r>
          </a:p>
          <a:p>
            <a:endParaRPr lang="en-US" sz="2800" dirty="0"/>
          </a:p>
          <a:p>
            <a:r>
              <a:rPr lang="en-US" sz="2800" dirty="0"/>
              <a:t>Data source:</a:t>
            </a:r>
          </a:p>
          <a:p>
            <a:r>
              <a:rPr lang="en-US" sz="2800" dirty="0"/>
              <a:t>Midday pedestrian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CD041-E6CA-D4E0-3DBA-4BE53CB66DDB}"/>
              </a:ext>
            </a:extLst>
          </p:cNvPr>
          <p:cNvSpPr txBox="1"/>
          <p:nvPr/>
        </p:nvSpPr>
        <p:spPr>
          <a:xfrm>
            <a:off x="138805" y="4191801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Occupancy /Investors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Point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15BAD-A28C-1B6E-A85A-FE75BB0C73A2}"/>
              </a:ext>
            </a:extLst>
          </p:cNvPr>
          <p:cNvSpPr txBox="1"/>
          <p:nvPr/>
        </p:nvSpPr>
        <p:spPr>
          <a:xfrm>
            <a:off x="6973684" y="4326860"/>
            <a:ext cx="3389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City Uni students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Data source:</a:t>
            </a:r>
          </a:p>
          <a:p>
            <a:r>
              <a:rPr lang="en-US" sz="2800" dirty="0"/>
              <a:t>pedestrian data at hotspot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BED359D-4A04-ECE1-4D11-1D65D62ED637}"/>
              </a:ext>
            </a:extLst>
          </p:cNvPr>
          <p:cNvSpPr/>
          <p:nvPr/>
        </p:nvSpPr>
        <p:spPr>
          <a:xfrm rot="5400000">
            <a:off x="4414041" y="-195837"/>
            <a:ext cx="886267" cy="7629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DBC0E-F1F5-6D97-4CD8-A9208F60746E}"/>
              </a:ext>
            </a:extLst>
          </p:cNvPr>
          <p:cNvSpPr txBox="1"/>
          <p:nvPr/>
        </p:nvSpPr>
        <p:spPr>
          <a:xfrm>
            <a:off x="12557146" y="2245577"/>
            <a:ext cx="374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Dine-in Eatery or deliver? Type </a:t>
            </a:r>
            <a:r>
              <a:rPr lang="en-US" sz="2800"/>
              <a:t>of Eatery?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C4FB3-D5D4-44BC-04F6-5C3D4D30AB28}"/>
              </a:ext>
            </a:extLst>
          </p:cNvPr>
          <p:cNvSpPr txBox="1"/>
          <p:nvPr/>
        </p:nvSpPr>
        <p:spPr>
          <a:xfrm>
            <a:off x="11239500" y="3961772"/>
            <a:ext cx="190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Delivery</a:t>
            </a:r>
          </a:p>
          <a:p>
            <a:r>
              <a:rPr lang="en-US" sz="2800" dirty="0"/>
              <a:t>Or Eat in?</a:t>
            </a:r>
          </a:p>
          <a:p>
            <a:r>
              <a:rPr lang="en-US" sz="2800" dirty="0"/>
              <a:t>Data analysis</a:t>
            </a:r>
          </a:p>
        </p:txBody>
      </p:sp>
      <p:sp>
        <p:nvSpPr>
          <p:cNvPr id="23" name="Down Arrow 8">
            <a:extLst>
              <a:ext uri="{FF2B5EF4-FFF2-40B4-BE49-F238E27FC236}">
                <a16:creationId xmlns:a16="http://schemas.microsoft.com/office/drawing/2014/main" id="{67E96532-EFA3-2094-61E8-E69C969BB3D4}"/>
              </a:ext>
            </a:extLst>
          </p:cNvPr>
          <p:cNvSpPr/>
          <p:nvPr/>
        </p:nvSpPr>
        <p:spPr>
          <a:xfrm rot="16200000">
            <a:off x="9435084" y="2193768"/>
            <a:ext cx="435835" cy="1420398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29FB5-D5AC-FF2B-6A7B-95C079D7A987}"/>
              </a:ext>
            </a:extLst>
          </p:cNvPr>
          <p:cNvSpPr txBox="1"/>
          <p:nvPr/>
        </p:nvSpPr>
        <p:spPr>
          <a:xfrm>
            <a:off x="15087989" y="3981450"/>
            <a:ext cx="3200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Competition</a:t>
            </a:r>
          </a:p>
          <a:p>
            <a:r>
              <a:rPr lang="en-US" sz="2800" dirty="0"/>
              <a:t>Analysis based on </a:t>
            </a:r>
            <a:r>
              <a:rPr lang="en-US" sz="2800" dirty="0" err="1"/>
              <a:t>adress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0969A15-545B-3694-5A6F-334431A50C28}"/>
              </a:ext>
            </a:extLst>
          </p:cNvPr>
          <p:cNvSpPr/>
          <p:nvPr/>
        </p:nvSpPr>
        <p:spPr>
          <a:xfrm rot="5400000">
            <a:off x="13310967" y="1262284"/>
            <a:ext cx="886267" cy="464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A53B654A-F227-3025-C0E5-889FA92A7246}"/>
              </a:ext>
            </a:extLst>
          </p:cNvPr>
          <p:cNvSpPr/>
          <p:nvPr/>
        </p:nvSpPr>
        <p:spPr>
          <a:xfrm rot="5400000">
            <a:off x="9534170" y="-1828712"/>
            <a:ext cx="886267" cy="7629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47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Data Cleanup &amp; Exploration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2819400" y="1609594"/>
            <a:ext cx="10739622" cy="727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Exploration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exploration and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insights you had while exploring the data that you didn't anticipate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any problems that arose after exploring the data, and how you resolved them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 and discuss interesting figures developed during exploration, ideally with the help of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17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19613</TotalTime>
  <Words>1224</Words>
  <Application>Microsoft Office PowerPoint</Application>
  <PresentationFormat>Custom</PresentationFormat>
  <Paragraphs>229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Times New Roman</vt:lpstr>
      <vt:lpstr>Norwester</vt:lpstr>
      <vt:lpstr>Arial</vt:lpstr>
      <vt:lpstr>Courier New</vt:lpstr>
      <vt:lpstr>Quicksand</vt:lpstr>
      <vt:lpstr>Helvetica</vt:lpstr>
      <vt:lpstr>Symbol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White and Green Simple Lined Textured Minimalist Antibiotic Medical Presentation</dc:title>
  <dc:creator>Kejia Liu</dc:creator>
  <cp:lastModifiedBy>Liu Kejia</cp:lastModifiedBy>
  <cp:revision>32</cp:revision>
  <dcterms:created xsi:type="dcterms:W3CDTF">2006-08-16T00:00:00Z</dcterms:created>
  <dcterms:modified xsi:type="dcterms:W3CDTF">2022-06-21T09:22:08Z</dcterms:modified>
  <dc:identifier>DAE6LNFMyEQ</dc:identifier>
</cp:coreProperties>
</file>