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1" r:id="rId4"/>
    <p:sldId id="264" r:id="rId5"/>
    <p:sldId id="266" r:id="rId6"/>
    <p:sldId id="262" r:id="rId7"/>
    <p:sldId id="263" r:id="rId8"/>
    <p:sldId id="271" r:id="rId9"/>
    <p:sldId id="272" r:id="rId10"/>
    <p:sldId id="267" r:id="rId11"/>
    <p:sldId id="268" r:id="rId12"/>
    <p:sldId id="273" r:id="rId13"/>
    <p:sldId id="274" r:id="rId14"/>
    <p:sldId id="275" r:id="rId15"/>
    <p:sldId id="269" r:id="rId16"/>
    <p:sldId id="276" r:id="rId17"/>
    <p:sldId id="27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99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107DBF-4244-4F7E-8F97-4D9DA44E0D4A}" v="256" dt="2020-06-01T08:02:13.8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0" autoAdjust="0"/>
    <p:restoredTop sz="94660"/>
  </p:normalViewPr>
  <p:slideViewPr>
    <p:cSldViewPr snapToGrid="0">
      <p:cViewPr varScale="1">
        <p:scale>
          <a:sx n="81" d="100"/>
          <a:sy n="81" d="100"/>
        </p:scale>
        <p:origin x="9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30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Hae_In" userId="07b8d1e70f2898c8" providerId="LiveId" clId="{7E107DBF-4244-4F7E-8F97-4D9DA44E0D4A}"/>
    <pc:docChg chg="undo custSel addSld delSld modSld">
      <pc:chgData name="Lee Hae_In" userId="07b8d1e70f2898c8" providerId="LiveId" clId="{7E107DBF-4244-4F7E-8F97-4D9DA44E0D4A}" dt="2020-06-01T08:02:37.628" v="5580" actId="14100"/>
      <pc:docMkLst>
        <pc:docMk/>
      </pc:docMkLst>
      <pc:sldChg chg="modSp mod">
        <pc:chgData name="Lee Hae_In" userId="07b8d1e70f2898c8" providerId="LiveId" clId="{7E107DBF-4244-4F7E-8F97-4D9DA44E0D4A}" dt="2020-05-29T07:09:25.533" v="94"/>
        <pc:sldMkLst>
          <pc:docMk/>
          <pc:sldMk cId="1536659270" sldId="256"/>
        </pc:sldMkLst>
        <pc:spChg chg="mod">
          <ac:chgData name="Lee Hae_In" userId="07b8d1e70f2898c8" providerId="LiveId" clId="{7E107DBF-4244-4F7E-8F97-4D9DA44E0D4A}" dt="2020-05-29T07:09:21.368" v="67"/>
          <ac:spMkLst>
            <pc:docMk/>
            <pc:sldMk cId="1536659270" sldId="256"/>
            <ac:spMk id="11" creationId="{9B064FB5-F1D9-422C-9AA8-B77DBBBA22D0}"/>
          </ac:spMkLst>
        </pc:spChg>
        <pc:spChg chg="mod">
          <ac:chgData name="Lee Hae_In" userId="07b8d1e70f2898c8" providerId="LiveId" clId="{7E107DBF-4244-4F7E-8F97-4D9DA44E0D4A}" dt="2020-05-29T07:09:25.533" v="94"/>
          <ac:spMkLst>
            <pc:docMk/>
            <pc:sldMk cId="1536659270" sldId="256"/>
            <ac:spMk id="12" creationId="{86742F46-30D8-4154-AF0C-D7983DA80716}"/>
          </ac:spMkLst>
        </pc:spChg>
      </pc:sldChg>
      <pc:sldChg chg="modSp mod">
        <pc:chgData name="Lee Hae_In" userId="07b8d1e70f2898c8" providerId="LiveId" clId="{7E107DBF-4244-4F7E-8F97-4D9DA44E0D4A}" dt="2020-05-29T07:11:30.270" v="99" actId="14734"/>
        <pc:sldMkLst>
          <pc:docMk/>
          <pc:sldMk cId="2227315208" sldId="257"/>
        </pc:sldMkLst>
        <pc:spChg chg="mod">
          <ac:chgData name="Lee Hae_In" userId="07b8d1e70f2898c8" providerId="LiveId" clId="{7E107DBF-4244-4F7E-8F97-4D9DA44E0D4A}" dt="2020-05-29T07:11:25.297" v="98" actId="14100"/>
          <ac:spMkLst>
            <pc:docMk/>
            <pc:sldMk cId="2227315208" sldId="257"/>
            <ac:spMk id="9" creationId="{2E27A243-9C73-40FC-B636-7B326C95E0C3}"/>
          </ac:spMkLst>
        </pc:spChg>
        <pc:graphicFrameChg chg="modGraphic">
          <ac:chgData name="Lee Hae_In" userId="07b8d1e70f2898c8" providerId="LiveId" clId="{7E107DBF-4244-4F7E-8F97-4D9DA44E0D4A}" dt="2020-05-29T07:11:30.270" v="99" actId="14734"/>
          <ac:graphicFrameMkLst>
            <pc:docMk/>
            <pc:sldMk cId="2227315208" sldId="257"/>
            <ac:graphicFrameMk id="23" creationId="{C5CB5332-CD93-447D-90CB-ED860E0920C4}"/>
          </ac:graphicFrameMkLst>
        </pc:graphicFrameChg>
      </pc:sldChg>
      <pc:sldChg chg="del">
        <pc:chgData name="Lee Hae_In" userId="07b8d1e70f2898c8" providerId="LiveId" clId="{7E107DBF-4244-4F7E-8F97-4D9DA44E0D4A}" dt="2020-05-29T08:08:43.561" v="1252" actId="47"/>
        <pc:sldMkLst>
          <pc:docMk/>
          <pc:sldMk cId="461454170" sldId="258"/>
        </pc:sldMkLst>
      </pc:sldChg>
      <pc:sldChg chg="del">
        <pc:chgData name="Lee Hae_In" userId="07b8d1e70f2898c8" providerId="LiveId" clId="{7E107DBF-4244-4F7E-8F97-4D9DA44E0D4A}" dt="2020-05-29T08:08:43.561" v="1252" actId="47"/>
        <pc:sldMkLst>
          <pc:docMk/>
          <pc:sldMk cId="1573314026" sldId="259"/>
        </pc:sldMkLst>
      </pc:sldChg>
      <pc:sldChg chg="del">
        <pc:chgData name="Lee Hae_In" userId="07b8d1e70f2898c8" providerId="LiveId" clId="{7E107DBF-4244-4F7E-8F97-4D9DA44E0D4A}" dt="2020-05-29T08:08:43.561" v="1252" actId="47"/>
        <pc:sldMkLst>
          <pc:docMk/>
          <pc:sldMk cId="1315014365" sldId="260"/>
        </pc:sldMkLst>
      </pc:sldChg>
      <pc:sldChg chg="addSp delSp modSp new mod">
        <pc:chgData name="Lee Hae_In" userId="07b8d1e70f2898c8" providerId="LiveId" clId="{7E107DBF-4244-4F7E-8F97-4D9DA44E0D4A}" dt="2020-05-29T07:15:51.234" v="501" actId="20577"/>
        <pc:sldMkLst>
          <pc:docMk/>
          <pc:sldMk cId="3042223549" sldId="261"/>
        </pc:sldMkLst>
        <pc:spChg chg="mod">
          <ac:chgData name="Lee Hae_In" userId="07b8d1e70f2898c8" providerId="LiveId" clId="{7E107DBF-4244-4F7E-8F97-4D9DA44E0D4A}" dt="2020-05-29T07:11:41.952" v="100"/>
          <ac:spMkLst>
            <pc:docMk/>
            <pc:sldMk cId="3042223549" sldId="261"/>
            <ac:spMk id="2" creationId="{65ABFA17-0203-42D8-94E3-D21352B25964}"/>
          </ac:spMkLst>
        </pc:spChg>
        <pc:spChg chg="del">
          <ac:chgData name="Lee Hae_In" userId="07b8d1e70f2898c8" providerId="LiveId" clId="{7E107DBF-4244-4F7E-8F97-4D9DA44E0D4A}" dt="2020-05-29T07:12:05.618" v="132" actId="478"/>
          <ac:spMkLst>
            <pc:docMk/>
            <pc:sldMk cId="3042223549" sldId="261"/>
            <ac:spMk id="3" creationId="{0554FFAC-D251-40F7-8E00-CFAF68A7CCCE}"/>
          </ac:spMkLst>
        </pc:spChg>
        <pc:spChg chg="mod">
          <ac:chgData name="Lee Hae_In" userId="07b8d1e70f2898c8" providerId="LiveId" clId="{7E107DBF-4244-4F7E-8F97-4D9DA44E0D4A}" dt="2020-05-29T07:15:51.234" v="501" actId="20577"/>
          <ac:spMkLst>
            <pc:docMk/>
            <pc:sldMk cId="3042223549" sldId="261"/>
            <ac:spMk id="4" creationId="{10710E6D-C01B-4183-A9A1-CB7D9AF80864}"/>
          </ac:spMkLst>
        </pc:spChg>
        <pc:graphicFrameChg chg="add mod modGraphic">
          <ac:chgData name="Lee Hae_In" userId="07b8d1e70f2898c8" providerId="LiveId" clId="{7E107DBF-4244-4F7E-8F97-4D9DA44E0D4A}" dt="2020-05-29T07:13:40.542" v="220"/>
          <ac:graphicFrameMkLst>
            <pc:docMk/>
            <pc:sldMk cId="3042223549" sldId="261"/>
            <ac:graphicFrameMk id="5" creationId="{79E8446B-29E1-4AF8-AEC2-A1384724FE0B}"/>
          </ac:graphicFrameMkLst>
        </pc:graphicFrameChg>
      </pc:sldChg>
      <pc:sldChg chg="addSp modSp new mod">
        <pc:chgData name="Lee Hae_In" userId="07b8d1e70f2898c8" providerId="LiveId" clId="{7E107DBF-4244-4F7E-8F97-4D9DA44E0D4A}" dt="2020-06-01T05:28:52.170" v="2743" actId="1076"/>
        <pc:sldMkLst>
          <pc:docMk/>
          <pc:sldMk cId="140556470" sldId="262"/>
        </pc:sldMkLst>
        <pc:spChg chg="mod">
          <ac:chgData name="Lee Hae_In" userId="07b8d1e70f2898c8" providerId="LiveId" clId="{7E107DBF-4244-4F7E-8F97-4D9DA44E0D4A}" dt="2020-05-29T07:19:17.673" v="566"/>
          <ac:spMkLst>
            <pc:docMk/>
            <pc:sldMk cId="140556470" sldId="262"/>
            <ac:spMk id="2" creationId="{D756BDE0-9B6E-41A2-8168-FF0BCBAD7D01}"/>
          </ac:spMkLst>
        </pc:spChg>
        <pc:spChg chg="mod">
          <ac:chgData name="Lee Hae_In" userId="07b8d1e70f2898c8" providerId="LiveId" clId="{7E107DBF-4244-4F7E-8F97-4D9DA44E0D4A}" dt="2020-05-29T08:07:01.344" v="1246" actId="14100"/>
          <ac:spMkLst>
            <pc:docMk/>
            <pc:sldMk cId="140556470" sldId="262"/>
            <ac:spMk id="3" creationId="{AAF4EBBE-A2FE-4A9A-96E4-FE52CD8F1ADB}"/>
          </ac:spMkLst>
        </pc:spChg>
        <pc:spChg chg="mod">
          <ac:chgData name="Lee Hae_In" userId="07b8d1e70f2898c8" providerId="LiveId" clId="{7E107DBF-4244-4F7E-8F97-4D9DA44E0D4A}" dt="2020-05-29T08:06:45.552" v="1243" actId="20577"/>
          <ac:spMkLst>
            <pc:docMk/>
            <pc:sldMk cId="140556470" sldId="262"/>
            <ac:spMk id="4" creationId="{48A7BB1F-D164-40EB-8E85-882A8399DFDE}"/>
          </ac:spMkLst>
        </pc:spChg>
        <pc:spChg chg="add mod">
          <ac:chgData name="Lee Hae_In" userId="07b8d1e70f2898c8" providerId="LiveId" clId="{7E107DBF-4244-4F7E-8F97-4D9DA44E0D4A}" dt="2020-05-29T07:35:46.923" v="922" actId="164"/>
          <ac:spMkLst>
            <pc:docMk/>
            <pc:sldMk cId="140556470" sldId="262"/>
            <ac:spMk id="5" creationId="{65E2D8BA-79C0-473E-A883-C67C44628529}"/>
          </ac:spMkLst>
        </pc:spChg>
        <pc:spChg chg="add mod">
          <ac:chgData name="Lee Hae_In" userId="07b8d1e70f2898c8" providerId="LiveId" clId="{7E107DBF-4244-4F7E-8F97-4D9DA44E0D4A}" dt="2020-05-29T07:36:01.293" v="932" actId="20577"/>
          <ac:spMkLst>
            <pc:docMk/>
            <pc:sldMk cId="140556470" sldId="262"/>
            <ac:spMk id="6" creationId="{573486B1-D657-49AF-8CCD-9282099C60B8}"/>
          </ac:spMkLst>
        </pc:spChg>
        <pc:spChg chg="add mod">
          <ac:chgData name="Lee Hae_In" userId="07b8d1e70f2898c8" providerId="LiveId" clId="{7E107DBF-4244-4F7E-8F97-4D9DA44E0D4A}" dt="2020-05-29T07:35:46.923" v="922" actId="164"/>
          <ac:spMkLst>
            <pc:docMk/>
            <pc:sldMk cId="140556470" sldId="262"/>
            <ac:spMk id="7" creationId="{D291BD44-F68C-4ED3-A851-6B144CB7EE83}"/>
          </ac:spMkLst>
        </pc:spChg>
        <pc:spChg chg="mod">
          <ac:chgData name="Lee Hae_In" userId="07b8d1e70f2898c8" providerId="LiveId" clId="{7E107DBF-4244-4F7E-8F97-4D9DA44E0D4A}" dt="2020-05-29T07:35:48.293" v="923"/>
          <ac:spMkLst>
            <pc:docMk/>
            <pc:sldMk cId="140556470" sldId="262"/>
            <ac:spMk id="10" creationId="{D2987E5E-6447-40A6-86CC-D6744304E7C2}"/>
          </ac:spMkLst>
        </pc:spChg>
        <pc:spChg chg="mod">
          <ac:chgData name="Lee Hae_In" userId="07b8d1e70f2898c8" providerId="LiveId" clId="{7E107DBF-4244-4F7E-8F97-4D9DA44E0D4A}" dt="2020-05-29T07:36:03.828" v="935" actId="20577"/>
          <ac:spMkLst>
            <pc:docMk/>
            <pc:sldMk cId="140556470" sldId="262"/>
            <ac:spMk id="11" creationId="{FC479E8C-2163-417B-BD3E-4E900AF99DFF}"/>
          </ac:spMkLst>
        </pc:spChg>
        <pc:spChg chg="mod">
          <ac:chgData name="Lee Hae_In" userId="07b8d1e70f2898c8" providerId="LiveId" clId="{7E107DBF-4244-4F7E-8F97-4D9DA44E0D4A}" dt="2020-05-29T07:35:48.293" v="923"/>
          <ac:spMkLst>
            <pc:docMk/>
            <pc:sldMk cId="140556470" sldId="262"/>
            <ac:spMk id="12" creationId="{8FC61C52-9A1D-407E-996B-653FEBCD7E01}"/>
          </ac:spMkLst>
        </pc:spChg>
        <pc:spChg chg="mod">
          <ac:chgData name="Lee Hae_In" userId="07b8d1e70f2898c8" providerId="LiveId" clId="{7E107DBF-4244-4F7E-8F97-4D9DA44E0D4A}" dt="2020-05-29T07:35:52.127" v="925"/>
          <ac:spMkLst>
            <pc:docMk/>
            <pc:sldMk cId="140556470" sldId="262"/>
            <ac:spMk id="14" creationId="{29FC23E2-8557-4FAC-AED3-1CB950A2709F}"/>
          </ac:spMkLst>
        </pc:spChg>
        <pc:spChg chg="mod">
          <ac:chgData name="Lee Hae_In" userId="07b8d1e70f2898c8" providerId="LiveId" clId="{7E107DBF-4244-4F7E-8F97-4D9DA44E0D4A}" dt="2020-05-29T07:36:12.151" v="941" actId="20577"/>
          <ac:spMkLst>
            <pc:docMk/>
            <pc:sldMk cId="140556470" sldId="262"/>
            <ac:spMk id="15" creationId="{2B6800D9-BB45-42D7-9DC1-204EC55FBA72}"/>
          </ac:spMkLst>
        </pc:spChg>
        <pc:spChg chg="mod">
          <ac:chgData name="Lee Hae_In" userId="07b8d1e70f2898c8" providerId="LiveId" clId="{7E107DBF-4244-4F7E-8F97-4D9DA44E0D4A}" dt="2020-05-29T07:35:52.127" v="925"/>
          <ac:spMkLst>
            <pc:docMk/>
            <pc:sldMk cId="140556470" sldId="262"/>
            <ac:spMk id="16" creationId="{3D01FEA6-CEC7-49F8-976C-D6DAB441EB30}"/>
          </ac:spMkLst>
        </pc:spChg>
        <pc:spChg chg="mod">
          <ac:chgData name="Lee Hae_In" userId="07b8d1e70f2898c8" providerId="LiveId" clId="{7E107DBF-4244-4F7E-8F97-4D9DA44E0D4A}" dt="2020-05-29T07:35:54.559" v="927"/>
          <ac:spMkLst>
            <pc:docMk/>
            <pc:sldMk cId="140556470" sldId="262"/>
            <ac:spMk id="18" creationId="{29D30481-F1B3-4FB2-88DC-1517C7F7F0E3}"/>
          </ac:spMkLst>
        </pc:spChg>
        <pc:spChg chg="mod">
          <ac:chgData name="Lee Hae_In" userId="07b8d1e70f2898c8" providerId="LiveId" clId="{7E107DBF-4244-4F7E-8F97-4D9DA44E0D4A}" dt="2020-05-29T07:36:08.013" v="939" actId="20577"/>
          <ac:spMkLst>
            <pc:docMk/>
            <pc:sldMk cId="140556470" sldId="262"/>
            <ac:spMk id="19" creationId="{AA756E81-1749-45D4-A5BF-ACDEBDA244DA}"/>
          </ac:spMkLst>
        </pc:spChg>
        <pc:spChg chg="mod">
          <ac:chgData name="Lee Hae_In" userId="07b8d1e70f2898c8" providerId="LiveId" clId="{7E107DBF-4244-4F7E-8F97-4D9DA44E0D4A}" dt="2020-05-29T07:35:54.559" v="927"/>
          <ac:spMkLst>
            <pc:docMk/>
            <pc:sldMk cId="140556470" sldId="262"/>
            <ac:spMk id="20" creationId="{0CC3B7E0-119A-407E-96BC-85125BC225D8}"/>
          </ac:spMkLst>
        </pc:spChg>
        <pc:spChg chg="mod">
          <ac:chgData name="Lee Hae_In" userId="07b8d1e70f2898c8" providerId="LiveId" clId="{7E107DBF-4244-4F7E-8F97-4D9DA44E0D4A}" dt="2020-05-29T07:35:56.492" v="929"/>
          <ac:spMkLst>
            <pc:docMk/>
            <pc:sldMk cId="140556470" sldId="262"/>
            <ac:spMk id="22" creationId="{8114E276-6DD6-402D-81EE-7CEBB72C7095}"/>
          </ac:spMkLst>
        </pc:spChg>
        <pc:spChg chg="mod">
          <ac:chgData name="Lee Hae_In" userId="07b8d1e70f2898c8" providerId="LiveId" clId="{7E107DBF-4244-4F7E-8F97-4D9DA44E0D4A}" dt="2020-05-29T07:36:06.049" v="937" actId="20577"/>
          <ac:spMkLst>
            <pc:docMk/>
            <pc:sldMk cId="140556470" sldId="262"/>
            <ac:spMk id="23" creationId="{0A129C8D-A211-435B-A1AE-D4A0B5BBF165}"/>
          </ac:spMkLst>
        </pc:spChg>
        <pc:spChg chg="mod">
          <ac:chgData name="Lee Hae_In" userId="07b8d1e70f2898c8" providerId="LiveId" clId="{7E107DBF-4244-4F7E-8F97-4D9DA44E0D4A}" dt="2020-05-29T07:35:56.492" v="929"/>
          <ac:spMkLst>
            <pc:docMk/>
            <pc:sldMk cId="140556470" sldId="262"/>
            <ac:spMk id="24" creationId="{4DFCBC0D-B24E-41B4-8526-E51E66FDFB90}"/>
          </ac:spMkLst>
        </pc:spChg>
        <pc:spChg chg="add mod">
          <ac:chgData name="Lee Hae_In" userId="07b8d1e70f2898c8" providerId="LiveId" clId="{7E107DBF-4244-4F7E-8F97-4D9DA44E0D4A}" dt="2020-05-29T07:37:12.392" v="988" actId="1076"/>
          <ac:spMkLst>
            <pc:docMk/>
            <pc:sldMk cId="140556470" sldId="262"/>
            <ac:spMk id="37" creationId="{53B19A13-1526-48A7-8DB0-67105BD2139F}"/>
          </ac:spMkLst>
        </pc:spChg>
        <pc:spChg chg="add mod ord">
          <ac:chgData name="Lee Hae_In" userId="07b8d1e70f2898c8" providerId="LiveId" clId="{7E107DBF-4244-4F7E-8F97-4D9DA44E0D4A}" dt="2020-06-01T05:28:52.170" v="2743" actId="1076"/>
          <ac:spMkLst>
            <pc:docMk/>
            <pc:sldMk cId="140556470" sldId="262"/>
            <ac:spMk id="38" creationId="{F01C75B7-5761-4E74-B2C5-7153E4A10451}"/>
          </ac:spMkLst>
        </pc:spChg>
        <pc:grpChg chg="add mod">
          <ac:chgData name="Lee Hae_In" userId="07b8d1e70f2898c8" providerId="LiveId" clId="{7E107DBF-4244-4F7E-8F97-4D9DA44E0D4A}" dt="2020-05-29T08:07:03.114" v="1247" actId="1076"/>
          <ac:grpSpMkLst>
            <pc:docMk/>
            <pc:sldMk cId="140556470" sldId="262"/>
            <ac:grpSpMk id="8" creationId="{6A69432A-D978-438D-8427-E5A69DE13386}"/>
          </ac:grpSpMkLst>
        </pc:grpChg>
        <pc:grpChg chg="add mod">
          <ac:chgData name="Lee Hae_In" userId="07b8d1e70f2898c8" providerId="LiveId" clId="{7E107DBF-4244-4F7E-8F97-4D9DA44E0D4A}" dt="2020-05-29T08:07:04.732" v="1248" actId="1076"/>
          <ac:grpSpMkLst>
            <pc:docMk/>
            <pc:sldMk cId="140556470" sldId="262"/>
            <ac:grpSpMk id="9" creationId="{58A48A78-6CB3-4965-9DA9-4E14737B03B2}"/>
          </ac:grpSpMkLst>
        </pc:grpChg>
        <pc:grpChg chg="add mod">
          <ac:chgData name="Lee Hae_In" userId="07b8d1e70f2898c8" providerId="LiveId" clId="{7E107DBF-4244-4F7E-8F97-4D9DA44E0D4A}" dt="2020-05-29T07:35:54.262" v="926" actId="1076"/>
          <ac:grpSpMkLst>
            <pc:docMk/>
            <pc:sldMk cId="140556470" sldId="262"/>
            <ac:grpSpMk id="13" creationId="{9A70DD76-3547-4D1A-B66C-6C4677C6FD40}"/>
          </ac:grpSpMkLst>
        </pc:grpChg>
        <pc:grpChg chg="add mod">
          <ac:chgData name="Lee Hae_In" userId="07b8d1e70f2898c8" providerId="LiveId" clId="{7E107DBF-4244-4F7E-8F97-4D9DA44E0D4A}" dt="2020-05-29T07:36:48.705" v="957" actId="1076"/>
          <ac:grpSpMkLst>
            <pc:docMk/>
            <pc:sldMk cId="140556470" sldId="262"/>
            <ac:grpSpMk id="17" creationId="{23830485-AEAB-4EC5-A322-3F29D38E26B2}"/>
          </ac:grpSpMkLst>
        </pc:grpChg>
        <pc:grpChg chg="add mod">
          <ac:chgData name="Lee Hae_In" userId="07b8d1e70f2898c8" providerId="LiveId" clId="{7E107DBF-4244-4F7E-8F97-4D9DA44E0D4A}" dt="2020-05-29T07:36:27.997" v="947" actId="1076"/>
          <ac:grpSpMkLst>
            <pc:docMk/>
            <pc:sldMk cId="140556470" sldId="262"/>
            <ac:grpSpMk id="21" creationId="{112C38A6-F749-43CE-A75D-12D6F5DF5B26}"/>
          </ac:grpSpMkLst>
        </pc:grpChg>
        <pc:cxnChg chg="add mod">
          <ac:chgData name="Lee Hae_In" userId="07b8d1e70f2898c8" providerId="LiveId" clId="{7E107DBF-4244-4F7E-8F97-4D9DA44E0D4A}" dt="2020-05-29T08:07:10.807" v="1251" actId="14100"/>
          <ac:cxnSpMkLst>
            <pc:docMk/>
            <pc:sldMk cId="140556470" sldId="262"/>
            <ac:cxnSpMk id="26" creationId="{6C72C2FB-5B2A-49BF-B0D3-55B8FF596DA2}"/>
          </ac:cxnSpMkLst>
        </pc:cxnChg>
        <pc:cxnChg chg="add mod">
          <ac:chgData name="Lee Hae_In" userId="07b8d1e70f2898c8" providerId="LiveId" clId="{7E107DBF-4244-4F7E-8F97-4D9DA44E0D4A}" dt="2020-05-29T08:07:07.855" v="1249" actId="14100"/>
          <ac:cxnSpMkLst>
            <pc:docMk/>
            <pc:sldMk cId="140556470" sldId="262"/>
            <ac:cxnSpMk id="27" creationId="{2688D6F5-1FF3-4BE4-8CF4-EBAB5D8F2A96}"/>
          </ac:cxnSpMkLst>
        </pc:cxnChg>
        <pc:cxnChg chg="add mod">
          <ac:chgData name="Lee Hae_In" userId="07b8d1e70f2898c8" providerId="LiveId" clId="{7E107DBF-4244-4F7E-8F97-4D9DA44E0D4A}" dt="2020-05-29T07:36:44.010" v="955" actId="14100"/>
          <ac:cxnSpMkLst>
            <pc:docMk/>
            <pc:sldMk cId="140556470" sldId="262"/>
            <ac:cxnSpMk id="31" creationId="{D4A9BD52-2451-43E5-ABF5-A1CE4B4B4ECE}"/>
          </ac:cxnSpMkLst>
        </pc:cxnChg>
        <pc:cxnChg chg="add mod">
          <ac:chgData name="Lee Hae_In" userId="07b8d1e70f2898c8" providerId="LiveId" clId="{7E107DBF-4244-4F7E-8F97-4D9DA44E0D4A}" dt="2020-05-29T07:36:53.731" v="960" actId="14100"/>
          <ac:cxnSpMkLst>
            <pc:docMk/>
            <pc:sldMk cId="140556470" sldId="262"/>
            <ac:cxnSpMk id="34" creationId="{6598B0E3-7D34-4CEE-ACB4-72D8789889D0}"/>
          </ac:cxnSpMkLst>
        </pc:cxnChg>
      </pc:sldChg>
      <pc:sldChg chg="addSp delSp modSp new mod">
        <pc:chgData name="Lee Hae_In" userId="07b8d1e70f2898c8" providerId="LiveId" clId="{7E107DBF-4244-4F7E-8F97-4D9DA44E0D4A}" dt="2020-05-29T08:20:22.544" v="1768"/>
        <pc:sldMkLst>
          <pc:docMk/>
          <pc:sldMk cId="2984994736" sldId="263"/>
        </pc:sldMkLst>
        <pc:spChg chg="mod">
          <ac:chgData name="Lee Hae_In" userId="07b8d1e70f2898c8" providerId="LiveId" clId="{7E107DBF-4244-4F7E-8F97-4D9DA44E0D4A}" dt="2020-05-29T08:14:04.939" v="1363" actId="14100"/>
          <ac:spMkLst>
            <pc:docMk/>
            <pc:sldMk cId="2984994736" sldId="263"/>
            <ac:spMk id="2" creationId="{A974496C-E9D8-48A9-8B33-C928CCD140CC}"/>
          </ac:spMkLst>
        </pc:spChg>
        <pc:spChg chg="del mod">
          <ac:chgData name="Lee Hae_In" userId="07b8d1e70f2898c8" providerId="LiveId" clId="{7E107DBF-4244-4F7E-8F97-4D9DA44E0D4A}" dt="2020-05-29T08:14:30.033" v="1369" actId="478"/>
          <ac:spMkLst>
            <pc:docMk/>
            <pc:sldMk cId="2984994736" sldId="263"/>
            <ac:spMk id="3" creationId="{6492D069-86FC-411D-8EC0-A850E12430F9}"/>
          </ac:spMkLst>
        </pc:spChg>
        <pc:spChg chg="del">
          <ac:chgData name="Lee Hae_In" userId="07b8d1e70f2898c8" providerId="LiveId" clId="{7E107DBF-4244-4F7E-8F97-4D9DA44E0D4A}" dt="2020-05-29T08:14:07.979" v="1364" actId="478"/>
          <ac:spMkLst>
            <pc:docMk/>
            <pc:sldMk cId="2984994736" sldId="263"/>
            <ac:spMk id="4" creationId="{37D3A4A1-6412-4DC1-A402-9A91126A4D7A}"/>
          </ac:spMkLst>
        </pc:spChg>
        <pc:spChg chg="add mod">
          <ac:chgData name="Lee Hae_In" userId="07b8d1e70f2898c8" providerId="LiveId" clId="{7E107DBF-4244-4F7E-8F97-4D9DA44E0D4A}" dt="2020-05-29T08:18:54.234" v="1572" actId="1076"/>
          <ac:spMkLst>
            <pc:docMk/>
            <pc:sldMk cId="2984994736" sldId="263"/>
            <ac:spMk id="5" creationId="{4C6984F9-C82D-4280-BB26-08A1C75B0438}"/>
          </ac:spMkLst>
        </pc:spChg>
        <pc:spChg chg="add mod">
          <ac:chgData name="Lee Hae_In" userId="07b8d1e70f2898c8" providerId="LiveId" clId="{7E107DBF-4244-4F7E-8F97-4D9DA44E0D4A}" dt="2020-05-29T08:16:43.186" v="1448" actId="1076"/>
          <ac:spMkLst>
            <pc:docMk/>
            <pc:sldMk cId="2984994736" sldId="263"/>
            <ac:spMk id="6" creationId="{7A02150F-142D-4FC6-B682-DE4D316ABC3B}"/>
          </ac:spMkLst>
        </pc:spChg>
        <pc:spChg chg="add mod">
          <ac:chgData name="Lee Hae_In" userId="07b8d1e70f2898c8" providerId="LiveId" clId="{7E107DBF-4244-4F7E-8F97-4D9DA44E0D4A}" dt="2020-05-29T08:16:35.769" v="1444" actId="1076"/>
          <ac:spMkLst>
            <pc:docMk/>
            <pc:sldMk cId="2984994736" sldId="263"/>
            <ac:spMk id="7" creationId="{0D5835A8-AC6B-4120-8058-D131E140550C}"/>
          </ac:spMkLst>
        </pc:spChg>
        <pc:spChg chg="add mod">
          <ac:chgData name="Lee Hae_In" userId="07b8d1e70f2898c8" providerId="LiveId" clId="{7E107DBF-4244-4F7E-8F97-4D9DA44E0D4A}" dt="2020-05-29T08:17:45.386" v="1472" actId="1076"/>
          <ac:spMkLst>
            <pc:docMk/>
            <pc:sldMk cId="2984994736" sldId="263"/>
            <ac:spMk id="8" creationId="{65AB64A7-AF87-4692-B9C2-0A58BAA46C5A}"/>
          </ac:spMkLst>
        </pc:spChg>
        <pc:spChg chg="add mod">
          <ac:chgData name="Lee Hae_In" userId="07b8d1e70f2898c8" providerId="LiveId" clId="{7E107DBF-4244-4F7E-8F97-4D9DA44E0D4A}" dt="2020-05-29T08:16:37.929" v="1445" actId="1076"/>
          <ac:spMkLst>
            <pc:docMk/>
            <pc:sldMk cId="2984994736" sldId="263"/>
            <ac:spMk id="9" creationId="{94EC6F7B-FE92-4E05-B1D7-3ABAD45DB611}"/>
          </ac:spMkLst>
        </pc:spChg>
        <pc:spChg chg="add mod">
          <ac:chgData name="Lee Hae_In" userId="07b8d1e70f2898c8" providerId="LiveId" clId="{7E107DBF-4244-4F7E-8F97-4D9DA44E0D4A}" dt="2020-05-29T08:16:22.275" v="1439" actId="14100"/>
          <ac:spMkLst>
            <pc:docMk/>
            <pc:sldMk cId="2984994736" sldId="263"/>
            <ac:spMk id="10" creationId="{BAE6D8DE-7B3C-4FDE-AA4D-F2CD8462082E}"/>
          </ac:spMkLst>
        </pc:spChg>
        <pc:spChg chg="add mod">
          <ac:chgData name="Lee Hae_In" userId="07b8d1e70f2898c8" providerId="LiveId" clId="{7E107DBF-4244-4F7E-8F97-4D9DA44E0D4A}" dt="2020-05-29T08:16:50.630" v="1459" actId="20577"/>
          <ac:spMkLst>
            <pc:docMk/>
            <pc:sldMk cId="2984994736" sldId="263"/>
            <ac:spMk id="11" creationId="{8D762715-9334-4CE2-A359-36AA656A5AC0}"/>
          </ac:spMkLst>
        </pc:spChg>
        <pc:spChg chg="add mod">
          <ac:chgData name="Lee Hae_In" userId="07b8d1e70f2898c8" providerId="LiveId" clId="{7E107DBF-4244-4F7E-8F97-4D9DA44E0D4A}" dt="2020-05-29T08:18:53.075" v="1571" actId="113"/>
          <ac:spMkLst>
            <pc:docMk/>
            <pc:sldMk cId="2984994736" sldId="263"/>
            <ac:spMk id="27" creationId="{C27C8A19-0CB2-497B-9909-593434518662}"/>
          </ac:spMkLst>
        </pc:spChg>
        <pc:spChg chg="add mod">
          <ac:chgData name="Lee Hae_In" userId="07b8d1e70f2898c8" providerId="LiveId" clId="{7E107DBF-4244-4F7E-8F97-4D9DA44E0D4A}" dt="2020-05-29T08:19:36.685" v="1677" actId="1076"/>
          <ac:spMkLst>
            <pc:docMk/>
            <pc:sldMk cId="2984994736" sldId="263"/>
            <ac:spMk id="28" creationId="{0E9FE236-62AB-4083-92B4-71EC4CCA9B09}"/>
          </ac:spMkLst>
        </pc:spChg>
        <pc:spChg chg="add mod">
          <ac:chgData name="Lee Hae_In" userId="07b8d1e70f2898c8" providerId="LiveId" clId="{7E107DBF-4244-4F7E-8F97-4D9DA44E0D4A}" dt="2020-05-29T08:20:03.617" v="1754" actId="20577"/>
          <ac:spMkLst>
            <pc:docMk/>
            <pc:sldMk cId="2984994736" sldId="263"/>
            <ac:spMk id="29" creationId="{83AFF664-D01B-426B-998F-56B9BDCBEFD2}"/>
          </ac:spMkLst>
        </pc:spChg>
        <pc:spChg chg="add mod">
          <ac:chgData name="Lee Hae_In" userId="07b8d1e70f2898c8" providerId="LiveId" clId="{7E107DBF-4244-4F7E-8F97-4D9DA44E0D4A}" dt="2020-05-29T08:20:22.544" v="1768"/>
          <ac:spMkLst>
            <pc:docMk/>
            <pc:sldMk cId="2984994736" sldId="263"/>
            <ac:spMk id="30" creationId="{C1EEA568-544B-498A-A6A8-D760B1362CC9}"/>
          </ac:spMkLst>
        </pc:spChg>
        <pc:cxnChg chg="add mod">
          <ac:chgData name="Lee Hae_In" userId="07b8d1e70f2898c8" providerId="LiveId" clId="{7E107DBF-4244-4F7E-8F97-4D9DA44E0D4A}" dt="2020-05-29T08:17:17.546" v="1462" actId="1582"/>
          <ac:cxnSpMkLst>
            <pc:docMk/>
            <pc:sldMk cId="2984994736" sldId="263"/>
            <ac:cxnSpMk id="13" creationId="{7910D136-0757-43A6-9751-D925DA0454E2}"/>
          </ac:cxnSpMkLst>
        </pc:cxnChg>
        <pc:cxnChg chg="add mod">
          <ac:chgData name="Lee Hae_In" userId="07b8d1e70f2898c8" providerId="LiveId" clId="{7E107DBF-4244-4F7E-8F97-4D9DA44E0D4A}" dt="2020-05-29T08:17:31.189" v="1466" actId="14100"/>
          <ac:cxnSpMkLst>
            <pc:docMk/>
            <pc:sldMk cId="2984994736" sldId="263"/>
            <ac:cxnSpMk id="14" creationId="{1BA88BE5-210C-41AA-9F57-91231C811437}"/>
          </ac:cxnSpMkLst>
        </pc:cxnChg>
        <pc:cxnChg chg="add mod">
          <ac:chgData name="Lee Hae_In" userId="07b8d1e70f2898c8" providerId="LiveId" clId="{7E107DBF-4244-4F7E-8F97-4D9DA44E0D4A}" dt="2020-05-29T08:17:45.386" v="1472" actId="1076"/>
          <ac:cxnSpMkLst>
            <pc:docMk/>
            <pc:sldMk cId="2984994736" sldId="263"/>
            <ac:cxnSpMk id="17" creationId="{8E8C746F-7067-44BA-B7E3-96D634287D2B}"/>
          </ac:cxnSpMkLst>
        </pc:cxnChg>
        <pc:cxnChg chg="add mod">
          <ac:chgData name="Lee Hae_In" userId="07b8d1e70f2898c8" providerId="LiveId" clId="{7E107DBF-4244-4F7E-8F97-4D9DA44E0D4A}" dt="2020-05-29T08:17:54.132" v="1477" actId="14100"/>
          <ac:cxnSpMkLst>
            <pc:docMk/>
            <pc:sldMk cId="2984994736" sldId="263"/>
            <ac:cxnSpMk id="21" creationId="{5DED1FAD-88DF-4F27-8652-FB214A71544C}"/>
          </ac:cxnSpMkLst>
        </pc:cxnChg>
        <pc:cxnChg chg="add mod">
          <ac:chgData name="Lee Hae_In" userId="07b8d1e70f2898c8" providerId="LiveId" clId="{7E107DBF-4244-4F7E-8F97-4D9DA44E0D4A}" dt="2020-05-29T08:18:02.712" v="1481" actId="14100"/>
          <ac:cxnSpMkLst>
            <pc:docMk/>
            <pc:sldMk cId="2984994736" sldId="263"/>
            <ac:cxnSpMk id="24" creationId="{A98B48E0-AC3A-44C9-9AF6-7975B6972596}"/>
          </ac:cxnSpMkLst>
        </pc:cxnChg>
      </pc:sldChg>
      <pc:sldChg chg="modSp add mod">
        <pc:chgData name="Lee Hae_In" userId="07b8d1e70f2898c8" providerId="LiveId" clId="{7E107DBF-4244-4F7E-8F97-4D9DA44E0D4A}" dt="2020-05-29T07:16:52.257" v="565" actId="20577"/>
        <pc:sldMkLst>
          <pc:docMk/>
          <pc:sldMk cId="1245807752" sldId="264"/>
        </pc:sldMkLst>
        <pc:spChg chg="mod">
          <ac:chgData name="Lee Hae_In" userId="07b8d1e70f2898c8" providerId="LiveId" clId="{7E107DBF-4244-4F7E-8F97-4D9DA44E0D4A}" dt="2020-05-29T07:16:52.257" v="565" actId="20577"/>
          <ac:spMkLst>
            <pc:docMk/>
            <pc:sldMk cId="1245807752" sldId="264"/>
            <ac:spMk id="4" creationId="{10710E6D-C01B-4183-A9A1-CB7D9AF80864}"/>
          </ac:spMkLst>
        </pc:spChg>
      </pc:sldChg>
      <pc:sldChg chg="addSp delSp modSp new mod">
        <pc:chgData name="Lee Hae_In" userId="07b8d1e70f2898c8" providerId="LiveId" clId="{7E107DBF-4244-4F7E-8F97-4D9DA44E0D4A}" dt="2020-05-29T08:34:33.402" v="2400" actId="113"/>
        <pc:sldMkLst>
          <pc:docMk/>
          <pc:sldMk cId="1597249624" sldId="265"/>
        </pc:sldMkLst>
        <pc:spChg chg="mod">
          <ac:chgData name="Lee Hae_In" userId="07b8d1e70f2898c8" providerId="LiveId" clId="{7E107DBF-4244-4F7E-8F97-4D9DA44E0D4A}" dt="2020-05-29T08:29:05.978" v="1825" actId="27636"/>
          <ac:spMkLst>
            <pc:docMk/>
            <pc:sldMk cId="1597249624" sldId="265"/>
            <ac:spMk id="2" creationId="{91A579A3-7C6B-4A3E-9631-7FBF5C2C7785}"/>
          </ac:spMkLst>
        </pc:spChg>
        <pc:spChg chg="del mod">
          <ac:chgData name="Lee Hae_In" userId="07b8d1e70f2898c8" providerId="LiveId" clId="{7E107DBF-4244-4F7E-8F97-4D9DA44E0D4A}" dt="2020-05-29T08:31:23.687" v="2128" actId="478"/>
          <ac:spMkLst>
            <pc:docMk/>
            <pc:sldMk cId="1597249624" sldId="265"/>
            <ac:spMk id="3" creationId="{81B98D7A-1326-4114-9414-72737BFC3CA7}"/>
          </ac:spMkLst>
        </pc:spChg>
        <pc:spChg chg="mod">
          <ac:chgData name="Lee Hae_In" userId="07b8d1e70f2898c8" providerId="LiveId" clId="{7E107DBF-4244-4F7E-8F97-4D9DA44E0D4A}" dt="2020-05-29T08:34:33.402" v="2400" actId="113"/>
          <ac:spMkLst>
            <pc:docMk/>
            <pc:sldMk cId="1597249624" sldId="265"/>
            <ac:spMk id="4" creationId="{FAC1F34D-4138-403C-B238-06964719FF02}"/>
          </ac:spMkLst>
        </pc:spChg>
        <pc:spChg chg="mod">
          <ac:chgData name="Lee Hae_In" userId="07b8d1e70f2898c8" providerId="LiveId" clId="{7E107DBF-4244-4F7E-8F97-4D9DA44E0D4A}" dt="2020-05-29T08:31:18.536" v="2124"/>
          <ac:spMkLst>
            <pc:docMk/>
            <pc:sldMk cId="1597249624" sldId="265"/>
            <ac:spMk id="6" creationId="{95778099-21DC-48FF-A9C5-C80A80CDF42E}"/>
          </ac:spMkLst>
        </pc:spChg>
        <pc:spChg chg="mod">
          <ac:chgData name="Lee Hae_In" userId="07b8d1e70f2898c8" providerId="LiveId" clId="{7E107DBF-4244-4F7E-8F97-4D9DA44E0D4A}" dt="2020-05-29T08:31:18.536" v="2124"/>
          <ac:spMkLst>
            <pc:docMk/>
            <pc:sldMk cId="1597249624" sldId="265"/>
            <ac:spMk id="7" creationId="{6E97C02B-66F6-4988-AB43-CB9291D1F042}"/>
          </ac:spMkLst>
        </pc:spChg>
        <pc:spChg chg="mod">
          <ac:chgData name="Lee Hae_In" userId="07b8d1e70f2898c8" providerId="LiveId" clId="{7E107DBF-4244-4F7E-8F97-4D9DA44E0D4A}" dt="2020-05-29T08:31:18.536" v="2124"/>
          <ac:spMkLst>
            <pc:docMk/>
            <pc:sldMk cId="1597249624" sldId="265"/>
            <ac:spMk id="8" creationId="{A7A5ADBB-7AF9-4829-9192-B09B5F870925}"/>
          </ac:spMkLst>
        </pc:spChg>
        <pc:spChg chg="mod">
          <ac:chgData name="Lee Hae_In" userId="07b8d1e70f2898c8" providerId="LiveId" clId="{7E107DBF-4244-4F7E-8F97-4D9DA44E0D4A}" dt="2020-05-29T08:31:20.914" v="2127"/>
          <ac:spMkLst>
            <pc:docMk/>
            <pc:sldMk cId="1597249624" sldId="265"/>
            <ac:spMk id="10" creationId="{E87F51D9-3B8A-4AB1-990F-8B37B83993E4}"/>
          </ac:spMkLst>
        </pc:spChg>
        <pc:spChg chg="mod">
          <ac:chgData name="Lee Hae_In" userId="07b8d1e70f2898c8" providerId="LiveId" clId="{7E107DBF-4244-4F7E-8F97-4D9DA44E0D4A}" dt="2020-05-29T08:31:35.487" v="2132" actId="20577"/>
          <ac:spMkLst>
            <pc:docMk/>
            <pc:sldMk cId="1597249624" sldId="265"/>
            <ac:spMk id="11" creationId="{68BAEF0D-3A4B-47B5-9352-3E6D9F938AB0}"/>
          </ac:spMkLst>
        </pc:spChg>
        <pc:spChg chg="mod">
          <ac:chgData name="Lee Hae_In" userId="07b8d1e70f2898c8" providerId="LiveId" clId="{7E107DBF-4244-4F7E-8F97-4D9DA44E0D4A}" dt="2020-05-29T08:31:20.914" v="2127"/>
          <ac:spMkLst>
            <pc:docMk/>
            <pc:sldMk cId="1597249624" sldId="265"/>
            <ac:spMk id="12" creationId="{ABD984D2-2C3D-44A1-A04B-9D9E884D8563}"/>
          </ac:spMkLst>
        </pc:spChg>
        <pc:spChg chg="add mod ord">
          <ac:chgData name="Lee Hae_In" userId="07b8d1e70f2898c8" providerId="LiveId" clId="{7E107DBF-4244-4F7E-8F97-4D9DA44E0D4A}" dt="2020-05-29T08:33:28.369" v="2235" actId="1076"/>
          <ac:spMkLst>
            <pc:docMk/>
            <pc:sldMk cId="1597249624" sldId="265"/>
            <ac:spMk id="13" creationId="{67F53058-D7D9-4706-B715-1F9215030A66}"/>
          </ac:spMkLst>
        </pc:spChg>
        <pc:spChg chg="mod">
          <ac:chgData name="Lee Hae_In" userId="07b8d1e70f2898c8" providerId="LiveId" clId="{7E107DBF-4244-4F7E-8F97-4D9DA44E0D4A}" dt="2020-05-29T08:31:42.006" v="2135"/>
          <ac:spMkLst>
            <pc:docMk/>
            <pc:sldMk cId="1597249624" sldId="265"/>
            <ac:spMk id="15" creationId="{AA12CCD5-322C-4576-9B83-A45D520A2805}"/>
          </ac:spMkLst>
        </pc:spChg>
        <pc:spChg chg="mod">
          <ac:chgData name="Lee Hae_In" userId="07b8d1e70f2898c8" providerId="LiveId" clId="{7E107DBF-4244-4F7E-8F97-4D9DA44E0D4A}" dt="2020-05-29T08:31:42.006" v="2135"/>
          <ac:spMkLst>
            <pc:docMk/>
            <pc:sldMk cId="1597249624" sldId="265"/>
            <ac:spMk id="16" creationId="{D20D7E5F-7E94-4852-B74A-1D026153B669}"/>
          </ac:spMkLst>
        </pc:spChg>
        <pc:spChg chg="mod">
          <ac:chgData name="Lee Hae_In" userId="07b8d1e70f2898c8" providerId="LiveId" clId="{7E107DBF-4244-4F7E-8F97-4D9DA44E0D4A}" dt="2020-05-29T08:31:42.006" v="2135"/>
          <ac:spMkLst>
            <pc:docMk/>
            <pc:sldMk cId="1597249624" sldId="265"/>
            <ac:spMk id="17" creationId="{0BC2F776-13FC-4DCA-AB81-DA5EEA3C6B14}"/>
          </ac:spMkLst>
        </pc:spChg>
        <pc:spChg chg="add mod">
          <ac:chgData name="Lee Hae_In" userId="07b8d1e70f2898c8" providerId="LiveId" clId="{7E107DBF-4244-4F7E-8F97-4D9DA44E0D4A}" dt="2020-05-29T08:33:25.341" v="2233" actId="164"/>
          <ac:spMkLst>
            <pc:docMk/>
            <pc:sldMk cId="1597249624" sldId="265"/>
            <ac:spMk id="18" creationId="{E3FF664E-D0D6-4D4B-B929-AE1B0953F3FD}"/>
          </ac:spMkLst>
        </pc:spChg>
        <pc:spChg chg="mod">
          <ac:chgData name="Lee Hae_In" userId="07b8d1e70f2898c8" providerId="LiveId" clId="{7E107DBF-4244-4F7E-8F97-4D9DA44E0D4A}" dt="2020-05-29T08:32:14.233" v="2184"/>
          <ac:spMkLst>
            <pc:docMk/>
            <pc:sldMk cId="1597249624" sldId="265"/>
            <ac:spMk id="20" creationId="{8481E98D-2249-4E0B-A7D1-70FEACCDAB09}"/>
          </ac:spMkLst>
        </pc:spChg>
        <pc:spChg chg="mod">
          <ac:chgData name="Lee Hae_In" userId="07b8d1e70f2898c8" providerId="LiveId" clId="{7E107DBF-4244-4F7E-8F97-4D9DA44E0D4A}" dt="2020-05-29T08:32:14.233" v="2184"/>
          <ac:spMkLst>
            <pc:docMk/>
            <pc:sldMk cId="1597249624" sldId="265"/>
            <ac:spMk id="21" creationId="{803DF6EE-22A1-46C2-91A4-7574FA037DF5}"/>
          </ac:spMkLst>
        </pc:spChg>
        <pc:spChg chg="mod">
          <ac:chgData name="Lee Hae_In" userId="07b8d1e70f2898c8" providerId="LiveId" clId="{7E107DBF-4244-4F7E-8F97-4D9DA44E0D4A}" dt="2020-05-29T08:32:14.233" v="2184"/>
          <ac:spMkLst>
            <pc:docMk/>
            <pc:sldMk cId="1597249624" sldId="265"/>
            <ac:spMk id="22" creationId="{B4BCE777-BC9E-4A5B-BB6D-43C9DFB02836}"/>
          </ac:spMkLst>
        </pc:spChg>
        <pc:spChg chg="add mod">
          <ac:chgData name="Lee Hae_In" userId="07b8d1e70f2898c8" providerId="LiveId" clId="{7E107DBF-4244-4F7E-8F97-4D9DA44E0D4A}" dt="2020-05-29T08:33:25.341" v="2233" actId="164"/>
          <ac:spMkLst>
            <pc:docMk/>
            <pc:sldMk cId="1597249624" sldId="265"/>
            <ac:spMk id="23" creationId="{6B870589-1ECC-4DF0-9486-B93E42D49FFC}"/>
          </ac:spMkLst>
        </pc:spChg>
        <pc:spChg chg="add mod">
          <ac:chgData name="Lee Hae_In" userId="07b8d1e70f2898c8" providerId="LiveId" clId="{7E107DBF-4244-4F7E-8F97-4D9DA44E0D4A}" dt="2020-05-29T08:33:25.341" v="2233" actId="164"/>
          <ac:spMkLst>
            <pc:docMk/>
            <pc:sldMk cId="1597249624" sldId="265"/>
            <ac:spMk id="27" creationId="{1CFB0365-6E30-45B8-8AAA-F384BD4482FA}"/>
          </ac:spMkLst>
        </pc:spChg>
        <pc:spChg chg="mod">
          <ac:chgData name="Lee Hae_In" userId="07b8d1e70f2898c8" providerId="LiveId" clId="{7E107DBF-4244-4F7E-8F97-4D9DA44E0D4A}" dt="2020-05-29T08:33:20.378" v="2229"/>
          <ac:spMkLst>
            <pc:docMk/>
            <pc:sldMk cId="1597249624" sldId="265"/>
            <ac:spMk id="29" creationId="{FD1996C7-F162-45F9-90AF-E04F3554FBA6}"/>
          </ac:spMkLst>
        </pc:spChg>
        <pc:spChg chg="mod">
          <ac:chgData name="Lee Hae_In" userId="07b8d1e70f2898c8" providerId="LiveId" clId="{7E107DBF-4244-4F7E-8F97-4D9DA44E0D4A}" dt="2020-05-29T08:33:20.378" v="2229"/>
          <ac:spMkLst>
            <pc:docMk/>
            <pc:sldMk cId="1597249624" sldId="265"/>
            <ac:spMk id="30" creationId="{21CE6D6D-3C50-403B-9B8D-03099D58B701}"/>
          </ac:spMkLst>
        </pc:spChg>
        <pc:spChg chg="mod">
          <ac:chgData name="Lee Hae_In" userId="07b8d1e70f2898c8" providerId="LiveId" clId="{7E107DBF-4244-4F7E-8F97-4D9DA44E0D4A}" dt="2020-05-29T08:33:20.378" v="2229"/>
          <ac:spMkLst>
            <pc:docMk/>
            <pc:sldMk cId="1597249624" sldId="265"/>
            <ac:spMk id="31" creationId="{9C84C87D-CC19-4950-8CA6-F2F0971F9372}"/>
          </ac:spMkLst>
        </pc:spChg>
        <pc:spChg chg="mod">
          <ac:chgData name="Lee Hae_In" userId="07b8d1e70f2898c8" providerId="LiveId" clId="{7E107DBF-4244-4F7E-8F97-4D9DA44E0D4A}" dt="2020-05-29T08:33:20.378" v="2229"/>
          <ac:spMkLst>
            <pc:docMk/>
            <pc:sldMk cId="1597249624" sldId="265"/>
            <ac:spMk id="33" creationId="{70CDDB00-2E20-47C1-9CAC-E044D32C180A}"/>
          </ac:spMkLst>
        </pc:spChg>
        <pc:spChg chg="mod">
          <ac:chgData name="Lee Hae_In" userId="07b8d1e70f2898c8" providerId="LiveId" clId="{7E107DBF-4244-4F7E-8F97-4D9DA44E0D4A}" dt="2020-05-29T08:33:20.378" v="2229"/>
          <ac:spMkLst>
            <pc:docMk/>
            <pc:sldMk cId="1597249624" sldId="265"/>
            <ac:spMk id="34" creationId="{6526ABD4-E029-4CF6-AB89-5C1431DDBA7F}"/>
          </ac:spMkLst>
        </pc:spChg>
        <pc:spChg chg="mod">
          <ac:chgData name="Lee Hae_In" userId="07b8d1e70f2898c8" providerId="LiveId" clId="{7E107DBF-4244-4F7E-8F97-4D9DA44E0D4A}" dt="2020-05-29T08:33:20.378" v="2229"/>
          <ac:spMkLst>
            <pc:docMk/>
            <pc:sldMk cId="1597249624" sldId="265"/>
            <ac:spMk id="35" creationId="{7E42164C-2AC1-49D5-A58A-7C3973A93F7A}"/>
          </ac:spMkLst>
        </pc:spChg>
        <pc:spChg chg="add del mod">
          <ac:chgData name="Lee Hae_In" userId="07b8d1e70f2898c8" providerId="LiveId" clId="{7E107DBF-4244-4F7E-8F97-4D9DA44E0D4A}" dt="2020-05-29T08:33:24.064" v="2232"/>
          <ac:spMkLst>
            <pc:docMk/>
            <pc:sldMk cId="1597249624" sldId="265"/>
            <ac:spMk id="36" creationId="{AAC4DC49-6C89-4A3E-AE58-95B8FC81F197}"/>
          </ac:spMkLst>
        </pc:spChg>
        <pc:spChg chg="add del mod">
          <ac:chgData name="Lee Hae_In" userId="07b8d1e70f2898c8" providerId="LiveId" clId="{7E107DBF-4244-4F7E-8F97-4D9DA44E0D4A}" dt="2020-05-29T08:33:24.064" v="2232"/>
          <ac:spMkLst>
            <pc:docMk/>
            <pc:sldMk cId="1597249624" sldId="265"/>
            <ac:spMk id="37" creationId="{7B9D8EDA-670A-46E7-8000-7410501F559F}"/>
          </ac:spMkLst>
        </pc:spChg>
        <pc:spChg chg="add del mod">
          <ac:chgData name="Lee Hae_In" userId="07b8d1e70f2898c8" providerId="LiveId" clId="{7E107DBF-4244-4F7E-8F97-4D9DA44E0D4A}" dt="2020-05-29T08:33:24.064" v="2232"/>
          <ac:spMkLst>
            <pc:docMk/>
            <pc:sldMk cId="1597249624" sldId="265"/>
            <ac:spMk id="39" creationId="{3D49B327-5D82-4FE4-8EC3-1E6BED7334F0}"/>
          </ac:spMkLst>
        </pc:spChg>
        <pc:spChg chg="mod topLvl">
          <ac:chgData name="Lee Hae_In" userId="07b8d1e70f2898c8" providerId="LiveId" clId="{7E107DBF-4244-4F7E-8F97-4D9DA44E0D4A}" dt="2020-05-29T08:33:30.974" v="2237" actId="165"/>
          <ac:spMkLst>
            <pc:docMk/>
            <pc:sldMk cId="1597249624" sldId="265"/>
            <ac:spMk id="44" creationId="{B163337E-B8D8-45C8-B2AA-C6584C27473C}"/>
          </ac:spMkLst>
        </pc:spChg>
        <pc:spChg chg="mod topLvl">
          <ac:chgData name="Lee Hae_In" userId="07b8d1e70f2898c8" providerId="LiveId" clId="{7E107DBF-4244-4F7E-8F97-4D9DA44E0D4A}" dt="2020-05-29T08:33:30.974" v="2237" actId="165"/>
          <ac:spMkLst>
            <pc:docMk/>
            <pc:sldMk cId="1597249624" sldId="265"/>
            <ac:spMk id="45" creationId="{1EDD085C-7CF8-4AC8-B8A0-CFFA75C911A1}"/>
          </ac:spMkLst>
        </pc:spChg>
        <pc:spChg chg="mod topLvl">
          <ac:chgData name="Lee Hae_In" userId="07b8d1e70f2898c8" providerId="LiveId" clId="{7E107DBF-4244-4F7E-8F97-4D9DA44E0D4A}" dt="2020-05-29T08:34:05.447" v="2300"/>
          <ac:spMkLst>
            <pc:docMk/>
            <pc:sldMk cId="1597249624" sldId="265"/>
            <ac:spMk id="47" creationId="{DEEA89CA-5CD3-46E0-98DF-2BD6BA9C8C8D}"/>
          </ac:spMkLst>
        </pc:spChg>
        <pc:spChg chg="mod">
          <ac:chgData name="Lee Hae_In" userId="07b8d1e70f2898c8" providerId="LiveId" clId="{7E107DBF-4244-4F7E-8F97-4D9DA44E0D4A}" dt="2020-05-29T08:33:30.974" v="2237" actId="165"/>
          <ac:spMkLst>
            <pc:docMk/>
            <pc:sldMk cId="1597249624" sldId="265"/>
            <ac:spMk id="48" creationId="{9ED9BC79-3377-4EF9-8746-AF0F6CCE4D8E}"/>
          </ac:spMkLst>
        </pc:spChg>
        <pc:spChg chg="mod">
          <ac:chgData name="Lee Hae_In" userId="07b8d1e70f2898c8" providerId="LiveId" clId="{7E107DBF-4244-4F7E-8F97-4D9DA44E0D4A}" dt="2020-05-29T08:33:53.206" v="2257"/>
          <ac:spMkLst>
            <pc:docMk/>
            <pc:sldMk cId="1597249624" sldId="265"/>
            <ac:spMk id="49" creationId="{E7F24C95-8768-4A0B-8905-D77B2FC11AC1}"/>
          </ac:spMkLst>
        </pc:spChg>
        <pc:spChg chg="del mod">
          <ac:chgData name="Lee Hae_In" userId="07b8d1e70f2898c8" providerId="LiveId" clId="{7E107DBF-4244-4F7E-8F97-4D9DA44E0D4A}" dt="2020-05-29T08:33:40.254" v="2239" actId="478"/>
          <ac:spMkLst>
            <pc:docMk/>
            <pc:sldMk cId="1597249624" sldId="265"/>
            <ac:spMk id="50" creationId="{43F9DA27-79F1-4C82-A585-506FEFE9636A}"/>
          </ac:spMkLst>
        </pc:spChg>
        <pc:spChg chg="mod">
          <ac:chgData name="Lee Hae_In" userId="07b8d1e70f2898c8" providerId="LiveId" clId="{7E107DBF-4244-4F7E-8F97-4D9DA44E0D4A}" dt="2020-05-29T08:33:30.974" v="2237" actId="165"/>
          <ac:spMkLst>
            <pc:docMk/>
            <pc:sldMk cId="1597249624" sldId="265"/>
            <ac:spMk id="51" creationId="{4C7475F5-BB0B-4ED6-9318-D62EB3E91F02}"/>
          </ac:spMkLst>
        </pc:spChg>
        <pc:spChg chg="mod">
          <ac:chgData name="Lee Hae_In" userId="07b8d1e70f2898c8" providerId="LiveId" clId="{7E107DBF-4244-4F7E-8F97-4D9DA44E0D4A}" dt="2020-05-29T08:33:58.929" v="2271"/>
          <ac:spMkLst>
            <pc:docMk/>
            <pc:sldMk cId="1597249624" sldId="265"/>
            <ac:spMk id="52" creationId="{7AC9FF20-D26B-437F-BFA6-A84989107456}"/>
          </ac:spMkLst>
        </pc:spChg>
        <pc:spChg chg="del mod">
          <ac:chgData name="Lee Hae_In" userId="07b8d1e70f2898c8" providerId="LiveId" clId="{7E107DBF-4244-4F7E-8F97-4D9DA44E0D4A}" dt="2020-05-29T08:33:42.291" v="2240" actId="478"/>
          <ac:spMkLst>
            <pc:docMk/>
            <pc:sldMk cId="1597249624" sldId="265"/>
            <ac:spMk id="53" creationId="{0E11D671-5EBB-40E8-ABC3-5F18A3A5667F}"/>
          </ac:spMkLst>
        </pc:spChg>
        <pc:grpChg chg="add del mod">
          <ac:chgData name="Lee Hae_In" userId="07b8d1e70f2898c8" providerId="LiveId" clId="{7E107DBF-4244-4F7E-8F97-4D9DA44E0D4A}" dt="2020-05-29T08:31:19.273" v="2125"/>
          <ac:grpSpMkLst>
            <pc:docMk/>
            <pc:sldMk cId="1597249624" sldId="265"/>
            <ac:grpSpMk id="5" creationId="{8215A890-7005-4E36-ABA9-B566B478E1A7}"/>
          </ac:grpSpMkLst>
        </pc:grpChg>
        <pc:grpChg chg="add mod">
          <ac:chgData name="Lee Hae_In" userId="07b8d1e70f2898c8" providerId="LiveId" clId="{7E107DBF-4244-4F7E-8F97-4D9DA44E0D4A}" dt="2020-05-29T08:33:25.341" v="2233" actId="164"/>
          <ac:grpSpMkLst>
            <pc:docMk/>
            <pc:sldMk cId="1597249624" sldId="265"/>
            <ac:grpSpMk id="9" creationId="{CDAE3ECF-D945-4773-966E-40B17C34F8BE}"/>
          </ac:grpSpMkLst>
        </pc:grpChg>
        <pc:grpChg chg="add mod">
          <ac:chgData name="Lee Hae_In" userId="07b8d1e70f2898c8" providerId="LiveId" clId="{7E107DBF-4244-4F7E-8F97-4D9DA44E0D4A}" dt="2020-05-29T08:33:25.341" v="2233" actId="164"/>
          <ac:grpSpMkLst>
            <pc:docMk/>
            <pc:sldMk cId="1597249624" sldId="265"/>
            <ac:grpSpMk id="14" creationId="{96EAF8F2-4141-451B-A655-78780D43971D}"/>
          </ac:grpSpMkLst>
        </pc:grpChg>
        <pc:grpChg chg="add del mod">
          <ac:chgData name="Lee Hae_In" userId="07b8d1e70f2898c8" providerId="LiveId" clId="{7E107DBF-4244-4F7E-8F97-4D9DA44E0D4A}" dt="2020-05-29T08:32:15.048" v="2185"/>
          <ac:grpSpMkLst>
            <pc:docMk/>
            <pc:sldMk cId="1597249624" sldId="265"/>
            <ac:grpSpMk id="19" creationId="{6D820B69-93D7-484C-9A02-55028D465FFA}"/>
          </ac:grpSpMkLst>
        </pc:grpChg>
        <pc:grpChg chg="add del mod">
          <ac:chgData name="Lee Hae_In" userId="07b8d1e70f2898c8" providerId="LiveId" clId="{7E107DBF-4244-4F7E-8F97-4D9DA44E0D4A}" dt="2020-05-29T08:33:24.064" v="2232"/>
          <ac:grpSpMkLst>
            <pc:docMk/>
            <pc:sldMk cId="1597249624" sldId="265"/>
            <ac:grpSpMk id="28" creationId="{3B4554D6-6B3C-423C-A1C0-EAF0F15A9F1D}"/>
          </ac:grpSpMkLst>
        </pc:grpChg>
        <pc:grpChg chg="add del mod">
          <ac:chgData name="Lee Hae_In" userId="07b8d1e70f2898c8" providerId="LiveId" clId="{7E107DBF-4244-4F7E-8F97-4D9DA44E0D4A}" dt="2020-05-29T08:33:24.064" v="2232"/>
          <ac:grpSpMkLst>
            <pc:docMk/>
            <pc:sldMk cId="1597249624" sldId="265"/>
            <ac:grpSpMk id="32" creationId="{CB0BBDC7-F75C-4A10-96D4-3321C8C781DE}"/>
          </ac:grpSpMkLst>
        </pc:grpChg>
        <pc:grpChg chg="add mod">
          <ac:chgData name="Lee Hae_In" userId="07b8d1e70f2898c8" providerId="LiveId" clId="{7E107DBF-4244-4F7E-8F97-4D9DA44E0D4A}" dt="2020-05-29T08:33:25.341" v="2233" actId="164"/>
          <ac:grpSpMkLst>
            <pc:docMk/>
            <pc:sldMk cId="1597249624" sldId="265"/>
            <ac:grpSpMk id="40" creationId="{A355CA94-B6FE-4652-8C12-F554DA10B78A}"/>
          </ac:grpSpMkLst>
        </pc:grpChg>
        <pc:grpChg chg="add del mod">
          <ac:chgData name="Lee Hae_In" userId="07b8d1e70f2898c8" providerId="LiveId" clId="{7E107DBF-4244-4F7E-8F97-4D9DA44E0D4A}" dt="2020-05-29T08:33:30.974" v="2237" actId="165"/>
          <ac:grpSpMkLst>
            <pc:docMk/>
            <pc:sldMk cId="1597249624" sldId="265"/>
            <ac:grpSpMk id="41" creationId="{5D4DD489-1A68-41A0-8884-A4A8C3290082}"/>
          </ac:grpSpMkLst>
        </pc:grpChg>
        <pc:grpChg chg="mod topLvl">
          <ac:chgData name="Lee Hae_In" userId="07b8d1e70f2898c8" providerId="LiveId" clId="{7E107DBF-4244-4F7E-8F97-4D9DA44E0D4A}" dt="2020-05-29T08:33:30.974" v="2237" actId="165"/>
          <ac:grpSpMkLst>
            <pc:docMk/>
            <pc:sldMk cId="1597249624" sldId="265"/>
            <ac:grpSpMk id="42" creationId="{556DB680-607A-466B-926B-EADDF79FCDC9}"/>
          </ac:grpSpMkLst>
        </pc:grpChg>
        <pc:grpChg chg="mod topLvl">
          <ac:chgData name="Lee Hae_In" userId="07b8d1e70f2898c8" providerId="LiveId" clId="{7E107DBF-4244-4F7E-8F97-4D9DA44E0D4A}" dt="2020-05-29T08:33:30.974" v="2237" actId="165"/>
          <ac:grpSpMkLst>
            <pc:docMk/>
            <pc:sldMk cId="1597249624" sldId="265"/>
            <ac:grpSpMk id="43" creationId="{C3D0AC4C-E544-4733-9BA1-186AAA6DC69C}"/>
          </ac:grpSpMkLst>
        </pc:grpChg>
        <pc:cxnChg chg="add mod">
          <ac:chgData name="Lee Hae_In" userId="07b8d1e70f2898c8" providerId="LiveId" clId="{7E107DBF-4244-4F7E-8F97-4D9DA44E0D4A}" dt="2020-05-29T08:33:25.341" v="2233" actId="164"/>
          <ac:cxnSpMkLst>
            <pc:docMk/>
            <pc:sldMk cId="1597249624" sldId="265"/>
            <ac:cxnSpMk id="24" creationId="{ED54048A-746F-493F-8BE6-3B06AF07F714}"/>
          </ac:cxnSpMkLst>
        </pc:cxnChg>
        <pc:cxnChg chg="add del mod">
          <ac:chgData name="Lee Hae_In" userId="07b8d1e70f2898c8" providerId="LiveId" clId="{7E107DBF-4244-4F7E-8F97-4D9DA44E0D4A}" dt="2020-05-29T08:33:24.064" v="2232"/>
          <ac:cxnSpMkLst>
            <pc:docMk/>
            <pc:sldMk cId="1597249624" sldId="265"/>
            <ac:cxnSpMk id="38" creationId="{9CDC5B17-EB8C-4CA5-B84D-85C055AA7C30}"/>
          </ac:cxnSpMkLst>
        </pc:cxnChg>
        <pc:cxnChg chg="del mod topLvl">
          <ac:chgData name="Lee Hae_In" userId="07b8d1e70f2898c8" providerId="LiveId" clId="{7E107DBF-4244-4F7E-8F97-4D9DA44E0D4A}" dt="2020-05-29T08:33:43.101" v="2241" actId="478"/>
          <ac:cxnSpMkLst>
            <pc:docMk/>
            <pc:sldMk cId="1597249624" sldId="265"/>
            <ac:cxnSpMk id="46" creationId="{2544D78F-87C3-4B3C-A104-1C69C5CD4E9E}"/>
          </ac:cxnSpMkLst>
        </pc:cxnChg>
      </pc:sldChg>
      <pc:sldChg chg="addSp delSp modSp new mod">
        <pc:chgData name="Lee Hae_In" userId="07b8d1e70f2898c8" providerId="LiveId" clId="{7E107DBF-4244-4F7E-8F97-4D9DA44E0D4A}" dt="2020-05-29T08:37:25.437" v="2495" actId="20577"/>
        <pc:sldMkLst>
          <pc:docMk/>
          <pc:sldMk cId="4228879497" sldId="266"/>
        </pc:sldMkLst>
        <pc:spChg chg="mod">
          <ac:chgData name="Lee Hae_In" userId="07b8d1e70f2898c8" providerId="LiveId" clId="{7E107DBF-4244-4F7E-8F97-4D9DA44E0D4A}" dt="2020-05-29T08:35:22.906" v="2441"/>
          <ac:spMkLst>
            <pc:docMk/>
            <pc:sldMk cId="4228879497" sldId="266"/>
            <ac:spMk id="2" creationId="{7FC3B254-5406-483F-A7F8-1CFB6D6E9B5C}"/>
          </ac:spMkLst>
        </pc:spChg>
        <pc:spChg chg="del">
          <ac:chgData name="Lee Hae_In" userId="07b8d1e70f2898c8" providerId="LiveId" clId="{7E107DBF-4244-4F7E-8F97-4D9DA44E0D4A}" dt="2020-05-29T08:35:11.420" v="2403" actId="478"/>
          <ac:spMkLst>
            <pc:docMk/>
            <pc:sldMk cId="4228879497" sldId="266"/>
            <ac:spMk id="3" creationId="{64E68D73-D1F5-4BFB-8B61-33A6FA0A4E36}"/>
          </ac:spMkLst>
        </pc:spChg>
        <pc:spChg chg="del">
          <ac:chgData name="Lee Hae_In" userId="07b8d1e70f2898c8" providerId="LiveId" clId="{7E107DBF-4244-4F7E-8F97-4D9DA44E0D4A}" dt="2020-05-29T08:35:10.307" v="2402" actId="478"/>
          <ac:spMkLst>
            <pc:docMk/>
            <pc:sldMk cId="4228879497" sldId="266"/>
            <ac:spMk id="4" creationId="{24E7AC00-B7E7-41D0-807C-F2DE6BA2E607}"/>
          </ac:spMkLst>
        </pc:spChg>
        <pc:spChg chg="add mod">
          <ac:chgData name="Lee Hae_In" userId="07b8d1e70f2898c8" providerId="LiveId" clId="{7E107DBF-4244-4F7E-8F97-4D9DA44E0D4A}" dt="2020-05-29T08:36:15.834" v="2467" actId="1076"/>
          <ac:spMkLst>
            <pc:docMk/>
            <pc:sldMk cId="4228879497" sldId="266"/>
            <ac:spMk id="5" creationId="{67CBC285-A4E5-4BA7-865B-4488A9537EB3}"/>
          </ac:spMkLst>
        </pc:spChg>
        <pc:spChg chg="mod topLvl">
          <ac:chgData name="Lee Hae_In" userId="07b8d1e70f2898c8" providerId="LiveId" clId="{7E107DBF-4244-4F7E-8F97-4D9DA44E0D4A}" dt="2020-05-29T08:35:37.206" v="2444" actId="165"/>
          <ac:spMkLst>
            <pc:docMk/>
            <pc:sldMk cId="4228879497" sldId="266"/>
            <ac:spMk id="9" creationId="{F984350A-11DB-4259-948C-231391AD54AF}"/>
          </ac:spMkLst>
        </pc:spChg>
        <pc:spChg chg="mod topLvl">
          <ac:chgData name="Lee Hae_In" userId="07b8d1e70f2898c8" providerId="LiveId" clId="{7E107DBF-4244-4F7E-8F97-4D9DA44E0D4A}" dt="2020-05-29T08:35:46.833" v="2449" actId="1076"/>
          <ac:spMkLst>
            <pc:docMk/>
            <pc:sldMk cId="4228879497" sldId="266"/>
            <ac:spMk id="10" creationId="{D48558FC-F09F-459E-8ECD-1B8EBFEB8788}"/>
          </ac:spMkLst>
        </pc:spChg>
        <pc:spChg chg="del mod topLvl">
          <ac:chgData name="Lee Hae_In" userId="07b8d1e70f2898c8" providerId="LiveId" clId="{7E107DBF-4244-4F7E-8F97-4D9DA44E0D4A}" dt="2020-05-29T08:35:43.583" v="2448" actId="478"/>
          <ac:spMkLst>
            <pc:docMk/>
            <pc:sldMk cId="4228879497" sldId="266"/>
            <ac:spMk id="12" creationId="{02F4C8B5-84A1-4294-B244-271E3073ABD4}"/>
          </ac:spMkLst>
        </pc:spChg>
        <pc:spChg chg="mod">
          <ac:chgData name="Lee Hae_In" userId="07b8d1e70f2898c8" providerId="LiveId" clId="{7E107DBF-4244-4F7E-8F97-4D9DA44E0D4A}" dt="2020-05-29T08:35:37.206" v="2444" actId="165"/>
          <ac:spMkLst>
            <pc:docMk/>
            <pc:sldMk cId="4228879497" sldId="266"/>
            <ac:spMk id="13" creationId="{F2A4652A-E9C7-4556-81B0-C1F2D88ADCD5}"/>
          </ac:spMkLst>
        </pc:spChg>
        <pc:spChg chg="mod">
          <ac:chgData name="Lee Hae_In" userId="07b8d1e70f2898c8" providerId="LiveId" clId="{7E107DBF-4244-4F7E-8F97-4D9DA44E0D4A}" dt="2020-05-29T08:35:37.206" v="2444" actId="165"/>
          <ac:spMkLst>
            <pc:docMk/>
            <pc:sldMk cId="4228879497" sldId="266"/>
            <ac:spMk id="14" creationId="{0D110B44-997A-4F02-AD8E-49C50E2BBDFF}"/>
          </ac:spMkLst>
        </pc:spChg>
        <pc:spChg chg="mod">
          <ac:chgData name="Lee Hae_In" userId="07b8d1e70f2898c8" providerId="LiveId" clId="{7E107DBF-4244-4F7E-8F97-4D9DA44E0D4A}" dt="2020-05-29T08:35:37.206" v="2444" actId="165"/>
          <ac:spMkLst>
            <pc:docMk/>
            <pc:sldMk cId="4228879497" sldId="266"/>
            <ac:spMk id="15" creationId="{1FE45859-18B1-4902-B4D3-1AD34DD345EF}"/>
          </ac:spMkLst>
        </pc:spChg>
        <pc:spChg chg="mod">
          <ac:chgData name="Lee Hae_In" userId="07b8d1e70f2898c8" providerId="LiveId" clId="{7E107DBF-4244-4F7E-8F97-4D9DA44E0D4A}" dt="2020-05-29T08:35:37.206" v="2444" actId="165"/>
          <ac:spMkLst>
            <pc:docMk/>
            <pc:sldMk cId="4228879497" sldId="266"/>
            <ac:spMk id="16" creationId="{F755F3FD-E329-4A33-8412-835AE52DE5D8}"/>
          </ac:spMkLst>
        </pc:spChg>
        <pc:spChg chg="mod">
          <ac:chgData name="Lee Hae_In" userId="07b8d1e70f2898c8" providerId="LiveId" clId="{7E107DBF-4244-4F7E-8F97-4D9DA44E0D4A}" dt="2020-05-29T08:35:37.206" v="2444" actId="165"/>
          <ac:spMkLst>
            <pc:docMk/>
            <pc:sldMk cId="4228879497" sldId="266"/>
            <ac:spMk id="17" creationId="{B4523062-062E-4194-83D3-5D4C0859E578}"/>
          </ac:spMkLst>
        </pc:spChg>
        <pc:spChg chg="mod">
          <ac:chgData name="Lee Hae_In" userId="07b8d1e70f2898c8" providerId="LiveId" clId="{7E107DBF-4244-4F7E-8F97-4D9DA44E0D4A}" dt="2020-05-29T08:35:37.206" v="2444" actId="165"/>
          <ac:spMkLst>
            <pc:docMk/>
            <pc:sldMk cId="4228879497" sldId="266"/>
            <ac:spMk id="18" creationId="{A782FDF3-160F-43A2-9A47-EE7D1ACA4578}"/>
          </ac:spMkLst>
        </pc:spChg>
        <pc:spChg chg="mod">
          <ac:chgData name="Lee Hae_In" userId="07b8d1e70f2898c8" providerId="LiveId" clId="{7E107DBF-4244-4F7E-8F97-4D9DA44E0D4A}" dt="2020-05-29T08:35:53.111" v="2451"/>
          <ac:spMkLst>
            <pc:docMk/>
            <pc:sldMk cId="4228879497" sldId="266"/>
            <ac:spMk id="20" creationId="{A3224C6E-FC9E-4436-91DA-9D31CD24B87D}"/>
          </ac:spMkLst>
        </pc:spChg>
        <pc:spChg chg="mod">
          <ac:chgData name="Lee Hae_In" userId="07b8d1e70f2898c8" providerId="LiveId" clId="{7E107DBF-4244-4F7E-8F97-4D9DA44E0D4A}" dt="2020-05-29T08:35:59.031" v="2453" actId="20577"/>
          <ac:spMkLst>
            <pc:docMk/>
            <pc:sldMk cId="4228879497" sldId="266"/>
            <ac:spMk id="21" creationId="{ABE80A02-7812-43D6-98E8-795FB0565331}"/>
          </ac:spMkLst>
        </pc:spChg>
        <pc:spChg chg="mod">
          <ac:chgData name="Lee Hae_In" userId="07b8d1e70f2898c8" providerId="LiveId" clId="{7E107DBF-4244-4F7E-8F97-4D9DA44E0D4A}" dt="2020-05-29T08:35:53.111" v="2451"/>
          <ac:spMkLst>
            <pc:docMk/>
            <pc:sldMk cId="4228879497" sldId="266"/>
            <ac:spMk id="22" creationId="{2ACBD000-82E9-45C8-9FEC-F952C713A715}"/>
          </ac:spMkLst>
        </pc:spChg>
        <pc:spChg chg="mod">
          <ac:chgData name="Lee Hae_In" userId="07b8d1e70f2898c8" providerId="LiveId" clId="{7E107DBF-4244-4F7E-8F97-4D9DA44E0D4A}" dt="2020-05-29T08:36:00.638" v="2454"/>
          <ac:spMkLst>
            <pc:docMk/>
            <pc:sldMk cId="4228879497" sldId="266"/>
            <ac:spMk id="24" creationId="{CD8F9D21-551D-4877-A39D-41492C50A965}"/>
          </ac:spMkLst>
        </pc:spChg>
        <pc:spChg chg="mod">
          <ac:chgData name="Lee Hae_In" userId="07b8d1e70f2898c8" providerId="LiveId" clId="{7E107DBF-4244-4F7E-8F97-4D9DA44E0D4A}" dt="2020-05-29T08:37:17.910" v="2492" actId="20577"/>
          <ac:spMkLst>
            <pc:docMk/>
            <pc:sldMk cId="4228879497" sldId="266"/>
            <ac:spMk id="25" creationId="{7CE9B707-81CE-419E-B090-5E0158EF4DCF}"/>
          </ac:spMkLst>
        </pc:spChg>
        <pc:spChg chg="mod">
          <ac:chgData name="Lee Hae_In" userId="07b8d1e70f2898c8" providerId="LiveId" clId="{7E107DBF-4244-4F7E-8F97-4D9DA44E0D4A}" dt="2020-05-29T08:36:00.638" v="2454"/>
          <ac:spMkLst>
            <pc:docMk/>
            <pc:sldMk cId="4228879497" sldId="266"/>
            <ac:spMk id="26" creationId="{E1B0413C-9931-4D1E-8C1E-5113438531D6}"/>
          </ac:spMkLst>
        </pc:spChg>
        <pc:spChg chg="mod">
          <ac:chgData name="Lee Hae_In" userId="07b8d1e70f2898c8" providerId="LiveId" clId="{7E107DBF-4244-4F7E-8F97-4D9DA44E0D4A}" dt="2020-05-29T08:36:02.917" v="2456"/>
          <ac:spMkLst>
            <pc:docMk/>
            <pc:sldMk cId="4228879497" sldId="266"/>
            <ac:spMk id="28" creationId="{066AEDED-AAD4-4396-BED4-4AA46DC4D6C8}"/>
          </ac:spMkLst>
        </pc:spChg>
        <pc:spChg chg="mod">
          <ac:chgData name="Lee Hae_In" userId="07b8d1e70f2898c8" providerId="LiveId" clId="{7E107DBF-4244-4F7E-8F97-4D9DA44E0D4A}" dt="2020-05-29T08:37:20.323" v="2493" actId="20577"/>
          <ac:spMkLst>
            <pc:docMk/>
            <pc:sldMk cId="4228879497" sldId="266"/>
            <ac:spMk id="29" creationId="{26660D49-B421-4EAC-80DC-C785737483AB}"/>
          </ac:spMkLst>
        </pc:spChg>
        <pc:spChg chg="mod">
          <ac:chgData name="Lee Hae_In" userId="07b8d1e70f2898c8" providerId="LiveId" clId="{7E107DBF-4244-4F7E-8F97-4D9DA44E0D4A}" dt="2020-05-29T08:36:02.917" v="2456"/>
          <ac:spMkLst>
            <pc:docMk/>
            <pc:sldMk cId="4228879497" sldId="266"/>
            <ac:spMk id="30" creationId="{D696FE1D-D9AA-4099-8714-B7AA2533E14C}"/>
          </ac:spMkLst>
        </pc:spChg>
        <pc:spChg chg="add mod">
          <ac:chgData name="Lee Hae_In" userId="07b8d1e70f2898c8" providerId="LiveId" clId="{7E107DBF-4244-4F7E-8F97-4D9DA44E0D4A}" dt="2020-05-29T08:36:05.409" v="2458" actId="571"/>
          <ac:spMkLst>
            <pc:docMk/>
            <pc:sldMk cId="4228879497" sldId="266"/>
            <ac:spMk id="31" creationId="{3B5195B8-51E2-4F5A-8F80-B5A3D646A2B8}"/>
          </ac:spMkLst>
        </pc:spChg>
        <pc:spChg chg="mod">
          <ac:chgData name="Lee Hae_In" userId="07b8d1e70f2898c8" providerId="LiveId" clId="{7E107DBF-4244-4F7E-8F97-4D9DA44E0D4A}" dt="2020-05-29T08:36:07.672" v="2460"/>
          <ac:spMkLst>
            <pc:docMk/>
            <pc:sldMk cId="4228879497" sldId="266"/>
            <ac:spMk id="33" creationId="{88BDEF50-0DF7-48BC-A63E-28FE5B915387}"/>
          </ac:spMkLst>
        </pc:spChg>
        <pc:spChg chg="mod">
          <ac:chgData name="Lee Hae_In" userId="07b8d1e70f2898c8" providerId="LiveId" clId="{7E107DBF-4244-4F7E-8F97-4D9DA44E0D4A}" dt="2020-05-29T08:37:15.291" v="2490" actId="20577"/>
          <ac:spMkLst>
            <pc:docMk/>
            <pc:sldMk cId="4228879497" sldId="266"/>
            <ac:spMk id="34" creationId="{A543B58D-608D-4395-8F94-54AB2F9176A4}"/>
          </ac:spMkLst>
        </pc:spChg>
        <pc:spChg chg="mod">
          <ac:chgData name="Lee Hae_In" userId="07b8d1e70f2898c8" providerId="LiveId" clId="{7E107DBF-4244-4F7E-8F97-4D9DA44E0D4A}" dt="2020-05-29T08:36:07.672" v="2460"/>
          <ac:spMkLst>
            <pc:docMk/>
            <pc:sldMk cId="4228879497" sldId="266"/>
            <ac:spMk id="35" creationId="{1A3A549B-6777-4B62-BA1B-2EF2342E6CA7}"/>
          </ac:spMkLst>
        </pc:spChg>
        <pc:spChg chg="mod">
          <ac:chgData name="Lee Hae_In" userId="07b8d1e70f2898c8" providerId="LiveId" clId="{7E107DBF-4244-4F7E-8F97-4D9DA44E0D4A}" dt="2020-05-29T08:36:09.523" v="2462"/>
          <ac:spMkLst>
            <pc:docMk/>
            <pc:sldMk cId="4228879497" sldId="266"/>
            <ac:spMk id="37" creationId="{00510276-FD62-4C1B-A98C-DC055329CDD3}"/>
          </ac:spMkLst>
        </pc:spChg>
        <pc:spChg chg="mod">
          <ac:chgData name="Lee Hae_In" userId="07b8d1e70f2898c8" providerId="LiveId" clId="{7E107DBF-4244-4F7E-8F97-4D9DA44E0D4A}" dt="2020-05-29T08:37:23.190" v="2494" actId="20577"/>
          <ac:spMkLst>
            <pc:docMk/>
            <pc:sldMk cId="4228879497" sldId="266"/>
            <ac:spMk id="38" creationId="{A7532234-C2BA-4EF6-A044-5DF93AEFC96A}"/>
          </ac:spMkLst>
        </pc:spChg>
        <pc:spChg chg="mod">
          <ac:chgData name="Lee Hae_In" userId="07b8d1e70f2898c8" providerId="LiveId" clId="{7E107DBF-4244-4F7E-8F97-4D9DA44E0D4A}" dt="2020-05-29T08:36:09.523" v="2462"/>
          <ac:spMkLst>
            <pc:docMk/>
            <pc:sldMk cId="4228879497" sldId="266"/>
            <ac:spMk id="39" creationId="{62BEC671-D06C-40B7-AE52-16A5A22FE886}"/>
          </ac:spMkLst>
        </pc:spChg>
        <pc:spChg chg="mod">
          <ac:chgData name="Lee Hae_In" userId="07b8d1e70f2898c8" providerId="LiveId" clId="{7E107DBF-4244-4F7E-8F97-4D9DA44E0D4A}" dt="2020-05-29T08:36:11.057" v="2464"/>
          <ac:spMkLst>
            <pc:docMk/>
            <pc:sldMk cId="4228879497" sldId="266"/>
            <ac:spMk id="41" creationId="{012F8B75-DAAE-460F-8753-0F44FC2EED72}"/>
          </ac:spMkLst>
        </pc:spChg>
        <pc:spChg chg="mod">
          <ac:chgData name="Lee Hae_In" userId="07b8d1e70f2898c8" providerId="LiveId" clId="{7E107DBF-4244-4F7E-8F97-4D9DA44E0D4A}" dt="2020-05-29T08:37:25.437" v="2495" actId="20577"/>
          <ac:spMkLst>
            <pc:docMk/>
            <pc:sldMk cId="4228879497" sldId="266"/>
            <ac:spMk id="42" creationId="{DE717F04-C84D-45A2-B93B-99C4A8B5DF4A}"/>
          </ac:spMkLst>
        </pc:spChg>
        <pc:spChg chg="mod">
          <ac:chgData name="Lee Hae_In" userId="07b8d1e70f2898c8" providerId="LiveId" clId="{7E107DBF-4244-4F7E-8F97-4D9DA44E0D4A}" dt="2020-05-29T08:36:11.057" v="2464"/>
          <ac:spMkLst>
            <pc:docMk/>
            <pc:sldMk cId="4228879497" sldId="266"/>
            <ac:spMk id="43" creationId="{16B249AE-AA40-4001-8CED-790C79825F30}"/>
          </ac:spMkLst>
        </pc:spChg>
        <pc:grpChg chg="add del mod">
          <ac:chgData name="Lee Hae_In" userId="07b8d1e70f2898c8" providerId="LiveId" clId="{7E107DBF-4244-4F7E-8F97-4D9DA44E0D4A}" dt="2020-05-29T08:35:37.206" v="2444" actId="165"/>
          <ac:grpSpMkLst>
            <pc:docMk/>
            <pc:sldMk cId="4228879497" sldId="266"/>
            <ac:grpSpMk id="6" creationId="{C2FFF376-66E2-4A76-AC70-A4708025933A}"/>
          </ac:grpSpMkLst>
        </pc:grpChg>
        <pc:grpChg chg="mod topLvl">
          <ac:chgData name="Lee Hae_In" userId="07b8d1e70f2898c8" providerId="LiveId" clId="{7E107DBF-4244-4F7E-8F97-4D9DA44E0D4A}" dt="2020-05-29T08:35:37.206" v="2444" actId="165"/>
          <ac:grpSpMkLst>
            <pc:docMk/>
            <pc:sldMk cId="4228879497" sldId="266"/>
            <ac:grpSpMk id="7" creationId="{0B5754C9-F99F-4516-829A-A0C5B2665B98}"/>
          </ac:grpSpMkLst>
        </pc:grpChg>
        <pc:grpChg chg="mod topLvl">
          <ac:chgData name="Lee Hae_In" userId="07b8d1e70f2898c8" providerId="LiveId" clId="{7E107DBF-4244-4F7E-8F97-4D9DA44E0D4A}" dt="2020-05-29T08:35:50.478" v="2450" actId="1076"/>
          <ac:grpSpMkLst>
            <pc:docMk/>
            <pc:sldMk cId="4228879497" sldId="266"/>
            <ac:grpSpMk id="8" creationId="{133327ED-1DCC-488C-B527-6C2CFD0A8CF9}"/>
          </ac:grpSpMkLst>
        </pc:grpChg>
        <pc:grpChg chg="add mod">
          <ac:chgData name="Lee Hae_In" userId="07b8d1e70f2898c8" providerId="LiveId" clId="{7E107DBF-4244-4F7E-8F97-4D9DA44E0D4A}" dt="2020-05-29T08:35:54.797" v="2452" actId="1076"/>
          <ac:grpSpMkLst>
            <pc:docMk/>
            <pc:sldMk cId="4228879497" sldId="266"/>
            <ac:grpSpMk id="19" creationId="{2C61D561-5258-4403-BD93-5A37284C90BF}"/>
          </ac:grpSpMkLst>
        </pc:grpChg>
        <pc:grpChg chg="add mod">
          <ac:chgData name="Lee Hae_In" userId="07b8d1e70f2898c8" providerId="LiveId" clId="{7E107DBF-4244-4F7E-8F97-4D9DA44E0D4A}" dt="2020-05-29T08:36:02.585" v="2455" actId="1076"/>
          <ac:grpSpMkLst>
            <pc:docMk/>
            <pc:sldMk cId="4228879497" sldId="266"/>
            <ac:grpSpMk id="23" creationId="{AACA8B35-C62D-492F-81D3-09DE8F11E553}"/>
          </ac:grpSpMkLst>
        </pc:grpChg>
        <pc:grpChg chg="add mod">
          <ac:chgData name="Lee Hae_In" userId="07b8d1e70f2898c8" providerId="LiveId" clId="{7E107DBF-4244-4F7E-8F97-4D9DA44E0D4A}" dt="2020-05-29T08:36:07.396" v="2459" actId="1076"/>
          <ac:grpSpMkLst>
            <pc:docMk/>
            <pc:sldMk cId="4228879497" sldId="266"/>
            <ac:grpSpMk id="27" creationId="{19D20090-0E8E-4A53-8789-EA62CBAA701F}"/>
          </ac:grpSpMkLst>
        </pc:grpChg>
        <pc:grpChg chg="add mod">
          <ac:chgData name="Lee Hae_In" userId="07b8d1e70f2898c8" providerId="LiveId" clId="{7E107DBF-4244-4F7E-8F97-4D9DA44E0D4A}" dt="2020-05-29T08:36:09.257" v="2461" actId="1076"/>
          <ac:grpSpMkLst>
            <pc:docMk/>
            <pc:sldMk cId="4228879497" sldId="266"/>
            <ac:grpSpMk id="32" creationId="{1DA77544-FF15-4B33-A85D-F26A63ADD52F}"/>
          </ac:grpSpMkLst>
        </pc:grpChg>
        <pc:grpChg chg="add mod">
          <ac:chgData name="Lee Hae_In" userId="07b8d1e70f2898c8" providerId="LiveId" clId="{7E107DBF-4244-4F7E-8F97-4D9DA44E0D4A}" dt="2020-05-29T08:36:10.820" v="2463" actId="1076"/>
          <ac:grpSpMkLst>
            <pc:docMk/>
            <pc:sldMk cId="4228879497" sldId="266"/>
            <ac:grpSpMk id="36" creationId="{6CA85E64-FEF4-4443-9BE9-B6EF1E325FF8}"/>
          </ac:grpSpMkLst>
        </pc:grpChg>
        <pc:grpChg chg="add mod">
          <ac:chgData name="Lee Hae_In" userId="07b8d1e70f2898c8" providerId="LiveId" clId="{7E107DBF-4244-4F7E-8F97-4D9DA44E0D4A}" dt="2020-05-29T08:36:13.917" v="2466" actId="1076"/>
          <ac:grpSpMkLst>
            <pc:docMk/>
            <pc:sldMk cId="4228879497" sldId="266"/>
            <ac:grpSpMk id="40" creationId="{C6CC99B6-9C31-421B-BD9F-99F8EE6415D7}"/>
          </ac:grpSpMkLst>
        </pc:grpChg>
        <pc:cxnChg chg="mod topLvl">
          <ac:chgData name="Lee Hae_In" userId="07b8d1e70f2898c8" providerId="LiveId" clId="{7E107DBF-4244-4F7E-8F97-4D9DA44E0D4A}" dt="2020-05-29T08:36:21.242" v="2468" actId="14100"/>
          <ac:cxnSpMkLst>
            <pc:docMk/>
            <pc:sldMk cId="4228879497" sldId="266"/>
            <ac:cxnSpMk id="11" creationId="{05BB1DA8-3600-4522-81EA-EBD8C22839DD}"/>
          </ac:cxnSpMkLst>
        </pc:cxnChg>
        <pc:cxnChg chg="add mod">
          <ac:chgData name="Lee Hae_In" userId="07b8d1e70f2898c8" providerId="LiveId" clId="{7E107DBF-4244-4F7E-8F97-4D9DA44E0D4A}" dt="2020-05-29T08:36:27.581" v="2472" actId="14100"/>
          <ac:cxnSpMkLst>
            <pc:docMk/>
            <pc:sldMk cId="4228879497" sldId="266"/>
            <ac:cxnSpMk id="45" creationId="{5B4CBE20-5919-435A-A246-C4E88BB326D1}"/>
          </ac:cxnSpMkLst>
        </pc:cxnChg>
        <pc:cxnChg chg="add mod">
          <ac:chgData name="Lee Hae_In" userId="07b8d1e70f2898c8" providerId="LiveId" clId="{7E107DBF-4244-4F7E-8F97-4D9DA44E0D4A}" dt="2020-05-29T08:36:36.348" v="2476" actId="14100"/>
          <ac:cxnSpMkLst>
            <pc:docMk/>
            <pc:sldMk cId="4228879497" sldId="266"/>
            <ac:cxnSpMk id="48" creationId="{F26663A3-69BB-45E3-B9A7-D0F1951D528C}"/>
          </ac:cxnSpMkLst>
        </pc:cxnChg>
        <pc:cxnChg chg="add mod">
          <ac:chgData name="Lee Hae_In" userId="07b8d1e70f2898c8" providerId="LiveId" clId="{7E107DBF-4244-4F7E-8F97-4D9DA44E0D4A}" dt="2020-05-29T08:36:44.374" v="2479" actId="14100"/>
          <ac:cxnSpMkLst>
            <pc:docMk/>
            <pc:sldMk cId="4228879497" sldId="266"/>
            <ac:cxnSpMk id="51" creationId="{A6BB6406-1D95-44AA-801D-D28C211D2781}"/>
          </ac:cxnSpMkLst>
        </pc:cxnChg>
        <pc:cxnChg chg="add mod">
          <ac:chgData name="Lee Hae_In" userId="07b8d1e70f2898c8" providerId="LiveId" clId="{7E107DBF-4244-4F7E-8F97-4D9DA44E0D4A}" dt="2020-05-29T08:36:52.467" v="2483" actId="14100"/>
          <ac:cxnSpMkLst>
            <pc:docMk/>
            <pc:sldMk cId="4228879497" sldId="266"/>
            <ac:cxnSpMk id="54" creationId="{03888C10-A499-4555-B1A2-63FC6F17E41C}"/>
          </ac:cxnSpMkLst>
        </pc:cxnChg>
        <pc:cxnChg chg="add mod">
          <ac:chgData name="Lee Hae_In" userId="07b8d1e70f2898c8" providerId="LiveId" clId="{7E107DBF-4244-4F7E-8F97-4D9DA44E0D4A}" dt="2020-05-29T08:37:01.392" v="2486" actId="14100"/>
          <ac:cxnSpMkLst>
            <pc:docMk/>
            <pc:sldMk cId="4228879497" sldId="266"/>
            <ac:cxnSpMk id="57" creationId="{96647CCA-1EF1-4069-814C-18371B919E5B}"/>
          </ac:cxnSpMkLst>
        </pc:cxnChg>
        <pc:cxnChg chg="add mod">
          <ac:chgData name="Lee Hae_In" userId="07b8d1e70f2898c8" providerId="LiveId" clId="{7E107DBF-4244-4F7E-8F97-4D9DA44E0D4A}" dt="2020-05-29T08:37:08.165" v="2489" actId="14100"/>
          <ac:cxnSpMkLst>
            <pc:docMk/>
            <pc:sldMk cId="4228879497" sldId="266"/>
            <ac:cxnSpMk id="60" creationId="{7E638AB8-5482-494F-961C-3979FEE00F9B}"/>
          </ac:cxnSpMkLst>
        </pc:cxnChg>
      </pc:sldChg>
      <pc:sldChg chg="addSp delSp modSp new mod modAnim">
        <pc:chgData name="Lee Hae_In" userId="07b8d1e70f2898c8" providerId="LiveId" clId="{7E107DBF-4244-4F7E-8F97-4D9DA44E0D4A}" dt="2020-06-01T05:12:56.988" v="2713"/>
        <pc:sldMkLst>
          <pc:docMk/>
          <pc:sldMk cId="764492416" sldId="267"/>
        </pc:sldMkLst>
        <pc:spChg chg="mod">
          <ac:chgData name="Lee Hae_In" userId="07b8d1e70f2898c8" providerId="LiveId" clId="{7E107DBF-4244-4F7E-8F97-4D9DA44E0D4A}" dt="2020-05-29T08:44:37.414" v="2503" actId="27636"/>
          <ac:spMkLst>
            <pc:docMk/>
            <pc:sldMk cId="764492416" sldId="267"/>
            <ac:spMk id="2" creationId="{AFF53022-D556-4E31-8EA1-C20CF136D006}"/>
          </ac:spMkLst>
        </pc:spChg>
        <pc:spChg chg="del">
          <ac:chgData name="Lee Hae_In" userId="07b8d1e70f2898c8" providerId="LiveId" clId="{7E107DBF-4244-4F7E-8F97-4D9DA44E0D4A}" dt="2020-05-29T08:44:25.033" v="2498" actId="478"/>
          <ac:spMkLst>
            <pc:docMk/>
            <pc:sldMk cId="764492416" sldId="267"/>
            <ac:spMk id="3" creationId="{F1497A39-28D6-4D0C-9DD9-78C691FDD832}"/>
          </ac:spMkLst>
        </pc:spChg>
        <pc:spChg chg="del">
          <ac:chgData name="Lee Hae_In" userId="07b8d1e70f2898c8" providerId="LiveId" clId="{7E107DBF-4244-4F7E-8F97-4D9DA44E0D4A}" dt="2020-05-29T08:44:23.492" v="2497" actId="478"/>
          <ac:spMkLst>
            <pc:docMk/>
            <pc:sldMk cId="764492416" sldId="267"/>
            <ac:spMk id="4" creationId="{D2F768F3-DF22-4614-A595-262DD4B34327}"/>
          </ac:spMkLst>
        </pc:spChg>
        <pc:spChg chg="add mod">
          <ac:chgData name="Lee Hae_In" userId="07b8d1e70f2898c8" providerId="LiveId" clId="{7E107DBF-4244-4F7E-8F97-4D9DA44E0D4A}" dt="2020-05-29T08:44:25.654" v="2499"/>
          <ac:spMkLst>
            <pc:docMk/>
            <pc:sldMk cId="764492416" sldId="267"/>
            <ac:spMk id="5" creationId="{068C4EE3-FE0A-44C3-A94B-DE56032CBC1B}"/>
          </ac:spMkLst>
        </pc:spChg>
      </pc:sldChg>
      <pc:sldChg chg="modSp add mod modAnim">
        <pc:chgData name="Lee Hae_In" userId="07b8d1e70f2898c8" providerId="LiveId" clId="{7E107DBF-4244-4F7E-8F97-4D9DA44E0D4A}" dt="2020-06-01T06:23:35.649" v="3618" actId="14100"/>
        <pc:sldMkLst>
          <pc:docMk/>
          <pc:sldMk cId="3148181826" sldId="268"/>
        </pc:sldMkLst>
        <pc:spChg chg="mod">
          <ac:chgData name="Lee Hae_In" userId="07b8d1e70f2898c8" providerId="LiveId" clId="{7E107DBF-4244-4F7E-8F97-4D9DA44E0D4A}" dt="2020-06-01T06:23:35.265" v="3617" actId="1076"/>
          <ac:spMkLst>
            <pc:docMk/>
            <pc:sldMk cId="3148181826" sldId="268"/>
            <ac:spMk id="73" creationId="{46940949-1865-4404-9D39-89232B7D894C}"/>
          </ac:spMkLst>
        </pc:spChg>
        <pc:grpChg chg="mod">
          <ac:chgData name="Lee Hae_In" userId="07b8d1e70f2898c8" providerId="LiveId" clId="{7E107DBF-4244-4F7E-8F97-4D9DA44E0D4A}" dt="2020-06-01T06:22:00.496" v="3612" actId="1076"/>
          <ac:grpSpMkLst>
            <pc:docMk/>
            <pc:sldMk cId="3148181826" sldId="268"/>
            <ac:grpSpMk id="29" creationId="{C45F8F7B-42B7-482F-B4A0-09D212397B13}"/>
          </ac:grpSpMkLst>
        </pc:grpChg>
        <pc:grpChg chg="mod">
          <ac:chgData name="Lee Hae_In" userId="07b8d1e70f2898c8" providerId="LiveId" clId="{7E107DBF-4244-4F7E-8F97-4D9DA44E0D4A}" dt="2020-06-01T06:21:49.228" v="3610" actId="1076"/>
          <ac:grpSpMkLst>
            <pc:docMk/>
            <pc:sldMk cId="3148181826" sldId="268"/>
            <ac:grpSpMk id="54" creationId="{9DFE85E0-8759-407E-8F3D-39DD4A09D375}"/>
          </ac:grpSpMkLst>
        </pc:grpChg>
        <pc:cxnChg chg="mod">
          <ac:chgData name="Lee Hae_In" userId="07b8d1e70f2898c8" providerId="LiveId" clId="{7E107DBF-4244-4F7E-8F97-4D9DA44E0D4A}" dt="2020-06-01T06:22:00.496" v="3612" actId="1076"/>
          <ac:cxnSpMkLst>
            <pc:docMk/>
            <pc:sldMk cId="3148181826" sldId="268"/>
            <ac:cxnSpMk id="65" creationId="{6E5599F6-559F-4FF2-A9BD-3AE7A1300B79}"/>
          </ac:cxnSpMkLst>
        </pc:cxnChg>
        <pc:cxnChg chg="mod">
          <ac:chgData name="Lee Hae_In" userId="07b8d1e70f2898c8" providerId="LiveId" clId="{7E107DBF-4244-4F7E-8F97-4D9DA44E0D4A}" dt="2020-06-01T06:23:35.649" v="3618" actId="14100"/>
          <ac:cxnSpMkLst>
            <pc:docMk/>
            <pc:sldMk cId="3148181826" sldId="268"/>
            <ac:cxnSpMk id="74" creationId="{B0570A4D-63F8-4B62-B031-F94DFA74D45C}"/>
          </ac:cxnSpMkLst>
        </pc:cxnChg>
      </pc:sldChg>
      <pc:sldChg chg="addSp delSp modSp add mod">
        <pc:chgData name="Lee Hae_In" userId="07b8d1e70f2898c8" providerId="LiveId" clId="{7E107DBF-4244-4F7E-8F97-4D9DA44E0D4A}" dt="2020-06-01T07:46:43.009" v="4387" actId="14100"/>
        <pc:sldMkLst>
          <pc:docMk/>
          <pc:sldMk cId="1132974136" sldId="269"/>
        </pc:sldMkLst>
        <pc:spChg chg="mod">
          <ac:chgData name="Lee Hae_In" userId="07b8d1e70f2898c8" providerId="LiveId" clId="{7E107DBF-4244-4F7E-8F97-4D9DA44E0D4A}" dt="2020-06-01T07:40:16.921" v="4268"/>
          <ac:spMkLst>
            <pc:docMk/>
            <pc:sldMk cId="1132974136" sldId="269"/>
            <ac:spMk id="2" creationId="{AFF53022-D556-4E31-8EA1-C20CF136D006}"/>
          </ac:spMkLst>
        </pc:spChg>
        <pc:spChg chg="mod">
          <ac:chgData name="Lee Hae_In" userId="07b8d1e70f2898c8" providerId="LiveId" clId="{7E107DBF-4244-4F7E-8F97-4D9DA44E0D4A}" dt="2020-06-01T07:45:44.422" v="4371" actId="1076"/>
          <ac:spMkLst>
            <pc:docMk/>
            <pc:sldMk cId="1132974136" sldId="269"/>
            <ac:spMk id="5" creationId="{068C4EE3-FE0A-44C3-A94B-DE56032CBC1B}"/>
          </ac:spMkLst>
        </pc:spChg>
        <pc:spChg chg="mod">
          <ac:chgData name="Lee Hae_In" userId="07b8d1e70f2898c8" providerId="LiveId" clId="{7E107DBF-4244-4F7E-8F97-4D9DA44E0D4A}" dt="2020-05-29T08:44:46.624" v="2506"/>
          <ac:spMkLst>
            <pc:docMk/>
            <pc:sldMk cId="1132974136" sldId="269"/>
            <ac:spMk id="6" creationId="{AF6B60FC-1582-4FEC-A33F-404E85378FCC}"/>
          </ac:spMkLst>
        </pc:spChg>
        <pc:spChg chg="mod">
          <ac:chgData name="Lee Hae_In" userId="07b8d1e70f2898c8" providerId="LiveId" clId="{7E107DBF-4244-4F7E-8F97-4D9DA44E0D4A}" dt="2020-05-29T08:44:46.624" v="2506"/>
          <ac:spMkLst>
            <pc:docMk/>
            <pc:sldMk cId="1132974136" sldId="269"/>
            <ac:spMk id="7" creationId="{BD1E777E-3A67-4179-86CE-94DB6C9686DE}"/>
          </ac:spMkLst>
        </pc:spChg>
        <pc:spChg chg="mod">
          <ac:chgData name="Lee Hae_In" userId="07b8d1e70f2898c8" providerId="LiveId" clId="{7E107DBF-4244-4F7E-8F97-4D9DA44E0D4A}" dt="2020-05-29T08:45:40.114" v="2525" actId="20577"/>
          <ac:spMkLst>
            <pc:docMk/>
            <pc:sldMk cId="1132974136" sldId="269"/>
            <ac:spMk id="8" creationId="{23A1E502-04E7-4C1D-A212-61BD3A114701}"/>
          </ac:spMkLst>
        </pc:spChg>
        <pc:spChg chg="add mod">
          <ac:chgData name="Lee Hae_In" userId="07b8d1e70f2898c8" providerId="LiveId" clId="{7E107DBF-4244-4F7E-8F97-4D9DA44E0D4A}" dt="2020-06-01T07:43:29.246" v="4323" actId="1076"/>
          <ac:spMkLst>
            <pc:docMk/>
            <pc:sldMk cId="1132974136" sldId="269"/>
            <ac:spMk id="9" creationId="{1481F135-BEAC-4E0E-9AE4-3C51EECF565F}"/>
          </ac:spMkLst>
        </pc:spChg>
        <pc:spChg chg="mod">
          <ac:chgData name="Lee Hae_In" userId="07b8d1e70f2898c8" providerId="LiveId" clId="{7E107DBF-4244-4F7E-8F97-4D9DA44E0D4A}" dt="2020-05-29T08:44:56.945" v="2517"/>
          <ac:spMkLst>
            <pc:docMk/>
            <pc:sldMk cId="1132974136" sldId="269"/>
            <ac:spMk id="11" creationId="{A3024636-7323-4643-BAA2-8D47730870B5}"/>
          </ac:spMkLst>
        </pc:spChg>
        <pc:spChg chg="mod">
          <ac:chgData name="Lee Hae_In" userId="07b8d1e70f2898c8" providerId="LiveId" clId="{7E107DBF-4244-4F7E-8F97-4D9DA44E0D4A}" dt="2020-05-29T08:44:56.945" v="2517"/>
          <ac:spMkLst>
            <pc:docMk/>
            <pc:sldMk cId="1132974136" sldId="269"/>
            <ac:spMk id="12" creationId="{097DE58B-5266-4058-9565-8A75D7AEBB63}"/>
          </ac:spMkLst>
        </pc:spChg>
        <pc:spChg chg="mod">
          <ac:chgData name="Lee Hae_In" userId="07b8d1e70f2898c8" providerId="LiveId" clId="{7E107DBF-4244-4F7E-8F97-4D9DA44E0D4A}" dt="2020-05-29T08:45:44.479" v="2528"/>
          <ac:spMkLst>
            <pc:docMk/>
            <pc:sldMk cId="1132974136" sldId="269"/>
            <ac:spMk id="13" creationId="{5126D3F1-93D7-4478-AE90-747675ADF69F}"/>
          </ac:spMkLst>
        </pc:spChg>
        <pc:spChg chg="add mod">
          <ac:chgData name="Lee Hae_In" userId="07b8d1e70f2898c8" providerId="LiveId" clId="{7E107DBF-4244-4F7E-8F97-4D9DA44E0D4A}" dt="2020-06-01T07:41:06.566" v="4286" actId="164"/>
          <ac:spMkLst>
            <pc:docMk/>
            <pc:sldMk cId="1132974136" sldId="269"/>
            <ac:spMk id="14" creationId="{7B31B3F8-B48B-48FD-9CA1-53C6E003AE8B}"/>
          </ac:spMkLst>
        </pc:spChg>
        <pc:spChg chg="add del mod">
          <ac:chgData name="Lee Hae_In" userId="07b8d1e70f2898c8" providerId="LiveId" clId="{7E107DBF-4244-4F7E-8F97-4D9DA44E0D4A}" dt="2020-06-01T07:40:32.846" v="4272" actId="478"/>
          <ac:spMkLst>
            <pc:docMk/>
            <pc:sldMk cId="1132974136" sldId="269"/>
            <ac:spMk id="17" creationId="{B9448EEC-646D-42FC-AE3B-17CE79E8D5BF}"/>
          </ac:spMkLst>
        </pc:spChg>
        <pc:spChg chg="mod">
          <ac:chgData name="Lee Hae_In" userId="07b8d1e70f2898c8" providerId="LiveId" clId="{7E107DBF-4244-4F7E-8F97-4D9DA44E0D4A}" dt="2020-05-29T08:47:05.113" v="2606"/>
          <ac:spMkLst>
            <pc:docMk/>
            <pc:sldMk cId="1132974136" sldId="269"/>
            <ac:spMk id="19" creationId="{AC084ABC-7EAA-4340-832A-972B1063FA9F}"/>
          </ac:spMkLst>
        </pc:spChg>
        <pc:spChg chg="mod">
          <ac:chgData name="Lee Hae_In" userId="07b8d1e70f2898c8" providerId="LiveId" clId="{7E107DBF-4244-4F7E-8F97-4D9DA44E0D4A}" dt="2020-05-29T08:47:05.113" v="2606"/>
          <ac:spMkLst>
            <pc:docMk/>
            <pc:sldMk cId="1132974136" sldId="269"/>
            <ac:spMk id="20" creationId="{F5753885-C7D5-488B-90E5-96896A377AC5}"/>
          </ac:spMkLst>
        </pc:spChg>
        <pc:spChg chg="mod">
          <ac:chgData name="Lee Hae_In" userId="07b8d1e70f2898c8" providerId="LiveId" clId="{7E107DBF-4244-4F7E-8F97-4D9DA44E0D4A}" dt="2020-05-29T08:47:05.113" v="2606"/>
          <ac:spMkLst>
            <pc:docMk/>
            <pc:sldMk cId="1132974136" sldId="269"/>
            <ac:spMk id="21" creationId="{0A89AF3B-006A-4988-9C31-DA63FAD083E7}"/>
          </ac:spMkLst>
        </pc:spChg>
        <pc:spChg chg="add del mod">
          <ac:chgData name="Lee Hae_In" userId="07b8d1e70f2898c8" providerId="LiveId" clId="{7E107DBF-4244-4F7E-8F97-4D9DA44E0D4A}" dt="2020-06-01T07:40:37.315" v="4273" actId="478"/>
          <ac:spMkLst>
            <pc:docMk/>
            <pc:sldMk cId="1132974136" sldId="269"/>
            <ac:spMk id="22" creationId="{D1244ADD-C6BD-4830-B0C9-115DA6A30C61}"/>
          </ac:spMkLst>
        </pc:spChg>
        <pc:spChg chg="mod">
          <ac:chgData name="Lee Hae_In" userId="07b8d1e70f2898c8" providerId="LiveId" clId="{7E107DBF-4244-4F7E-8F97-4D9DA44E0D4A}" dt="2020-05-29T08:47:09.405" v="2608"/>
          <ac:spMkLst>
            <pc:docMk/>
            <pc:sldMk cId="1132974136" sldId="269"/>
            <ac:spMk id="24" creationId="{E4DEA0DB-9358-481D-BDA1-3354FBF5E235}"/>
          </ac:spMkLst>
        </pc:spChg>
        <pc:spChg chg="mod">
          <ac:chgData name="Lee Hae_In" userId="07b8d1e70f2898c8" providerId="LiveId" clId="{7E107DBF-4244-4F7E-8F97-4D9DA44E0D4A}" dt="2020-05-29T08:47:09.405" v="2608"/>
          <ac:spMkLst>
            <pc:docMk/>
            <pc:sldMk cId="1132974136" sldId="269"/>
            <ac:spMk id="25" creationId="{0648DA44-B3D1-4974-B290-8709DABEA188}"/>
          </ac:spMkLst>
        </pc:spChg>
        <pc:spChg chg="mod">
          <ac:chgData name="Lee Hae_In" userId="07b8d1e70f2898c8" providerId="LiveId" clId="{7E107DBF-4244-4F7E-8F97-4D9DA44E0D4A}" dt="2020-05-29T08:47:09.405" v="2608"/>
          <ac:spMkLst>
            <pc:docMk/>
            <pc:sldMk cId="1132974136" sldId="269"/>
            <ac:spMk id="26" creationId="{CA149563-04DA-4EF5-8384-C68FE07B6462}"/>
          </ac:spMkLst>
        </pc:spChg>
        <pc:spChg chg="add del mod">
          <ac:chgData name="Lee Hae_In" userId="07b8d1e70f2898c8" providerId="LiveId" clId="{7E107DBF-4244-4F7E-8F97-4D9DA44E0D4A}" dt="2020-06-01T07:40:37.315" v="4273" actId="478"/>
          <ac:spMkLst>
            <pc:docMk/>
            <pc:sldMk cId="1132974136" sldId="269"/>
            <ac:spMk id="27" creationId="{CE07A3D5-AFAC-499A-AD2F-A98BAC5A1280}"/>
          </ac:spMkLst>
        </pc:spChg>
        <pc:spChg chg="add del mod">
          <ac:chgData name="Lee Hae_In" userId="07b8d1e70f2898c8" providerId="LiveId" clId="{7E107DBF-4244-4F7E-8F97-4D9DA44E0D4A}" dt="2020-06-01T07:40:31.372" v="4271" actId="478"/>
          <ac:spMkLst>
            <pc:docMk/>
            <pc:sldMk cId="1132974136" sldId="269"/>
            <ac:spMk id="28" creationId="{E0AA1587-4951-4CBB-90FF-CCF427AB1F60}"/>
          </ac:spMkLst>
        </pc:spChg>
        <pc:spChg chg="mod">
          <ac:chgData name="Lee Hae_In" userId="07b8d1e70f2898c8" providerId="LiveId" clId="{7E107DBF-4244-4F7E-8F97-4D9DA44E0D4A}" dt="2020-06-01T07:40:55.305" v="4280" actId="1076"/>
          <ac:spMkLst>
            <pc:docMk/>
            <pc:sldMk cId="1132974136" sldId="269"/>
            <ac:spMk id="31" creationId="{AA820AAE-2F82-4EDC-B18C-5950D30BEBE0}"/>
          </ac:spMkLst>
        </pc:spChg>
        <pc:spChg chg="mod">
          <ac:chgData name="Lee Hae_In" userId="07b8d1e70f2898c8" providerId="LiveId" clId="{7E107DBF-4244-4F7E-8F97-4D9DA44E0D4A}" dt="2020-06-01T07:40:49.841" v="4276"/>
          <ac:spMkLst>
            <pc:docMk/>
            <pc:sldMk cId="1132974136" sldId="269"/>
            <ac:spMk id="32" creationId="{0FDB7FD5-5716-48EF-8059-00F6029F3A07}"/>
          </ac:spMkLst>
        </pc:spChg>
        <pc:spChg chg="mod">
          <ac:chgData name="Lee Hae_In" userId="07b8d1e70f2898c8" providerId="LiveId" clId="{7E107DBF-4244-4F7E-8F97-4D9DA44E0D4A}" dt="2020-06-01T07:40:49.841" v="4276"/>
          <ac:spMkLst>
            <pc:docMk/>
            <pc:sldMk cId="1132974136" sldId="269"/>
            <ac:spMk id="33" creationId="{42804C65-EE94-4DDA-AA96-918A7A765271}"/>
          </ac:spMkLst>
        </pc:spChg>
        <pc:spChg chg="mod">
          <ac:chgData name="Lee Hae_In" userId="07b8d1e70f2898c8" providerId="LiveId" clId="{7E107DBF-4244-4F7E-8F97-4D9DA44E0D4A}" dt="2020-06-01T07:40:49.841" v="4276"/>
          <ac:spMkLst>
            <pc:docMk/>
            <pc:sldMk cId="1132974136" sldId="269"/>
            <ac:spMk id="34" creationId="{CE5E2770-A72C-460B-96DF-FC6A0488778D}"/>
          </ac:spMkLst>
        </pc:spChg>
        <pc:spChg chg="mod">
          <ac:chgData name="Lee Hae_In" userId="07b8d1e70f2898c8" providerId="LiveId" clId="{7E107DBF-4244-4F7E-8F97-4D9DA44E0D4A}" dt="2020-06-01T07:44:15.784" v="4345" actId="20577"/>
          <ac:spMkLst>
            <pc:docMk/>
            <pc:sldMk cId="1132974136" sldId="269"/>
            <ac:spMk id="37" creationId="{6D13995B-67D4-4F01-89BC-4DC43962CD0F}"/>
          </ac:spMkLst>
        </pc:spChg>
        <pc:spChg chg="mod">
          <ac:chgData name="Lee Hae_In" userId="07b8d1e70f2898c8" providerId="LiveId" clId="{7E107DBF-4244-4F7E-8F97-4D9DA44E0D4A}" dt="2020-06-01T07:43:47.329" v="4326" actId="408"/>
          <ac:spMkLst>
            <pc:docMk/>
            <pc:sldMk cId="1132974136" sldId="269"/>
            <ac:spMk id="38" creationId="{E2B88C80-61B6-4146-B132-6D372FED1379}"/>
          </ac:spMkLst>
        </pc:spChg>
        <pc:spChg chg="mod">
          <ac:chgData name="Lee Hae_In" userId="07b8d1e70f2898c8" providerId="LiveId" clId="{7E107DBF-4244-4F7E-8F97-4D9DA44E0D4A}" dt="2020-06-01T07:44:22.950" v="4349" actId="20577"/>
          <ac:spMkLst>
            <pc:docMk/>
            <pc:sldMk cId="1132974136" sldId="269"/>
            <ac:spMk id="39" creationId="{BE2E39C0-0274-4D90-9554-B03DCF69210B}"/>
          </ac:spMkLst>
        </pc:spChg>
        <pc:spChg chg="mod">
          <ac:chgData name="Lee Hae_In" userId="07b8d1e70f2898c8" providerId="LiveId" clId="{7E107DBF-4244-4F7E-8F97-4D9DA44E0D4A}" dt="2020-06-01T07:43:47.329" v="4326" actId="408"/>
          <ac:spMkLst>
            <pc:docMk/>
            <pc:sldMk cId="1132974136" sldId="269"/>
            <ac:spMk id="40" creationId="{E3CF12CE-B0A4-42EE-BB1D-5408DA0BFC1B}"/>
          </ac:spMkLst>
        </pc:spChg>
        <pc:spChg chg="mod">
          <ac:chgData name="Lee Hae_In" userId="07b8d1e70f2898c8" providerId="LiveId" clId="{7E107DBF-4244-4F7E-8F97-4D9DA44E0D4A}" dt="2020-06-01T07:44:35.521" v="4355" actId="20577"/>
          <ac:spMkLst>
            <pc:docMk/>
            <pc:sldMk cId="1132974136" sldId="269"/>
            <ac:spMk id="45" creationId="{62A1C6D8-97E9-43E8-B5EB-2536D5FEEF2B}"/>
          </ac:spMkLst>
        </pc:spChg>
        <pc:spChg chg="mod">
          <ac:chgData name="Lee Hae_In" userId="07b8d1e70f2898c8" providerId="LiveId" clId="{7E107DBF-4244-4F7E-8F97-4D9DA44E0D4A}" dt="2020-06-01T07:43:47.329" v="4326" actId="408"/>
          <ac:spMkLst>
            <pc:docMk/>
            <pc:sldMk cId="1132974136" sldId="269"/>
            <ac:spMk id="46" creationId="{8A20FAAD-2B37-4EF2-A0FD-B2AF62A0919A}"/>
          </ac:spMkLst>
        </pc:spChg>
        <pc:spChg chg="mod">
          <ac:chgData name="Lee Hae_In" userId="07b8d1e70f2898c8" providerId="LiveId" clId="{7E107DBF-4244-4F7E-8F97-4D9DA44E0D4A}" dt="2020-06-01T07:44:24.691" v="4350" actId="20577"/>
          <ac:spMkLst>
            <pc:docMk/>
            <pc:sldMk cId="1132974136" sldId="269"/>
            <ac:spMk id="47" creationId="{A4CEB2D1-588C-4983-A6E9-650140172C36}"/>
          </ac:spMkLst>
        </pc:spChg>
        <pc:spChg chg="mod">
          <ac:chgData name="Lee Hae_In" userId="07b8d1e70f2898c8" providerId="LiveId" clId="{7E107DBF-4244-4F7E-8F97-4D9DA44E0D4A}" dt="2020-06-01T07:43:47.329" v="4326" actId="408"/>
          <ac:spMkLst>
            <pc:docMk/>
            <pc:sldMk cId="1132974136" sldId="269"/>
            <ac:spMk id="48" creationId="{DEFED1A3-24A3-48BD-85E5-A4AED5553A68}"/>
          </ac:spMkLst>
        </pc:spChg>
        <pc:spChg chg="mod">
          <ac:chgData name="Lee Hae_In" userId="07b8d1e70f2898c8" providerId="LiveId" clId="{7E107DBF-4244-4F7E-8F97-4D9DA44E0D4A}" dt="2020-06-01T07:44:39.457" v="4359" actId="20577"/>
          <ac:spMkLst>
            <pc:docMk/>
            <pc:sldMk cId="1132974136" sldId="269"/>
            <ac:spMk id="52" creationId="{9F65C7A5-C621-4CB2-9352-D64E320F7031}"/>
          </ac:spMkLst>
        </pc:spChg>
        <pc:spChg chg="mod">
          <ac:chgData name="Lee Hae_In" userId="07b8d1e70f2898c8" providerId="LiveId" clId="{7E107DBF-4244-4F7E-8F97-4D9DA44E0D4A}" dt="2020-06-01T07:43:47.329" v="4326" actId="408"/>
          <ac:spMkLst>
            <pc:docMk/>
            <pc:sldMk cId="1132974136" sldId="269"/>
            <ac:spMk id="53" creationId="{458A3AAE-C4FA-4556-80AB-8772FFF2EAF5}"/>
          </ac:spMkLst>
        </pc:spChg>
        <pc:spChg chg="mod">
          <ac:chgData name="Lee Hae_In" userId="07b8d1e70f2898c8" providerId="LiveId" clId="{7E107DBF-4244-4F7E-8F97-4D9DA44E0D4A}" dt="2020-06-01T07:44:26.726" v="4351" actId="20577"/>
          <ac:spMkLst>
            <pc:docMk/>
            <pc:sldMk cId="1132974136" sldId="269"/>
            <ac:spMk id="54" creationId="{8351AA97-8C85-47CF-94BA-390508940935}"/>
          </ac:spMkLst>
        </pc:spChg>
        <pc:spChg chg="mod">
          <ac:chgData name="Lee Hae_In" userId="07b8d1e70f2898c8" providerId="LiveId" clId="{7E107DBF-4244-4F7E-8F97-4D9DA44E0D4A}" dt="2020-06-01T07:43:47.329" v="4326" actId="408"/>
          <ac:spMkLst>
            <pc:docMk/>
            <pc:sldMk cId="1132974136" sldId="269"/>
            <ac:spMk id="55" creationId="{C954715A-D1C7-4144-B399-BFE97D075983}"/>
          </ac:spMkLst>
        </pc:spChg>
        <pc:spChg chg="mod">
          <ac:chgData name="Lee Hae_In" userId="07b8d1e70f2898c8" providerId="LiveId" clId="{7E107DBF-4244-4F7E-8F97-4D9DA44E0D4A}" dt="2020-06-01T07:44:42.671" v="4361" actId="20577"/>
          <ac:spMkLst>
            <pc:docMk/>
            <pc:sldMk cId="1132974136" sldId="269"/>
            <ac:spMk id="59" creationId="{79255D6B-E519-4BB6-925E-3F48379D1A00}"/>
          </ac:spMkLst>
        </pc:spChg>
        <pc:spChg chg="mod">
          <ac:chgData name="Lee Hae_In" userId="07b8d1e70f2898c8" providerId="LiveId" clId="{7E107DBF-4244-4F7E-8F97-4D9DA44E0D4A}" dt="2020-06-01T07:43:47.329" v="4326" actId="408"/>
          <ac:spMkLst>
            <pc:docMk/>
            <pc:sldMk cId="1132974136" sldId="269"/>
            <ac:spMk id="60" creationId="{FC1D6041-0006-430F-B695-D57FEB617891}"/>
          </ac:spMkLst>
        </pc:spChg>
        <pc:spChg chg="mod">
          <ac:chgData name="Lee Hae_In" userId="07b8d1e70f2898c8" providerId="LiveId" clId="{7E107DBF-4244-4F7E-8F97-4D9DA44E0D4A}" dt="2020-06-01T07:44:27.882" v="4352" actId="20577"/>
          <ac:spMkLst>
            <pc:docMk/>
            <pc:sldMk cId="1132974136" sldId="269"/>
            <ac:spMk id="61" creationId="{6F08F4A5-FC88-4E6A-88F6-73E37B0619AD}"/>
          </ac:spMkLst>
        </pc:spChg>
        <pc:spChg chg="mod">
          <ac:chgData name="Lee Hae_In" userId="07b8d1e70f2898c8" providerId="LiveId" clId="{7E107DBF-4244-4F7E-8F97-4D9DA44E0D4A}" dt="2020-06-01T07:43:47.329" v="4326" actId="408"/>
          <ac:spMkLst>
            <pc:docMk/>
            <pc:sldMk cId="1132974136" sldId="269"/>
            <ac:spMk id="62" creationId="{009BA262-8902-461C-9B91-2EBC0AB1129C}"/>
          </ac:spMkLst>
        </pc:spChg>
        <pc:spChg chg="mod">
          <ac:chgData name="Lee Hae_In" userId="07b8d1e70f2898c8" providerId="LiveId" clId="{7E107DBF-4244-4F7E-8F97-4D9DA44E0D4A}" dt="2020-06-01T07:44:46.327" v="4363" actId="20577"/>
          <ac:spMkLst>
            <pc:docMk/>
            <pc:sldMk cId="1132974136" sldId="269"/>
            <ac:spMk id="66" creationId="{0DB4D340-51EF-4080-B069-C8440CB2E736}"/>
          </ac:spMkLst>
        </pc:spChg>
        <pc:spChg chg="mod">
          <ac:chgData name="Lee Hae_In" userId="07b8d1e70f2898c8" providerId="LiveId" clId="{7E107DBF-4244-4F7E-8F97-4D9DA44E0D4A}" dt="2020-06-01T07:43:47.329" v="4326" actId="408"/>
          <ac:spMkLst>
            <pc:docMk/>
            <pc:sldMk cId="1132974136" sldId="269"/>
            <ac:spMk id="67" creationId="{A5271656-A72E-4D7D-8743-B65F1A20E813}"/>
          </ac:spMkLst>
        </pc:spChg>
        <pc:spChg chg="mod">
          <ac:chgData name="Lee Hae_In" userId="07b8d1e70f2898c8" providerId="LiveId" clId="{7E107DBF-4244-4F7E-8F97-4D9DA44E0D4A}" dt="2020-06-01T07:44:30.143" v="4353" actId="20577"/>
          <ac:spMkLst>
            <pc:docMk/>
            <pc:sldMk cId="1132974136" sldId="269"/>
            <ac:spMk id="68" creationId="{F21CBBC4-974B-4746-A0E3-D53157C3BDF9}"/>
          </ac:spMkLst>
        </pc:spChg>
        <pc:spChg chg="mod">
          <ac:chgData name="Lee Hae_In" userId="07b8d1e70f2898c8" providerId="LiveId" clId="{7E107DBF-4244-4F7E-8F97-4D9DA44E0D4A}" dt="2020-06-01T07:43:47.329" v="4326" actId="408"/>
          <ac:spMkLst>
            <pc:docMk/>
            <pc:sldMk cId="1132974136" sldId="269"/>
            <ac:spMk id="69" creationId="{49B44061-B74F-43EB-BB04-0F5C3E8B093E}"/>
          </ac:spMkLst>
        </pc:spChg>
        <pc:spChg chg="mod">
          <ac:chgData name="Lee Hae_In" userId="07b8d1e70f2898c8" providerId="LiveId" clId="{7E107DBF-4244-4F7E-8F97-4D9DA44E0D4A}" dt="2020-06-01T07:45:24.483" v="4364"/>
          <ac:spMkLst>
            <pc:docMk/>
            <pc:sldMk cId="1132974136" sldId="269"/>
            <ac:spMk id="78" creationId="{DE2EC5C4-9170-4F17-90E0-6AC967FBCF93}"/>
          </ac:spMkLst>
        </pc:spChg>
        <pc:spChg chg="mod">
          <ac:chgData name="Lee Hae_In" userId="07b8d1e70f2898c8" providerId="LiveId" clId="{7E107DBF-4244-4F7E-8F97-4D9DA44E0D4A}" dt="2020-06-01T07:45:24.483" v="4364"/>
          <ac:spMkLst>
            <pc:docMk/>
            <pc:sldMk cId="1132974136" sldId="269"/>
            <ac:spMk id="79" creationId="{84586B20-2066-4C92-AAD0-8B39771A49DB}"/>
          </ac:spMkLst>
        </pc:spChg>
        <pc:spChg chg="mod">
          <ac:chgData name="Lee Hae_In" userId="07b8d1e70f2898c8" providerId="LiveId" clId="{7E107DBF-4244-4F7E-8F97-4D9DA44E0D4A}" dt="2020-06-01T07:45:24.483" v="4364"/>
          <ac:spMkLst>
            <pc:docMk/>
            <pc:sldMk cId="1132974136" sldId="269"/>
            <ac:spMk id="80" creationId="{C1EA82D5-71F7-4D6E-B7CB-3BE53488C3B3}"/>
          </ac:spMkLst>
        </pc:spChg>
        <pc:spChg chg="mod">
          <ac:chgData name="Lee Hae_In" userId="07b8d1e70f2898c8" providerId="LiveId" clId="{7E107DBF-4244-4F7E-8F97-4D9DA44E0D4A}" dt="2020-06-01T07:45:24.483" v="4364"/>
          <ac:spMkLst>
            <pc:docMk/>
            <pc:sldMk cId="1132974136" sldId="269"/>
            <ac:spMk id="81" creationId="{8F1C6144-6E93-49BB-9A8C-9F672FC5A425}"/>
          </ac:spMkLst>
        </pc:spChg>
        <pc:spChg chg="mod">
          <ac:chgData name="Lee Hae_In" userId="07b8d1e70f2898c8" providerId="LiveId" clId="{7E107DBF-4244-4F7E-8F97-4D9DA44E0D4A}" dt="2020-06-01T07:45:24.483" v="4364"/>
          <ac:spMkLst>
            <pc:docMk/>
            <pc:sldMk cId="1132974136" sldId="269"/>
            <ac:spMk id="84" creationId="{976775EB-68B8-4C4D-A0BF-82B7F6679759}"/>
          </ac:spMkLst>
        </pc:spChg>
        <pc:spChg chg="mod">
          <ac:chgData name="Lee Hae_In" userId="07b8d1e70f2898c8" providerId="LiveId" clId="{7E107DBF-4244-4F7E-8F97-4D9DA44E0D4A}" dt="2020-06-01T07:45:24.483" v="4364"/>
          <ac:spMkLst>
            <pc:docMk/>
            <pc:sldMk cId="1132974136" sldId="269"/>
            <ac:spMk id="85" creationId="{0340104C-9CF8-4873-BAF2-E32DACE6CFA6}"/>
          </ac:spMkLst>
        </pc:spChg>
        <pc:spChg chg="mod">
          <ac:chgData name="Lee Hae_In" userId="07b8d1e70f2898c8" providerId="LiveId" clId="{7E107DBF-4244-4F7E-8F97-4D9DA44E0D4A}" dt="2020-06-01T07:45:24.483" v="4364"/>
          <ac:spMkLst>
            <pc:docMk/>
            <pc:sldMk cId="1132974136" sldId="269"/>
            <ac:spMk id="86" creationId="{C687B76C-32C7-4512-BCB4-EF13BB5315CA}"/>
          </ac:spMkLst>
        </pc:spChg>
        <pc:spChg chg="mod">
          <ac:chgData name="Lee Hae_In" userId="07b8d1e70f2898c8" providerId="LiveId" clId="{7E107DBF-4244-4F7E-8F97-4D9DA44E0D4A}" dt="2020-06-01T07:45:24.483" v="4364"/>
          <ac:spMkLst>
            <pc:docMk/>
            <pc:sldMk cId="1132974136" sldId="269"/>
            <ac:spMk id="87" creationId="{C7353F96-846C-413A-8D6B-4F2679D1A704}"/>
          </ac:spMkLst>
        </pc:spChg>
        <pc:spChg chg="mod">
          <ac:chgData name="Lee Hae_In" userId="07b8d1e70f2898c8" providerId="LiveId" clId="{7E107DBF-4244-4F7E-8F97-4D9DA44E0D4A}" dt="2020-06-01T07:45:24.483" v="4364"/>
          <ac:spMkLst>
            <pc:docMk/>
            <pc:sldMk cId="1132974136" sldId="269"/>
            <ac:spMk id="91" creationId="{AD2A3224-6F5E-4D9A-9908-9A33FE7D5E27}"/>
          </ac:spMkLst>
        </pc:spChg>
        <pc:spChg chg="mod">
          <ac:chgData name="Lee Hae_In" userId="07b8d1e70f2898c8" providerId="LiveId" clId="{7E107DBF-4244-4F7E-8F97-4D9DA44E0D4A}" dt="2020-06-01T07:45:24.483" v="4364"/>
          <ac:spMkLst>
            <pc:docMk/>
            <pc:sldMk cId="1132974136" sldId="269"/>
            <ac:spMk id="92" creationId="{6BD31305-3EAE-471D-80A4-D51366844B3A}"/>
          </ac:spMkLst>
        </pc:spChg>
        <pc:spChg chg="mod">
          <ac:chgData name="Lee Hae_In" userId="07b8d1e70f2898c8" providerId="LiveId" clId="{7E107DBF-4244-4F7E-8F97-4D9DA44E0D4A}" dt="2020-06-01T07:45:24.483" v="4364"/>
          <ac:spMkLst>
            <pc:docMk/>
            <pc:sldMk cId="1132974136" sldId="269"/>
            <ac:spMk id="93" creationId="{B1AD274B-21B4-4781-9F95-2DCD9ADA1B30}"/>
          </ac:spMkLst>
        </pc:spChg>
        <pc:spChg chg="mod">
          <ac:chgData name="Lee Hae_In" userId="07b8d1e70f2898c8" providerId="LiveId" clId="{7E107DBF-4244-4F7E-8F97-4D9DA44E0D4A}" dt="2020-06-01T07:45:24.483" v="4364"/>
          <ac:spMkLst>
            <pc:docMk/>
            <pc:sldMk cId="1132974136" sldId="269"/>
            <ac:spMk id="94" creationId="{54407CB5-0E2C-4FF8-B744-A50CBB51A11C}"/>
          </ac:spMkLst>
        </pc:spChg>
        <pc:spChg chg="mod">
          <ac:chgData name="Lee Hae_In" userId="07b8d1e70f2898c8" providerId="LiveId" clId="{7E107DBF-4244-4F7E-8F97-4D9DA44E0D4A}" dt="2020-06-01T07:45:24.483" v="4364"/>
          <ac:spMkLst>
            <pc:docMk/>
            <pc:sldMk cId="1132974136" sldId="269"/>
            <ac:spMk id="98" creationId="{BE4DCCF4-600D-4822-B71E-CEB1DEE3A049}"/>
          </ac:spMkLst>
        </pc:spChg>
        <pc:spChg chg="mod">
          <ac:chgData name="Lee Hae_In" userId="07b8d1e70f2898c8" providerId="LiveId" clId="{7E107DBF-4244-4F7E-8F97-4D9DA44E0D4A}" dt="2020-06-01T07:45:24.483" v="4364"/>
          <ac:spMkLst>
            <pc:docMk/>
            <pc:sldMk cId="1132974136" sldId="269"/>
            <ac:spMk id="99" creationId="{57C54782-A4E1-4887-AF8B-183D7BD3B146}"/>
          </ac:spMkLst>
        </pc:spChg>
        <pc:spChg chg="mod">
          <ac:chgData name="Lee Hae_In" userId="07b8d1e70f2898c8" providerId="LiveId" clId="{7E107DBF-4244-4F7E-8F97-4D9DA44E0D4A}" dt="2020-06-01T07:45:24.483" v="4364"/>
          <ac:spMkLst>
            <pc:docMk/>
            <pc:sldMk cId="1132974136" sldId="269"/>
            <ac:spMk id="100" creationId="{7881D0A8-580E-4BA8-A0F4-10BDB05D160B}"/>
          </ac:spMkLst>
        </pc:spChg>
        <pc:spChg chg="mod">
          <ac:chgData name="Lee Hae_In" userId="07b8d1e70f2898c8" providerId="LiveId" clId="{7E107DBF-4244-4F7E-8F97-4D9DA44E0D4A}" dt="2020-06-01T07:45:24.483" v="4364"/>
          <ac:spMkLst>
            <pc:docMk/>
            <pc:sldMk cId="1132974136" sldId="269"/>
            <ac:spMk id="101" creationId="{7D3CAB5E-C74E-412A-9F4F-5B68B1D6FC41}"/>
          </ac:spMkLst>
        </pc:spChg>
        <pc:spChg chg="mod">
          <ac:chgData name="Lee Hae_In" userId="07b8d1e70f2898c8" providerId="LiveId" clId="{7E107DBF-4244-4F7E-8F97-4D9DA44E0D4A}" dt="2020-06-01T07:45:24.483" v="4364"/>
          <ac:spMkLst>
            <pc:docMk/>
            <pc:sldMk cId="1132974136" sldId="269"/>
            <ac:spMk id="104" creationId="{DD9260E8-58F7-4C5F-8008-617C0D245EAD}"/>
          </ac:spMkLst>
        </pc:spChg>
        <pc:spChg chg="mod">
          <ac:chgData name="Lee Hae_In" userId="07b8d1e70f2898c8" providerId="LiveId" clId="{7E107DBF-4244-4F7E-8F97-4D9DA44E0D4A}" dt="2020-06-01T07:45:24.483" v="4364"/>
          <ac:spMkLst>
            <pc:docMk/>
            <pc:sldMk cId="1132974136" sldId="269"/>
            <ac:spMk id="105" creationId="{36AC9DFC-64B0-4ADB-832A-2CD6C75ED617}"/>
          </ac:spMkLst>
        </pc:spChg>
        <pc:spChg chg="mod">
          <ac:chgData name="Lee Hae_In" userId="07b8d1e70f2898c8" providerId="LiveId" clId="{7E107DBF-4244-4F7E-8F97-4D9DA44E0D4A}" dt="2020-06-01T07:45:24.483" v="4364"/>
          <ac:spMkLst>
            <pc:docMk/>
            <pc:sldMk cId="1132974136" sldId="269"/>
            <ac:spMk id="106" creationId="{9E5F5CDA-0425-41BB-AC5B-CC4DDC47AB60}"/>
          </ac:spMkLst>
        </pc:spChg>
        <pc:spChg chg="mod">
          <ac:chgData name="Lee Hae_In" userId="07b8d1e70f2898c8" providerId="LiveId" clId="{7E107DBF-4244-4F7E-8F97-4D9DA44E0D4A}" dt="2020-06-01T07:45:24.483" v="4364"/>
          <ac:spMkLst>
            <pc:docMk/>
            <pc:sldMk cId="1132974136" sldId="269"/>
            <ac:spMk id="107" creationId="{0D385095-F385-4D9D-A2AB-F75E58CF522C}"/>
          </ac:spMkLst>
        </pc:spChg>
        <pc:spChg chg="mod">
          <ac:chgData name="Lee Hae_In" userId="07b8d1e70f2898c8" providerId="LiveId" clId="{7E107DBF-4244-4F7E-8F97-4D9DA44E0D4A}" dt="2020-06-01T07:45:24.483" v="4364"/>
          <ac:spMkLst>
            <pc:docMk/>
            <pc:sldMk cId="1132974136" sldId="269"/>
            <ac:spMk id="111" creationId="{7DADADA8-7D9E-477C-B76F-0A36909C8706}"/>
          </ac:spMkLst>
        </pc:spChg>
        <pc:spChg chg="mod">
          <ac:chgData name="Lee Hae_In" userId="07b8d1e70f2898c8" providerId="LiveId" clId="{7E107DBF-4244-4F7E-8F97-4D9DA44E0D4A}" dt="2020-06-01T07:45:24.483" v="4364"/>
          <ac:spMkLst>
            <pc:docMk/>
            <pc:sldMk cId="1132974136" sldId="269"/>
            <ac:spMk id="112" creationId="{157EDED3-05EA-4504-A04D-ACC2224327CD}"/>
          </ac:spMkLst>
        </pc:spChg>
        <pc:spChg chg="mod">
          <ac:chgData name="Lee Hae_In" userId="07b8d1e70f2898c8" providerId="LiveId" clId="{7E107DBF-4244-4F7E-8F97-4D9DA44E0D4A}" dt="2020-06-01T07:45:24.483" v="4364"/>
          <ac:spMkLst>
            <pc:docMk/>
            <pc:sldMk cId="1132974136" sldId="269"/>
            <ac:spMk id="113" creationId="{6F420E90-130A-4BCD-85F2-F1DBF79B3A85}"/>
          </ac:spMkLst>
        </pc:spChg>
        <pc:spChg chg="mod">
          <ac:chgData name="Lee Hae_In" userId="07b8d1e70f2898c8" providerId="LiveId" clId="{7E107DBF-4244-4F7E-8F97-4D9DA44E0D4A}" dt="2020-06-01T07:45:24.483" v="4364"/>
          <ac:spMkLst>
            <pc:docMk/>
            <pc:sldMk cId="1132974136" sldId="269"/>
            <ac:spMk id="114" creationId="{467BEFC5-713D-496B-B952-EAD7F53FA89F}"/>
          </ac:spMkLst>
        </pc:spChg>
        <pc:spChg chg="mod">
          <ac:chgData name="Lee Hae_In" userId="07b8d1e70f2898c8" providerId="LiveId" clId="{7E107DBF-4244-4F7E-8F97-4D9DA44E0D4A}" dt="2020-06-01T07:45:24.483" v="4364"/>
          <ac:spMkLst>
            <pc:docMk/>
            <pc:sldMk cId="1132974136" sldId="269"/>
            <ac:spMk id="118" creationId="{4A9DC26A-8168-4678-821D-EDCDC745EF62}"/>
          </ac:spMkLst>
        </pc:spChg>
        <pc:spChg chg="mod">
          <ac:chgData name="Lee Hae_In" userId="07b8d1e70f2898c8" providerId="LiveId" clId="{7E107DBF-4244-4F7E-8F97-4D9DA44E0D4A}" dt="2020-06-01T07:45:24.483" v="4364"/>
          <ac:spMkLst>
            <pc:docMk/>
            <pc:sldMk cId="1132974136" sldId="269"/>
            <ac:spMk id="119" creationId="{2125C2B1-780B-4B65-8000-29E6077F8F21}"/>
          </ac:spMkLst>
        </pc:spChg>
        <pc:spChg chg="mod">
          <ac:chgData name="Lee Hae_In" userId="07b8d1e70f2898c8" providerId="LiveId" clId="{7E107DBF-4244-4F7E-8F97-4D9DA44E0D4A}" dt="2020-06-01T07:45:24.483" v="4364"/>
          <ac:spMkLst>
            <pc:docMk/>
            <pc:sldMk cId="1132974136" sldId="269"/>
            <ac:spMk id="120" creationId="{9C04CF6F-B953-4FDC-AEB7-813B75C01CCA}"/>
          </ac:spMkLst>
        </pc:spChg>
        <pc:spChg chg="mod">
          <ac:chgData name="Lee Hae_In" userId="07b8d1e70f2898c8" providerId="LiveId" clId="{7E107DBF-4244-4F7E-8F97-4D9DA44E0D4A}" dt="2020-06-01T07:45:24.483" v="4364"/>
          <ac:spMkLst>
            <pc:docMk/>
            <pc:sldMk cId="1132974136" sldId="269"/>
            <ac:spMk id="121" creationId="{215DF30E-1372-46F5-AEBB-0D793A48476E}"/>
          </ac:spMkLst>
        </pc:spChg>
        <pc:spChg chg="mod">
          <ac:chgData name="Lee Hae_In" userId="07b8d1e70f2898c8" providerId="LiveId" clId="{7E107DBF-4244-4F7E-8F97-4D9DA44E0D4A}" dt="2020-06-01T07:45:36.551" v="4366"/>
          <ac:spMkLst>
            <pc:docMk/>
            <pc:sldMk cId="1132974136" sldId="269"/>
            <ac:spMk id="126" creationId="{ACDF38DC-0D61-4129-8A8A-BB840164CA75}"/>
          </ac:spMkLst>
        </pc:spChg>
        <pc:spChg chg="mod">
          <ac:chgData name="Lee Hae_In" userId="07b8d1e70f2898c8" providerId="LiveId" clId="{7E107DBF-4244-4F7E-8F97-4D9DA44E0D4A}" dt="2020-06-01T07:45:36.551" v="4366"/>
          <ac:spMkLst>
            <pc:docMk/>
            <pc:sldMk cId="1132974136" sldId="269"/>
            <ac:spMk id="127" creationId="{E2503F27-8FFF-4C8A-9B79-E257912F024C}"/>
          </ac:spMkLst>
        </pc:spChg>
        <pc:spChg chg="mod">
          <ac:chgData name="Lee Hae_In" userId="07b8d1e70f2898c8" providerId="LiveId" clId="{7E107DBF-4244-4F7E-8F97-4D9DA44E0D4A}" dt="2020-06-01T07:45:36.551" v="4366"/>
          <ac:spMkLst>
            <pc:docMk/>
            <pc:sldMk cId="1132974136" sldId="269"/>
            <ac:spMk id="128" creationId="{F9681C3C-AD31-4DEA-9576-0E5B9D142E1F}"/>
          </ac:spMkLst>
        </pc:spChg>
        <pc:spChg chg="mod">
          <ac:chgData name="Lee Hae_In" userId="07b8d1e70f2898c8" providerId="LiveId" clId="{7E107DBF-4244-4F7E-8F97-4D9DA44E0D4A}" dt="2020-06-01T07:45:36.551" v="4366"/>
          <ac:spMkLst>
            <pc:docMk/>
            <pc:sldMk cId="1132974136" sldId="269"/>
            <ac:spMk id="129" creationId="{EA6661EB-9B4E-426A-A6EF-BF9259E73FDA}"/>
          </ac:spMkLst>
        </pc:spChg>
        <pc:spChg chg="mod">
          <ac:chgData name="Lee Hae_In" userId="07b8d1e70f2898c8" providerId="LiveId" clId="{7E107DBF-4244-4F7E-8F97-4D9DA44E0D4A}" dt="2020-06-01T07:45:36.551" v="4366"/>
          <ac:spMkLst>
            <pc:docMk/>
            <pc:sldMk cId="1132974136" sldId="269"/>
            <ac:spMk id="132" creationId="{9F8E2195-2DF2-4E83-B546-829A4C3C1525}"/>
          </ac:spMkLst>
        </pc:spChg>
        <pc:spChg chg="mod">
          <ac:chgData name="Lee Hae_In" userId="07b8d1e70f2898c8" providerId="LiveId" clId="{7E107DBF-4244-4F7E-8F97-4D9DA44E0D4A}" dt="2020-06-01T07:45:36.551" v="4366"/>
          <ac:spMkLst>
            <pc:docMk/>
            <pc:sldMk cId="1132974136" sldId="269"/>
            <ac:spMk id="133" creationId="{E76D917A-5445-44C1-8346-8B80B4BA178B}"/>
          </ac:spMkLst>
        </pc:spChg>
        <pc:spChg chg="mod">
          <ac:chgData name="Lee Hae_In" userId="07b8d1e70f2898c8" providerId="LiveId" clId="{7E107DBF-4244-4F7E-8F97-4D9DA44E0D4A}" dt="2020-06-01T07:45:36.551" v="4366"/>
          <ac:spMkLst>
            <pc:docMk/>
            <pc:sldMk cId="1132974136" sldId="269"/>
            <ac:spMk id="134" creationId="{F48E1860-A6CF-4F87-8804-324D431C3C70}"/>
          </ac:spMkLst>
        </pc:spChg>
        <pc:spChg chg="mod">
          <ac:chgData name="Lee Hae_In" userId="07b8d1e70f2898c8" providerId="LiveId" clId="{7E107DBF-4244-4F7E-8F97-4D9DA44E0D4A}" dt="2020-06-01T07:45:36.551" v="4366"/>
          <ac:spMkLst>
            <pc:docMk/>
            <pc:sldMk cId="1132974136" sldId="269"/>
            <ac:spMk id="135" creationId="{51C0A692-FFB9-4FD8-989D-82F43770E1DB}"/>
          </ac:spMkLst>
        </pc:spChg>
        <pc:spChg chg="mod">
          <ac:chgData name="Lee Hae_In" userId="07b8d1e70f2898c8" providerId="LiveId" clId="{7E107DBF-4244-4F7E-8F97-4D9DA44E0D4A}" dt="2020-06-01T07:45:36.551" v="4366"/>
          <ac:spMkLst>
            <pc:docMk/>
            <pc:sldMk cId="1132974136" sldId="269"/>
            <ac:spMk id="139" creationId="{382E3E9C-702A-422B-9C52-E7F47F570574}"/>
          </ac:spMkLst>
        </pc:spChg>
        <pc:spChg chg="mod">
          <ac:chgData name="Lee Hae_In" userId="07b8d1e70f2898c8" providerId="LiveId" clId="{7E107DBF-4244-4F7E-8F97-4D9DA44E0D4A}" dt="2020-06-01T07:45:36.551" v="4366"/>
          <ac:spMkLst>
            <pc:docMk/>
            <pc:sldMk cId="1132974136" sldId="269"/>
            <ac:spMk id="140" creationId="{6726221E-4291-4841-B263-D4E432BE8F37}"/>
          </ac:spMkLst>
        </pc:spChg>
        <pc:spChg chg="mod">
          <ac:chgData name="Lee Hae_In" userId="07b8d1e70f2898c8" providerId="LiveId" clId="{7E107DBF-4244-4F7E-8F97-4D9DA44E0D4A}" dt="2020-06-01T07:45:36.551" v="4366"/>
          <ac:spMkLst>
            <pc:docMk/>
            <pc:sldMk cId="1132974136" sldId="269"/>
            <ac:spMk id="141" creationId="{CE074A18-D7EC-4793-BBEE-4AFA82068DD7}"/>
          </ac:spMkLst>
        </pc:spChg>
        <pc:spChg chg="mod">
          <ac:chgData name="Lee Hae_In" userId="07b8d1e70f2898c8" providerId="LiveId" clId="{7E107DBF-4244-4F7E-8F97-4D9DA44E0D4A}" dt="2020-06-01T07:45:36.551" v="4366"/>
          <ac:spMkLst>
            <pc:docMk/>
            <pc:sldMk cId="1132974136" sldId="269"/>
            <ac:spMk id="142" creationId="{784F6E89-AC86-4F55-8E96-898FC847838F}"/>
          </ac:spMkLst>
        </pc:spChg>
        <pc:spChg chg="mod">
          <ac:chgData name="Lee Hae_In" userId="07b8d1e70f2898c8" providerId="LiveId" clId="{7E107DBF-4244-4F7E-8F97-4D9DA44E0D4A}" dt="2020-06-01T07:45:36.551" v="4366"/>
          <ac:spMkLst>
            <pc:docMk/>
            <pc:sldMk cId="1132974136" sldId="269"/>
            <ac:spMk id="146" creationId="{D29040F6-14DC-478A-B537-69A462EFB24A}"/>
          </ac:spMkLst>
        </pc:spChg>
        <pc:spChg chg="mod">
          <ac:chgData name="Lee Hae_In" userId="07b8d1e70f2898c8" providerId="LiveId" clId="{7E107DBF-4244-4F7E-8F97-4D9DA44E0D4A}" dt="2020-06-01T07:45:36.551" v="4366"/>
          <ac:spMkLst>
            <pc:docMk/>
            <pc:sldMk cId="1132974136" sldId="269"/>
            <ac:spMk id="147" creationId="{8317792E-725B-4952-93C0-206D8FFA413F}"/>
          </ac:spMkLst>
        </pc:spChg>
        <pc:spChg chg="mod">
          <ac:chgData name="Lee Hae_In" userId="07b8d1e70f2898c8" providerId="LiveId" clId="{7E107DBF-4244-4F7E-8F97-4D9DA44E0D4A}" dt="2020-06-01T07:45:36.551" v="4366"/>
          <ac:spMkLst>
            <pc:docMk/>
            <pc:sldMk cId="1132974136" sldId="269"/>
            <ac:spMk id="148" creationId="{2E4CC801-C297-4E3E-890E-BBE8C22524E8}"/>
          </ac:spMkLst>
        </pc:spChg>
        <pc:spChg chg="mod">
          <ac:chgData name="Lee Hae_In" userId="07b8d1e70f2898c8" providerId="LiveId" clId="{7E107DBF-4244-4F7E-8F97-4D9DA44E0D4A}" dt="2020-06-01T07:45:36.551" v="4366"/>
          <ac:spMkLst>
            <pc:docMk/>
            <pc:sldMk cId="1132974136" sldId="269"/>
            <ac:spMk id="149" creationId="{82A57B1E-8F21-4128-9848-C1E0BFC9C5D9}"/>
          </ac:spMkLst>
        </pc:spChg>
        <pc:spChg chg="mod">
          <ac:chgData name="Lee Hae_In" userId="07b8d1e70f2898c8" providerId="LiveId" clId="{7E107DBF-4244-4F7E-8F97-4D9DA44E0D4A}" dt="2020-06-01T07:45:36.551" v="4366"/>
          <ac:spMkLst>
            <pc:docMk/>
            <pc:sldMk cId="1132974136" sldId="269"/>
            <ac:spMk id="152" creationId="{FFAD584D-A61D-44AA-BFA1-4C28EF9AC680}"/>
          </ac:spMkLst>
        </pc:spChg>
        <pc:spChg chg="mod">
          <ac:chgData name="Lee Hae_In" userId="07b8d1e70f2898c8" providerId="LiveId" clId="{7E107DBF-4244-4F7E-8F97-4D9DA44E0D4A}" dt="2020-06-01T07:45:36.551" v="4366"/>
          <ac:spMkLst>
            <pc:docMk/>
            <pc:sldMk cId="1132974136" sldId="269"/>
            <ac:spMk id="153" creationId="{F3FC1588-51EC-4F1E-80E5-1CEA05397D60}"/>
          </ac:spMkLst>
        </pc:spChg>
        <pc:spChg chg="mod">
          <ac:chgData name="Lee Hae_In" userId="07b8d1e70f2898c8" providerId="LiveId" clId="{7E107DBF-4244-4F7E-8F97-4D9DA44E0D4A}" dt="2020-06-01T07:45:36.551" v="4366"/>
          <ac:spMkLst>
            <pc:docMk/>
            <pc:sldMk cId="1132974136" sldId="269"/>
            <ac:spMk id="154" creationId="{57F97ADC-D4C9-47D4-9DBC-DFCD34040DED}"/>
          </ac:spMkLst>
        </pc:spChg>
        <pc:spChg chg="mod">
          <ac:chgData name="Lee Hae_In" userId="07b8d1e70f2898c8" providerId="LiveId" clId="{7E107DBF-4244-4F7E-8F97-4D9DA44E0D4A}" dt="2020-06-01T07:45:36.551" v="4366"/>
          <ac:spMkLst>
            <pc:docMk/>
            <pc:sldMk cId="1132974136" sldId="269"/>
            <ac:spMk id="155" creationId="{475BABEF-976A-464F-9902-7DFFD3032388}"/>
          </ac:spMkLst>
        </pc:spChg>
        <pc:spChg chg="mod">
          <ac:chgData name="Lee Hae_In" userId="07b8d1e70f2898c8" providerId="LiveId" clId="{7E107DBF-4244-4F7E-8F97-4D9DA44E0D4A}" dt="2020-06-01T07:45:36.551" v="4366"/>
          <ac:spMkLst>
            <pc:docMk/>
            <pc:sldMk cId="1132974136" sldId="269"/>
            <ac:spMk id="159" creationId="{1C7BB70F-EB64-47BC-96CF-253F3078044E}"/>
          </ac:spMkLst>
        </pc:spChg>
        <pc:spChg chg="mod">
          <ac:chgData name="Lee Hae_In" userId="07b8d1e70f2898c8" providerId="LiveId" clId="{7E107DBF-4244-4F7E-8F97-4D9DA44E0D4A}" dt="2020-06-01T07:45:36.551" v="4366"/>
          <ac:spMkLst>
            <pc:docMk/>
            <pc:sldMk cId="1132974136" sldId="269"/>
            <ac:spMk id="160" creationId="{88D1ED6D-5D31-4270-89DC-772D09876BFF}"/>
          </ac:spMkLst>
        </pc:spChg>
        <pc:spChg chg="mod">
          <ac:chgData name="Lee Hae_In" userId="07b8d1e70f2898c8" providerId="LiveId" clId="{7E107DBF-4244-4F7E-8F97-4D9DA44E0D4A}" dt="2020-06-01T07:45:36.551" v="4366"/>
          <ac:spMkLst>
            <pc:docMk/>
            <pc:sldMk cId="1132974136" sldId="269"/>
            <ac:spMk id="161" creationId="{5D6E8608-97C6-458E-AF88-C82929A627DB}"/>
          </ac:spMkLst>
        </pc:spChg>
        <pc:spChg chg="mod">
          <ac:chgData name="Lee Hae_In" userId="07b8d1e70f2898c8" providerId="LiveId" clId="{7E107DBF-4244-4F7E-8F97-4D9DA44E0D4A}" dt="2020-06-01T07:45:36.551" v="4366"/>
          <ac:spMkLst>
            <pc:docMk/>
            <pc:sldMk cId="1132974136" sldId="269"/>
            <ac:spMk id="162" creationId="{DD0A4610-E03E-458C-93A8-5FE9160ED76A}"/>
          </ac:spMkLst>
        </pc:spChg>
        <pc:spChg chg="mod">
          <ac:chgData name="Lee Hae_In" userId="07b8d1e70f2898c8" providerId="LiveId" clId="{7E107DBF-4244-4F7E-8F97-4D9DA44E0D4A}" dt="2020-06-01T07:45:36.551" v="4366"/>
          <ac:spMkLst>
            <pc:docMk/>
            <pc:sldMk cId="1132974136" sldId="269"/>
            <ac:spMk id="166" creationId="{BFEB1025-B1E0-4413-B94B-428D2FE72849}"/>
          </ac:spMkLst>
        </pc:spChg>
        <pc:spChg chg="mod">
          <ac:chgData name="Lee Hae_In" userId="07b8d1e70f2898c8" providerId="LiveId" clId="{7E107DBF-4244-4F7E-8F97-4D9DA44E0D4A}" dt="2020-06-01T07:45:36.551" v="4366"/>
          <ac:spMkLst>
            <pc:docMk/>
            <pc:sldMk cId="1132974136" sldId="269"/>
            <ac:spMk id="167" creationId="{03D17416-BFE8-40BE-999B-CB5445A6A96E}"/>
          </ac:spMkLst>
        </pc:spChg>
        <pc:spChg chg="mod">
          <ac:chgData name="Lee Hae_In" userId="07b8d1e70f2898c8" providerId="LiveId" clId="{7E107DBF-4244-4F7E-8F97-4D9DA44E0D4A}" dt="2020-06-01T07:45:36.551" v="4366"/>
          <ac:spMkLst>
            <pc:docMk/>
            <pc:sldMk cId="1132974136" sldId="269"/>
            <ac:spMk id="168" creationId="{AEA9A6ED-EF72-4DCD-B189-C07ADF273A00}"/>
          </ac:spMkLst>
        </pc:spChg>
        <pc:spChg chg="mod">
          <ac:chgData name="Lee Hae_In" userId="07b8d1e70f2898c8" providerId="LiveId" clId="{7E107DBF-4244-4F7E-8F97-4D9DA44E0D4A}" dt="2020-06-01T07:45:36.551" v="4366"/>
          <ac:spMkLst>
            <pc:docMk/>
            <pc:sldMk cId="1132974136" sldId="269"/>
            <ac:spMk id="169" creationId="{A5CE98CE-E2CB-4E7F-A873-A7F0EDED0274}"/>
          </ac:spMkLst>
        </pc:spChg>
        <pc:spChg chg="add mod">
          <ac:chgData name="Lee Hae_In" userId="07b8d1e70f2898c8" providerId="LiveId" clId="{7E107DBF-4244-4F7E-8F97-4D9DA44E0D4A}" dt="2020-06-01T07:46:19.277" v="4379" actId="1076"/>
          <ac:spMkLst>
            <pc:docMk/>
            <pc:sldMk cId="1132974136" sldId="269"/>
            <ac:spMk id="172" creationId="{B8A66098-54EE-4F53-828C-551024102DB0}"/>
          </ac:spMkLst>
        </pc:spChg>
        <pc:spChg chg="add mod">
          <ac:chgData name="Lee Hae_In" userId="07b8d1e70f2898c8" providerId="LiveId" clId="{7E107DBF-4244-4F7E-8F97-4D9DA44E0D4A}" dt="2020-06-01T07:46:33.340" v="4384" actId="14100"/>
          <ac:spMkLst>
            <pc:docMk/>
            <pc:sldMk cId="1132974136" sldId="269"/>
            <ac:spMk id="176" creationId="{C89C1A77-1FCE-457D-9C74-60B75B712177}"/>
          </ac:spMkLst>
        </pc:spChg>
        <pc:grpChg chg="add mod">
          <ac:chgData name="Lee Hae_In" userId="07b8d1e70f2898c8" providerId="LiveId" clId="{7E107DBF-4244-4F7E-8F97-4D9DA44E0D4A}" dt="2020-06-01T07:43:47.329" v="4326" actId="408"/>
          <ac:grpSpMkLst>
            <pc:docMk/>
            <pc:sldMk cId="1132974136" sldId="269"/>
            <ac:grpSpMk id="3" creationId="{331F21D5-0724-4531-8CCB-68F9F74633F0}"/>
          </ac:grpSpMkLst>
        </pc:grpChg>
        <pc:grpChg chg="add mod">
          <ac:chgData name="Lee Hae_In" userId="07b8d1e70f2898c8" providerId="LiveId" clId="{7E107DBF-4244-4F7E-8F97-4D9DA44E0D4A}" dt="2020-06-01T07:40:45.205" v="4274" actId="164"/>
          <ac:grpSpMkLst>
            <pc:docMk/>
            <pc:sldMk cId="1132974136" sldId="269"/>
            <ac:grpSpMk id="4" creationId="{A8C18EC0-8D5C-4307-B939-70999758EAF9}"/>
          </ac:grpSpMkLst>
        </pc:grpChg>
        <pc:grpChg chg="add mod">
          <ac:chgData name="Lee Hae_In" userId="07b8d1e70f2898c8" providerId="LiveId" clId="{7E107DBF-4244-4F7E-8F97-4D9DA44E0D4A}" dt="2020-06-01T07:41:06.566" v="4286" actId="164"/>
          <ac:grpSpMkLst>
            <pc:docMk/>
            <pc:sldMk cId="1132974136" sldId="269"/>
            <ac:grpSpMk id="10" creationId="{53A8DE40-AC71-4C98-B9E0-218EFF14AC76}"/>
          </ac:grpSpMkLst>
        </pc:grpChg>
        <pc:grpChg chg="add mod">
          <ac:chgData name="Lee Hae_In" userId="07b8d1e70f2898c8" providerId="LiveId" clId="{7E107DBF-4244-4F7E-8F97-4D9DA44E0D4A}" dt="2020-06-01T07:44:01.639" v="4329" actId="1076"/>
          <ac:grpSpMkLst>
            <pc:docMk/>
            <pc:sldMk cId="1132974136" sldId="269"/>
            <ac:grpSpMk id="16" creationId="{C67F3E45-5CC7-44F9-A395-B70420DA2C5D}"/>
          </ac:grpSpMkLst>
        </pc:grpChg>
        <pc:grpChg chg="add del mod">
          <ac:chgData name="Lee Hae_In" userId="07b8d1e70f2898c8" providerId="LiveId" clId="{7E107DBF-4244-4F7E-8F97-4D9DA44E0D4A}" dt="2020-06-01T07:40:37.315" v="4273" actId="478"/>
          <ac:grpSpMkLst>
            <pc:docMk/>
            <pc:sldMk cId="1132974136" sldId="269"/>
            <ac:grpSpMk id="18" creationId="{BC758AE3-5212-4931-A463-134F06F2A410}"/>
          </ac:grpSpMkLst>
        </pc:grpChg>
        <pc:grpChg chg="add del mod">
          <ac:chgData name="Lee Hae_In" userId="07b8d1e70f2898c8" providerId="LiveId" clId="{7E107DBF-4244-4F7E-8F97-4D9DA44E0D4A}" dt="2020-06-01T07:40:37.315" v="4273" actId="478"/>
          <ac:grpSpMkLst>
            <pc:docMk/>
            <pc:sldMk cId="1132974136" sldId="269"/>
            <ac:grpSpMk id="23" creationId="{76C4A2EB-DFC9-4421-A957-16FBE7EF846D}"/>
          </ac:grpSpMkLst>
        </pc:grpChg>
        <pc:grpChg chg="add del mod">
          <ac:chgData name="Lee Hae_In" userId="07b8d1e70f2898c8" providerId="LiveId" clId="{7E107DBF-4244-4F7E-8F97-4D9DA44E0D4A}" dt="2020-06-01T07:40:55.911" v="4281"/>
          <ac:grpSpMkLst>
            <pc:docMk/>
            <pc:sldMk cId="1132974136" sldId="269"/>
            <ac:grpSpMk id="29" creationId="{D2FF53F9-A00B-4577-B975-8C2DD4257A12}"/>
          </ac:grpSpMkLst>
        </pc:grpChg>
        <pc:grpChg chg="mod">
          <ac:chgData name="Lee Hae_In" userId="07b8d1e70f2898c8" providerId="LiveId" clId="{7E107DBF-4244-4F7E-8F97-4D9DA44E0D4A}" dt="2020-06-01T07:40:49.841" v="4276"/>
          <ac:grpSpMkLst>
            <pc:docMk/>
            <pc:sldMk cId="1132974136" sldId="269"/>
            <ac:grpSpMk id="30" creationId="{ABEECCC5-CF38-467F-AD38-A75A7317F94D}"/>
          </ac:grpSpMkLst>
        </pc:grpChg>
        <pc:grpChg chg="add mod">
          <ac:chgData name="Lee Hae_In" userId="07b8d1e70f2898c8" providerId="LiveId" clId="{7E107DBF-4244-4F7E-8F97-4D9DA44E0D4A}" dt="2020-06-01T07:43:47.329" v="4326" actId="408"/>
          <ac:grpSpMkLst>
            <pc:docMk/>
            <pc:sldMk cId="1132974136" sldId="269"/>
            <ac:grpSpMk id="35" creationId="{EB9730E0-A1E5-4D08-AAB2-CF19D4EFBED5}"/>
          </ac:grpSpMkLst>
        </pc:grpChg>
        <pc:grpChg chg="mod">
          <ac:chgData name="Lee Hae_In" userId="07b8d1e70f2898c8" providerId="LiveId" clId="{7E107DBF-4244-4F7E-8F97-4D9DA44E0D4A}" dt="2020-06-01T07:43:47.329" v="4326" actId="408"/>
          <ac:grpSpMkLst>
            <pc:docMk/>
            <pc:sldMk cId="1132974136" sldId="269"/>
            <ac:grpSpMk id="36" creationId="{A1D0FC99-9700-4EC2-BC53-5365EB17D3F5}"/>
          </ac:grpSpMkLst>
        </pc:grpChg>
        <pc:grpChg chg="add mod">
          <ac:chgData name="Lee Hae_In" userId="07b8d1e70f2898c8" providerId="LiveId" clId="{7E107DBF-4244-4F7E-8F97-4D9DA44E0D4A}" dt="2020-06-01T07:43:47.329" v="4326" actId="408"/>
          <ac:grpSpMkLst>
            <pc:docMk/>
            <pc:sldMk cId="1132974136" sldId="269"/>
            <ac:grpSpMk id="43" creationId="{76E1151B-DA61-4A3D-BAF3-9C7926D4A4C7}"/>
          </ac:grpSpMkLst>
        </pc:grpChg>
        <pc:grpChg chg="mod">
          <ac:chgData name="Lee Hae_In" userId="07b8d1e70f2898c8" providerId="LiveId" clId="{7E107DBF-4244-4F7E-8F97-4D9DA44E0D4A}" dt="2020-06-01T07:43:47.329" v="4326" actId="408"/>
          <ac:grpSpMkLst>
            <pc:docMk/>
            <pc:sldMk cId="1132974136" sldId="269"/>
            <ac:grpSpMk id="44" creationId="{DCB3FD80-A023-4BC8-AB62-CD0103C683DA}"/>
          </ac:grpSpMkLst>
        </pc:grpChg>
        <pc:grpChg chg="add mod">
          <ac:chgData name="Lee Hae_In" userId="07b8d1e70f2898c8" providerId="LiveId" clId="{7E107DBF-4244-4F7E-8F97-4D9DA44E0D4A}" dt="2020-06-01T07:43:47.329" v="4326" actId="408"/>
          <ac:grpSpMkLst>
            <pc:docMk/>
            <pc:sldMk cId="1132974136" sldId="269"/>
            <ac:grpSpMk id="50" creationId="{B4ADC090-0721-4501-8072-938FD6B35949}"/>
          </ac:grpSpMkLst>
        </pc:grpChg>
        <pc:grpChg chg="mod">
          <ac:chgData name="Lee Hae_In" userId="07b8d1e70f2898c8" providerId="LiveId" clId="{7E107DBF-4244-4F7E-8F97-4D9DA44E0D4A}" dt="2020-06-01T07:43:47.329" v="4326" actId="408"/>
          <ac:grpSpMkLst>
            <pc:docMk/>
            <pc:sldMk cId="1132974136" sldId="269"/>
            <ac:grpSpMk id="51" creationId="{8A558C0E-CD73-48E1-A8AA-1E48F818D247}"/>
          </ac:grpSpMkLst>
        </pc:grpChg>
        <pc:grpChg chg="add mod">
          <ac:chgData name="Lee Hae_In" userId="07b8d1e70f2898c8" providerId="LiveId" clId="{7E107DBF-4244-4F7E-8F97-4D9DA44E0D4A}" dt="2020-06-01T07:43:47.329" v="4326" actId="408"/>
          <ac:grpSpMkLst>
            <pc:docMk/>
            <pc:sldMk cId="1132974136" sldId="269"/>
            <ac:grpSpMk id="57" creationId="{1B20AE27-F2F7-48CE-978B-0C069B3B5DC7}"/>
          </ac:grpSpMkLst>
        </pc:grpChg>
        <pc:grpChg chg="mod">
          <ac:chgData name="Lee Hae_In" userId="07b8d1e70f2898c8" providerId="LiveId" clId="{7E107DBF-4244-4F7E-8F97-4D9DA44E0D4A}" dt="2020-06-01T07:43:47.329" v="4326" actId="408"/>
          <ac:grpSpMkLst>
            <pc:docMk/>
            <pc:sldMk cId="1132974136" sldId="269"/>
            <ac:grpSpMk id="58" creationId="{BB1C8033-2EDC-45C8-BB69-4E0508DE1450}"/>
          </ac:grpSpMkLst>
        </pc:grpChg>
        <pc:grpChg chg="add mod">
          <ac:chgData name="Lee Hae_In" userId="07b8d1e70f2898c8" providerId="LiveId" clId="{7E107DBF-4244-4F7E-8F97-4D9DA44E0D4A}" dt="2020-06-01T07:43:47.329" v="4326" actId="408"/>
          <ac:grpSpMkLst>
            <pc:docMk/>
            <pc:sldMk cId="1132974136" sldId="269"/>
            <ac:grpSpMk id="64" creationId="{248584D9-548D-4E8A-9271-E3CDA6B41948}"/>
          </ac:grpSpMkLst>
        </pc:grpChg>
        <pc:grpChg chg="mod">
          <ac:chgData name="Lee Hae_In" userId="07b8d1e70f2898c8" providerId="LiveId" clId="{7E107DBF-4244-4F7E-8F97-4D9DA44E0D4A}" dt="2020-06-01T07:43:47.329" v="4326" actId="408"/>
          <ac:grpSpMkLst>
            <pc:docMk/>
            <pc:sldMk cId="1132974136" sldId="269"/>
            <ac:grpSpMk id="65" creationId="{7D67E77B-011F-4DA9-8CE6-A9212D165ADE}"/>
          </ac:grpSpMkLst>
        </pc:grpChg>
        <pc:grpChg chg="add mod">
          <ac:chgData name="Lee Hae_In" userId="07b8d1e70f2898c8" providerId="LiveId" clId="{7E107DBF-4244-4F7E-8F97-4D9DA44E0D4A}" dt="2020-06-01T07:45:29.097" v="4365" actId="1076"/>
          <ac:grpSpMkLst>
            <pc:docMk/>
            <pc:sldMk cId="1132974136" sldId="269"/>
            <ac:grpSpMk id="76" creationId="{7D076B58-2317-45C0-80D8-D222678F455E}"/>
          </ac:grpSpMkLst>
        </pc:grpChg>
        <pc:grpChg chg="mod">
          <ac:chgData name="Lee Hae_In" userId="07b8d1e70f2898c8" providerId="LiveId" clId="{7E107DBF-4244-4F7E-8F97-4D9DA44E0D4A}" dt="2020-06-01T07:45:24.483" v="4364"/>
          <ac:grpSpMkLst>
            <pc:docMk/>
            <pc:sldMk cId="1132974136" sldId="269"/>
            <ac:grpSpMk id="77" creationId="{37B0F658-18E9-4841-9AA8-54188A4EA2F0}"/>
          </ac:grpSpMkLst>
        </pc:grpChg>
        <pc:grpChg chg="add mod">
          <ac:chgData name="Lee Hae_In" userId="07b8d1e70f2898c8" providerId="LiveId" clId="{7E107DBF-4244-4F7E-8F97-4D9DA44E0D4A}" dt="2020-06-01T07:45:29.097" v="4365" actId="1076"/>
          <ac:grpSpMkLst>
            <pc:docMk/>
            <pc:sldMk cId="1132974136" sldId="269"/>
            <ac:grpSpMk id="82" creationId="{E1C6FF39-2C49-42DB-A58D-77D9B5E30219}"/>
          </ac:grpSpMkLst>
        </pc:grpChg>
        <pc:grpChg chg="mod">
          <ac:chgData name="Lee Hae_In" userId="07b8d1e70f2898c8" providerId="LiveId" clId="{7E107DBF-4244-4F7E-8F97-4D9DA44E0D4A}" dt="2020-06-01T07:45:24.483" v="4364"/>
          <ac:grpSpMkLst>
            <pc:docMk/>
            <pc:sldMk cId="1132974136" sldId="269"/>
            <ac:grpSpMk id="83" creationId="{F7DE66C4-637B-4A3A-AFBA-D6D73A7B3B3C}"/>
          </ac:grpSpMkLst>
        </pc:grpChg>
        <pc:grpChg chg="add mod">
          <ac:chgData name="Lee Hae_In" userId="07b8d1e70f2898c8" providerId="LiveId" clId="{7E107DBF-4244-4F7E-8F97-4D9DA44E0D4A}" dt="2020-06-01T07:45:29.097" v="4365" actId="1076"/>
          <ac:grpSpMkLst>
            <pc:docMk/>
            <pc:sldMk cId="1132974136" sldId="269"/>
            <ac:grpSpMk id="89" creationId="{47884E34-F8E0-46BF-8157-353ACFD69F5E}"/>
          </ac:grpSpMkLst>
        </pc:grpChg>
        <pc:grpChg chg="mod">
          <ac:chgData name="Lee Hae_In" userId="07b8d1e70f2898c8" providerId="LiveId" clId="{7E107DBF-4244-4F7E-8F97-4D9DA44E0D4A}" dt="2020-06-01T07:45:24.483" v="4364"/>
          <ac:grpSpMkLst>
            <pc:docMk/>
            <pc:sldMk cId="1132974136" sldId="269"/>
            <ac:grpSpMk id="90" creationId="{8E2C2216-6A97-498A-A3BC-A1926E21A451}"/>
          </ac:grpSpMkLst>
        </pc:grpChg>
        <pc:grpChg chg="add mod">
          <ac:chgData name="Lee Hae_In" userId="07b8d1e70f2898c8" providerId="LiveId" clId="{7E107DBF-4244-4F7E-8F97-4D9DA44E0D4A}" dt="2020-06-01T07:45:29.097" v="4365" actId="1076"/>
          <ac:grpSpMkLst>
            <pc:docMk/>
            <pc:sldMk cId="1132974136" sldId="269"/>
            <ac:grpSpMk id="96" creationId="{568B6E51-D034-4988-AFB4-A0971965A766}"/>
          </ac:grpSpMkLst>
        </pc:grpChg>
        <pc:grpChg chg="mod">
          <ac:chgData name="Lee Hae_In" userId="07b8d1e70f2898c8" providerId="LiveId" clId="{7E107DBF-4244-4F7E-8F97-4D9DA44E0D4A}" dt="2020-06-01T07:45:24.483" v="4364"/>
          <ac:grpSpMkLst>
            <pc:docMk/>
            <pc:sldMk cId="1132974136" sldId="269"/>
            <ac:grpSpMk id="97" creationId="{8A7D679B-A360-4CA0-966F-955337325D3B}"/>
          </ac:grpSpMkLst>
        </pc:grpChg>
        <pc:grpChg chg="add mod">
          <ac:chgData name="Lee Hae_In" userId="07b8d1e70f2898c8" providerId="LiveId" clId="{7E107DBF-4244-4F7E-8F97-4D9DA44E0D4A}" dt="2020-06-01T07:45:29.097" v="4365" actId="1076"/>
          <ac:grpSpMkLst>
            <pc:docMk/>
            <pc:sldMk cId="1132974136" sldId="269"/>
            <ac:grpSpMk id="102" creationId="{C5448868-5C81-4C47-98B6-937BE3B4A8A1}"/>
          </ac:grpSpMkLst>
        </pc:grpChg>
        <pc:grpChg chg="mod">
          <ac:chgData name="Lee Hae_In" userId="07b8d1e70f2898c8" providerId="LiveId" clId="{7E107DBF-4244-4F7E-8F97-4D9DA44E0D4A}" dt="2020-06-01T07:45:24.483" v="4364"/>
          <ac:grpSpMkLst>
            <pc:docMk/>
            <pc:sldMk cId="1132974136" sldId="269"/>
            <ac:grpSpMk id="103" creationId="{B531FF75-7A84-4FCE-A959-BDC540B78A6B}"/>
          </ac:grpSpMkLst>
        </pc:grpChg>
        <pc:grpChg chg="add mod">
          <ac:chgData name="Lee Hae_In" userId="07b8d1e70f2898c8" providerId="LiveId" clId="{7E107DBF-4244-4F7E-8F97-4D9DA44E0D4A}" dt="2020-06-01T07:45:29.097" v="4365" actId="1076"/>
          <ac:grpSpMkLst>
            <pc:docMk/>
            <pc:sldMk cId="1132974136" sldId="269"/>
            <ac:grpSpMk id="109" creationId="{F5C57816-6F67-453E-9E6D-FEF93EC422DF}"/>
          </ac:grpSpMkLst>
        </pc:grpChg>
        <pc:grpChg chg="mod">
          <ac:chgData name="Lee Hae_In" userId="07b8d1e70f2898c8" providerId="LiveId" clId="{7E107DBF-4244-4F7E-8F97-4D9DA44E0D4A}" dt="2020-06-01T07:45:24.483" v="4364"/>
          <ac:grpSpMkLst>
            <pc:docMk/>
            <pc:sldMk cId="1132974136" sldId="269"/>
            <ac:grpSpMk id="110" creationId="{98A0524F-78B5-4036-B8E2-A4106686F513}"/>
          </ac:grpSpMkLst>
        </pc:grpChg>
        <pc:grpChg chg="add mod">
          <ac:chgData name="Lee Hae_In" userId="07b8d1e70f2898c8" providerId="LiveId" clId="{7E107DBF-4244-4F7E-8F97-4D9DA44E0D4A}" dt="2020-06-01T07:45:29.097" v="4365" actId="1076"/>
          <ac:grpSpMkLst>
            <pc:docMk/>
            <pc:sldMk cId="1132974136" sldId="269"/>
            <ac:grpSpMk id="116" creationId="{E436E4EE-5E9C-43AD-8A7D-3239B2A14CCF}"/>
          </ac:grpSpMkLst>
        </pc:grpChg>
        <pc:grpChg chg="mod">
          <ac:chgData name="Lee Hae_In" userId="07b8d1e70f2898c8" providerId="LiveId" clId="{7E107DBF-4244-4F7E-8F97-4D9DA44E0D4A}" dt="2020-06-01T07:45:24.483" v="4364"/>
          <ac:grpSpMkLst>
            <pc:docMk/>
            <pc:sldMk cId="1132974136" sldId="269"/>
            <ac:grpSpMk id="117" creationId="{57673688-BFD2-4E78-8819-B284EE0D231F}"/>
          </ac:grpSpMkLst>
        </pc:grpChg>
        <pc:grpChg chg="add del mod">
          <ac:chgData name="Lee Hae_In" userId="07b8d1e70f2898c8" providerId="LiveId" clId="{7E107DBF-4244-4F7E-8F97-4D9DA44E0D4A}" dt="2020-06-01T07:45:37.364" v="4367"/>
          <ac:grpSpMkLst>
            <pc:docMk/>
            <pc:sldMk cId="1132974136" sldId="269"/>
            <ac:grpSpMk id="124" creationId="{D9A7A11A-E565-4B4F-AF43-FE4775EB7BFF}"/>
          </ac:grpSpMkLst>
        </pc:grpChg>
        <pc:grpChg chg="mod">
          <ac:chgData name="Lee Hae_In" userId="07b8d1e70f2898c8" providerId="LiveId" clId="{7E107DBF-4244-4F7E-8F97-4D9DA44E0D4A}" dt="2020-06-01T07:45:36.551" v="4366"/>
          <ac:grpSpMkLst>
            <pc:docMk/>
            <pc:sldMk cId="1132974136" sldId="269"/>
            <ac:grpSpMk id="125" creationId="{25368420-6B05-413D-9C2D-2675D4C85921}"/>
          </ac:grpSpMkLst>
        </pc:grpChg>
        <pc:grpChg chg="add del mod">
          <ac:chgData name="Lee Hae_In" userId="07b8d1e70f2898c8" providerId="LiveId" clId="{7E107DBF-4244-4F7E-8F97-4D9DA44E0D4A}" dt="2020-06-01T07:45:37.364" v="4367"/>
          <ac:grpSpMkLst>
            <pc:docMk/>
            <pc:sldMk cId="1132974136" sldId="269"/>
            <ac:grpSpMk id="130" creationId="{861ECDA2-C86E-4A58-B72B-12F70EB0F447}"/>
          </ac:grpSpMkLst>
        </pc:grpChg>
        <pc:grpChg chg="mod">
          <ac:chgData name="Lee Hae_In" userId="07b8d1e70f2898c8" providerId="LiveId" clId="{7E107DBF-4244-4F7E-8F97-4D9DA44E0D4A}" dt="2020-06-01T07:45:36.551" v="4366"/>
          <ac:grpSpMkLst>
            <pc:docMk/>
            <pc:sldMk cId="1132974136" sldId="269"/>
            <ac:grpSpMk id="131" creationId="{E724D076-8BDF-4514-AC86-76C67D3EF886}"/>
          </ac:grpSpMkLst>
        </pc:grpChg>
        <pc:grpChg chg="add del mod">
          <ac:chgData name="Lee Hae_In" userId="07b8d1e70f2898c8" providerId="LiveId" clId="{7E107DBF-4244-4F7E-8F97-4D9DA44E0D4A}" dt="2020-06-01T07:45:37.364" v="4367"/>
          <ac:grpSpMkLst>
            <pc:docMk/>
            <pc:sldMk cId="1132974136" sldId="269"/>
            <ac:grpSpMk id="137" creationId="{E91317FE-3FE6-4E5A-A7E8-AECD2BB76EC5}"/>
          </ac:grpSpMkLst>
        </pc:grpChg>
        <pc:grpChg chg="mod">
          <ac:chgData name="Lee Hae_In" userId="07b8d1e70f2898c8" providerId="LiveId" clId="{7E107DBF-4244-4F7E-8F97-4D9DA44E0D4A}" dt="2020-06-01T07:45:36.551" v="4366"/>
          <ac:grpSpMkLst>
            <pc:docMk/>
            <pc:sldMk cId="1132974136" sldId="269"/>
            <ac:grpSpMk id="138" creationId="{CF897E9F-D0A3-41B6-8E0F-308207BFACC0}"/>
          </ac:grpSpMkLst>
        </pc:grpChg>
        <pc:grpChg chg="add del mod">
          <ac:chgData name="Lee Hae_In" userId="07b8d1e70f2898c8" providerId="LiveId" clId="{7E107DBF-4244-4F7E-8F97-4D9DA44E0D4A}" dt="2020-06-01T07:45:37.364" v="4367"/>
          <ac:grpSpMkLst>
            <pc:docMk/>
            <pc:sldMk cId="1132974136" sldId="269"/>
            <ac:grpSpMk id="144" creationId="{F5A70B52-4060-4AFA-A3A0-7803DDEF6D0E}"/>
          </ac:grpSpMkLst>
        </pc:grpChg>
        <pc:grpChg chg="mod">
          <ac:chgData name="Lee Hae_In" userId="07b8d1e70f2898c8" providerId="LiveId" clId="{7E107DBF-4244-4F7E-8F97-4D9DA44E0D4A}" dt="2020-06-01T07:45:36.551" v="4366"/>
          <ac:grpSpMkLst>
            <pc:docMk/>
            <pc:sldMk cId="1132974136" sldId="269"/>
            <ac:grpSpMk id="145" creationId="{7EA0F117-EB35-4977-BC96-6ECF2B85F6BF}"/>
          </ac:grpSpMkLst>
        </pc:grpChg>
        <pc:grpChg chg="add del mod">
          <ac:chgData name="Lee Hae_In" userId="07b8d1e70f2898c8" providerId="LiveId" clId="{7E107DBF-4244-4F7E-8F97-4D9DA44E0D4A}" dt="2020-06-01T07:45:37.364" v="4367"/>
          <ac:grpSpMkLst>
            <pc:docMk/>
            <pc:sldMk cId="1132974136" sldId="269"/>
            <ac:grpSpMk id="150" creationId="{026EE5FB-7DDF-48E4-B28F-589292753549}"/>
          </ac:grpSpMkLst>
        </pc:grpChg>
        <pc:grpChg chg="mod">
          <ac:chgData name="Lee Hae_In" userId="07b8d1e70f2898c8" providerId="LiveId" clId="{7E107DBF-4244-4F7E-8F97-4D9DA44E0D4A}" dt="2020-06-01T07:45:36.551" v="4366"/>
          <ac:grpSpMkLst>
            <pc:docMk/>
            <pc:sldMk cId="1132974136" sldId="269"/>
            <ac:grpSpMk id="151" creationId="{AA0A2BBD-7FF2-4272-A778-ABF4DD130A7F}"/>
          </ac:grpSpMkLst>
        </pc:grpChg>
        <pc:grpChg chg="add del mod">
          <ac:chgData name="Lee Hae_In" userId="07b8d1e70f2898c8" providerId="LiveId" clId="{7E107DBF-4244-4F7E-8F97-4D9DA44E0D4A}" dt="2020-06-01T07:45:37.364" v="4367"/>
          <ac:grpSpMkLst>
            <pc:docMk/>
            <pc:sldMk cId="1132974136" sldId="269"/>
            <ac:grpSpMk id="157" creationId="{9AAD1561-9213-4330-A9A1-AFDAF5772706}"/>
          </ac:grpSpMkLst>
        </pc:grpChg>
        <pc:grpChg chg="mod">
          <ac:chgData name="Lee Hae_In" userId="07b8d1e70f2898c8" providerId="LiveId" clId="{7E107DBF-4244-4F7E-8F97-4D9DA44E0D4A}" dt="2020-06-01T07:45:36.551" v="4366"/>
          <ac:grpSpMkLst>
            <pc:docMk/>
            <pc:sldMk cId="1132974136" sldId="269"/>
            <ac:grpSpMk id="158" creationId="{8D04E0E3-33DA-4A9D-9A7B-2F05D7A7BAF3}"/>
          </ac:grpSpMkLst>
        </pc:grpChg>
        <pc:grpChg chg="add del mod">
          <ac:chgData name="Lee Hae_In" userId="07b8d1e70f2898c8" providerId="LiveId" clId="{7E107DBF-4244-4F7E-8F97-4D9DA44E0D4A}" dt="2020-06-01T07:45:37.364" v="4367"/>
          <ac:grpSpMkLst>
            <pc:docMk/>
            <pc:sldMk cId="1132974136" sldId="269"/>
            <ac:grpSpMk id="164" creationId="{51D0CC95-8DB5-4D37-B686-CEBAF3696471}"/>
          </ac:grpSpMkLst>
        </pc:grpChg>
        <pc:grpChg chg="mod">
          <ac:chgData name="Lee Hae_In" userId="07b8d1e70f2898c8" providerId="LiveId" clId="{7E107DBF-4244-4F7E-8F97-4D9DA44E0D4A}" dt="2020-06-01T07:45:36.551" v="4366"/>
          <ac:grpSpMkLst>
            <pc:docMk/>
            <pc:sldMk cId="1132974136" sldId="269"/>
            <ac:grpSpMk id="165" creationId="{3D1F8D10-339E-4405-8CFC-3B9387D2952E}"/>
          </ac:grpSpMkLst>
        </pc:grpChg>
        <pc:grpChg chg="add mod">
          <ac:chgData name="Lee Hae_In" userId="07b8d1e70f2898c8" providerId="LiveId" clId="{7E107DBF-4244-4F7E-8F97-4D9DA44E0D4A}" dt="2020-06-01T07:46:43.009" v="4387" actId="14100"/>
          <ac:grpSpMkLst>
            <pc:docMk/>
            <pc:sldMk cId="1132974136" sldId="269"/>
            <ac:grpSpMk id="173" creationId="{6D92C586-04A0-4B12-AD4A-1875385CACAE}"/>
          </ac:grpSpMkLst>
        </pc:grpChg>
        <pc:cxnChg chg="add mod">
          <ac:chgData name="Lee Hae_In" userId="07b8d1e70f2898c8" providerId="LiveId" clId="{7E107DBF-4244-4F7E-8F97-4D9DA44E0D4A}" dt="2020-06-01T07:43:47.329" v="4326" actId="408"/>
          <ac:cxnSpMkLst>
            <pc:docMk/>
            <pc:sldMk cId="1132974136" sldId="269"/>
            <ac:cxnSpMk id="15" creationId="{C8C2C00B-34E1-43A9-BF09-2A24B99065D1}"/>
          </ac:cxnSpMkLst>
        </pc:cxnChg>
        <pc:cxnChg chg="add mod">
          <ac:chgData name="Lee Hae_In" userId="07b8d1e70f2898c8" providerId="LiveId" clId="{7E107DBF-4244-4F7E-8F97-4D9DA44E0D4A}" dt="2020-06-01T07:43:47.329" v="4326" actId="408"/>
          <ac:cxnSpMkLst>
            <pc:docMk/>
            <pc:sldMk cId="1132974136" sldId="269"/>
            <ac:cxnSpMk id="42" creationId="{3067A1B8-DD08-4C8B-B4E9-6CBA9D4DFEED}"/>
          </ac:cxnSpMkLst>
        </pc:cxnChg>
        <pc:cxnChg chg="add mod">
          <ac:chgData name="Lee Hae_In" userId="07b8d1e70f2898c8" providerId="LiveId" clId="{7E107DBF-4244-4F7E-8F97-4D9DA44E0D4A}" dt="2020-06-01T07:43:47.329" v="4326" actId="408"/>
          <ac:cxnSpMkLst>
            <pc:docMk/>
            <pc:sldMk cId="1132974136" sldId="269"/>
            <ac:cxnSpMk id="56" creationId="{FB47EC79-94F6-4C81-99EA-DB53D787263F}"/>
          </ac:cxnSpMkLst>
        </pc:cxnChg>
        <pc:cxnChg chg="add mod">
          <ac:chgData name="Lee Hae_In" userId="07b8d1e70f2898c8" providerId="LiveId" clId="{7E107DBF-4244-4F7E-8F97-4D9DA44E0D4A}" dt="2020-06-01T07:43:47.329" v="4326" actId="408"/>
          <ac:cxnSpMkLst>
            <pc:docMk/>
            <pc:sldMk cId="1132974136" sldId="269"/>
            <ac:cxnSpMk id="63" creationId="{BB8C38B0-03E5-4A52-8FD8-8F31D857E301}"/>
          </ac:cxnSpMkLst>
        </pc:cxnChg>
        <pc:cxnChg chg="add mod">
          <ac:chgData name="Lee Hae_In" userId="07b8d1e70f2898c8" providerId="LiveId" clId="{7E107DBF-4244-4F7E-8F97-4D9DA44E0D4A}" dt="2020-06-01T07:43:47.329" v="4326" actId="408"/>
          <ac:cxnSpMkLst>
            <pc:docMk/>
            <pc:sldMk cId="1132974136" sldId="269"/>
            <ac:cxnSpMk id="70" creationId="{AC155A61-3BE3-4098-8145-01CEBD6295A4}"/>
          </ac:cxnSpMkLst>
        </pc:cxnChg>
        <pc:cxnChg chg="add mod">
          <ac:chgData name="Lee Hae_In" userId="07b8d1e70f2898c8" providerId="LiveId" clId="{7E107DBF-4244-4F7E-8F97-4D9DA44E0D4A}" dt="2020-06-01T07:44:01.639" v="4329" actId="1076"/>
          <ac:cxnSpMkLst>
            <pc:docMk/>
            <pc:sldMk cId="1132974136" sldId="269"/>
            <ac:cxnSpMk id="73" creationId="{67E75BF6-CBF7-4732-B260-FF25F0124095}"/>
          </ac:cxnSpMkLst>
        </pc:cxnChg>
        <pc:cxnChg chg="add del mod">
          <ac:chgData name="Lee Hae_In" userId="07b8d1e70f2898c8" providerId="LiveId" clId="{7E107DBF-4244-4F7E-8F97-4D9DA44E0D4A}" dt="2020-06-01T07:46:34.982" v="4385" actId="478"/>
          <ac:cxnSpMkLst>
            <pc:docMk/>
            <pc:sldMk cId="1132974136" sldId="269"/>
            <ac:cxnSpMk id="88" creationId="{0FE30194-F718-4997-B77D-EF759A83DA91}"/>
          </ac:cxnSpMkLst>
        </pc:cxnChg>
        <pc:cxnChg chg="add mod">
          <ac:chgData name="Lee Hae_In" userId="07b8d1e70f2898c8" providerId="LiveId" clId="{7E107DBF-4244-4F7E-8F97-4D9DA44E0D4A}" dt="2020-06-01T07:45:29.097" v="4365" actId="1076"/>
          <ac:cxnSpMkLst>
            <pc:docMk/>
            <pc:sldMk cId="1132974136" sldId="269"/>
            <ac:cxnSpMk id="95" creationId="{CE247AEA-BD43-45B2-948F-B346FB1EAE50}"/>
          </ac:cxnSpMkLst>
        </pc:cxnChg>
        <pc:cxnChg chg="add mod">
          <ac:chgData name="Lee Hae_In" userId="07b8d1e70f2898c8" providerId="LiveId" clId="{7E107DBF-4244-4F7E-8F97-4D9DA44E0D4A}" dt="2020-06-01T07:45:29.097" v="4365" actId="1076"/>
          <ac:cxnSpMkLst>
            <pc:docMk/>
            <pc:sldMk cId="1132974136" sldId="269"/>
            <ac:cxnSpMk id="108" creationId="{8C336B71-39A4-4F52-80EA-80C9EC23FD8B}"/>
          </ac:cxnSpMkLst>
        </pc:cxnChg>
        <pc:cxnChg chg="add mod">
          <ac:chgData name="Lee Hae_In" userId="07b8d1e70f2898c8" providerId="LiveId" clId="{7E107DBF-4244-4F7E-8F97-4D9DA44E0D4A}" dt="2020-06-01T07:45:29.097" v="4365" actId="1076"/>
          <ac:cxnSpMkLst>
            <pc:docMk/>
            <pc:sldMk cId="1132974136" sldId="269"/>
            <ac:cxnSpMk id="115" creationId="{B10C728A-2C19-4DB2-A36A-B3E22B8F67AA}"/>
          </ac:cxnSpMkLst>
        </pc:cxnChg>
        <pc:cxnChg chg="add mod">
          <ac:chgData name="Lee Hae_In" userId="07b8d1e70f2898c8" providerId="LiveId" clId="{7E107DBF-4244-4F7E-8F97-4D9DA44E0D4A}" dt="2020-06-01T07:45:29.097" v="4365" actId="1076"/>
          <ac:cxnSpMkLst>
            <pc:docMk/>
            <pc:sldMk cId="1132974136" sldId="269"/>
            <ac:cxnSpMk id="122" creationId="{B1257676-0056-4348-8C14-50392B7AD452}"/>
          </ac:cxnSpMkLst>
        </pc:cxnChg>
        <pc:cxnChg chg="add mod">
          <ac:chgData name="Lee Hae_In" userId="07b8d1e70f2898c8" providerId="LiveId" clId="{7E107DBF-4244-4F7E-8F97-4D9DA44E0D4A}" dt="2020-06-01T07:45:29.097" v="4365" actId="1076"/>
          <ac:cxnSpMkLst>
            <pc:docMk/>
            <pc:sldMk cId="1132974136" sldId="269"/>
            <ac:cxnSpMk id="123" creationId="{84F6E34B-8D4A-4AF4-ADC2-1F6B839F7FF4}"/>
          </ac:cxnSpMkLst>
        </pc:cxnChg>
        <pc:cxnChg chg="add del mod">
          <ac:chgData name="Lee Hae_In" userId="07b8d1e70f2898c8" providerId="LiveId" clId="{7E107DBF-4244-4F7E-8F97-4D9DA44E0D4A}" dt="2020-06-01T07:45:37.364" v="4367"/>
          <ac:cxnSpMkLst>
            <pc:docMk/>
            <pc:sldMk cId="1132974136" sldId="269"/>
            <ac:cxnSpMk id="136" creationId="{4B6D9BAD-E3AD-4063-B0E5-F179F6A3D93A}"/>
          </ac:cxnSpMkLst>
        </pc:cxnChg>
        <pc:cxnChg chg="add del mod">
          <ac:chgData name="Lee Hae_In" userId="07b8d1e70f2898c8" providerId="LiveId" clId="{7E107DBF-4244-4F7E-8F97-4D9DA44E0D4A}" dt="2020-06-01T07:45:37.364" v="4367"/>
          <ac:cxnSpMkLst>
            <pc:docMk/>
            <pc:sldMk cId="1132974136" sldId="269"/>
            <ac:cxnSpMk id="143" creationId="{706B08AB-94FD-4B90-A4E7-99CBD6322738}"/>
          </ac:cxnSpMkLst>
        </pc:cxnChg>
        <pc:cxnChg chg="add del mod">
          <ac:chgData name="Lee Hae_In" userId="07b8d1e70f2898c8" providerId="LiveId" clId="{7E107DBF-4244-4F7E-8F97-4D9DA44E0D4A}" dt="2020-06-01T07:45:37.364" v="4367"/>
          <ac:cxnSpMkLst>
            <pc:docMk/>
            <pc:sldMk cId="1132974136" sldId="269"/>
            <ac:cxnSpMk id="156" creationId="{66B3FCDC-6A94-4AB2-B3E7-9A39E99D42D9}"/>
          </ac:cxnSpMkLst>
        </pc:cxnChg>
        <pc:cxnChg chg="add del mod">
          <ac:chgData name="Lee Hae_In" userId="07b8d1e70f2898c8" providerId="LiveId" clId="{7E107DBF-4244-4F7E-8F97-4D9DA44E0D4A}" dt="2020-06-01T07:45:37.364" v="4367"/>
          <ac:cxnSpMkLst>
            <pc:docMk/>
            <pc:sldMk cId="1132974136" sldId="269"/>
            <ac:cxnSpMk id="163" creationId="{EEDCA76D-7804-49CD-97BD-A5C959647B46}"/>
          </ac:cxnSpMkLst>
        </pc:cxnChg>
        <pc:cxnChg chg="add del mod">
          <ac:chgData name="Lee Hae_In" userId="07b8d1e70f2898c8" providerId="LiveId" clId="{7E107DBF-4244-4F7E-8F97-4D9DA44E0D4A}" dt="2020-06-01T07:45:37.364" v="4367"/>
          <ac:cxnSpMkLst>
            <pc:docMk/>
            <pc:sldMk cId="1132974136" sldId="269"/>
            <ac:cxnSpMk id="170" creationId="{96E7EA3F-803B-4733-B33F-18327717692C}"/>
          </ac:cxnSpMkLst>
        </pc:cxnChg>
        <pc:cxnChg chg="add del mod">
          <ac:chgData name="Lee Hae_In" userId="07b8d1e70f2898c8" providerId="LiveId" clId="{7E107DBF-4244-4F7E-8F97-4D9DA44E0D4A}" dt="2020-06-01T07:45:37.364" v="4367"/>
          <ac:cxnSpMkLst>
            <pc:docMk/>
            <pc:sldMk cId="1132974136" sldId="269"/>
            <ac:cxnSpMk id="171" creationId="{E7AFD674-3FB5-4BA4-BCC8-F28503F27AD8}"/>
          </ac:cxnSpMkLst>
        </pc:cxnChg>
        <pc:cxnChg chg="mod">
          <ac:chgData name="Lee Hae_In" userId="07b8d1e70f2898c8" providerId="LiveId" clId="{7E107DBF-4244-4F7E-8F97-4D9DA44E0D4A}" dt="2020-06-01T07:46:02.180" v="4375"/>
          <ac:cxnSpMkLst>
            <pc:docMk/>
            <pc:sldMk cId="1132974136" sldId="269"/>
            <ac:cxnSpMk id="174" creationId="{598B467F-C219-487F-834F-4E837D90549A}"/>
          </ac:cxnSpMkLst>
        </pc:cxnChg>
        <pc:cxnChg chg="mod">
          <ac:chgData name="Lee Hae_In" userId="07b8d1e70f2898c8" providerId="LiveId" clId="{7E107DBF-4244-4F7E-8F97-4D9DA44E0D4A}" dt="2020-06-01T07:46:02.180" v="4375"/>
          <ac:cxnSpMkLst>
            <pc:docMk/>
            <pc:sldMk cId="1132974136" sldId="269"/>
            <ac:cxnSpMk id="175" creationId="{C19980F2-B56E-41D9-AEE0-517906AD2AD7}"/>
          </ac:cxnSpMkLst>
        </pc:cxnChg>
      </pc:sldChg>
      <pc:sldChg chg="modSp mod">
        <pc:chgData name="Lee Hae_In" userId="07b8d1e70f2898c8" providerId="LiveId" clId="{7E107DBF-4244-4F7E-8F97-4D9DA44E0D4A}" dt="2020-06-01T05:15:45.608" v="2742" actId="207"/>
        <pc:sldMkLst>
          <pc:docMk/>
          <pc:sldMk cId="2539350699" sldId="271"/>
        </pc:sldMkLst>
        <pc:spChg chg="mod">
          <ac:chgData name="Lee Hae_In" userId="07b8d1e70f2898c8" providerId="LiveId" clId="{7E107DBF-4244-4F7E-8F97-4D9DA44E0D4A}" dt="2020-06-01T05:14:49.529" v="2731" actId="207"/>
          <ac:spMkLst>
            <pc:docMk/>
            <pc:sldMk cId="2539350699" sldId="271"/>
            <ac:spMk id="9" creationId="{3ADE87F4-19A3-4F66-9738-204BC392158C}"/>
          </ac:spMkLst>
        </pc:spChg>
        <pc:spChg chg="mod">
          <ac:chgData name="Lee Hae_In" userId="07b8d1e70f2898c8" providerId="LiveId" clId="{7E107DBF-4244-4F7E-8F97-4D9DA44E0D4A}" dt="2020-06-01T05:15:45.608" v="2742" actId="207"/>
          <ac:spMkLst>
            <pc:docMk/>
            <pc:sldMk cId="2539350699" sldId="271"/>
            <ac:spMk id="10" creationId="{C31A9949-A882-4EB8-93B4-E9C8D4A3B0BD}"/>
          </ac:spMkLst>
        </pc:spChg>
        <pc:spChg chg="mod">
          <ac:chgData name="Lee Hae_In" userId="07b8d1e70f2898c8" providerId="LiveId" clId="{7E107DBF-4244-4F7E-8F97-4D9DA44E0D4A}" dt="2020-06-01T05:14:50.720" v="2732" actId="1076"/>
          <ac:spMkLst>
            <pc:docMk/>
            <pc:sldMk cId="2539350699" sldId="271"/>
            <ac:spMk id="11" creationId="{D31EC37C-82FB-4F38-B2C0-D40E65938B7A}"/>
          </ac:spMkLst>
        </pc:spChg>
      </pc:sldChg>
      <pc:sldChg chg="addSp delSp modSp add mod delAnim">
        <pc:chgData name="Lee Hae_In" userId="07b8d1e70f2898c8" providerId="LiveId" clId="{7E107DBF-4244-4F7E-8F97-4D9DA44E0D4A}" dt="2020-06-01T07:39:56.265" v="4242" actId="20577"/>
        <pc:sldMkLst>
          <pc:docMk/>
          <pc:sldMk cId="1201544901" sldId="273"/>
        </pc:sldMkLst>
        <pc:spChg chg="mod">
          <ac:chgData name="Lee Hae_In" userId="07b8d1e70f2898c8" providerId="LiveId" clId="{7E107DBF-4244-4F7E-8F97-4D9DA44E0D4A}" dt="2020-06-01T07:39:56.265" v="4242" actId="20577"/>
          <ac:spMkLst>
            <pc:docMk/>
            <pc:sldMk cId="1201544901" sldId="273"/>
            <ac:spMk id="2" creationId="{AFF53022-D556-4E31-8EA1-C20CF136D006}"/>
          </ac:spMkLst>
        </pc:spChg>
        <pc:spChg chg="mod">
          <ac:chgData name="Lee Hae_In" userId="07b8d1e70f2898c8" providerId="LiveId" clId="{7E107DBF-4244-4F7E-8F97-4D9DA44E0D4A}" dt="2020-06-01T06:06:22.912" v="3054" actId="20577"/>
          <ac:spMkLst>
            <pc:docMk/>
            <pc:sldMk cId="1201544901" sldId="273"/>
            <ac:spMk id="5" creationId="{068C4EE3-FE0A-44C3-A94B-DE56032CBC1B}"/>
          </ac:spMkLst>
        </pc:spChg>
        <pc:spChg chg="del">
          <ac:chgData name="Lee Hae_In" userId="07b8d1e70f2898c8" providerId="LiveId" clId="{7E107DBF-4244-4F7E-8F97-4D9DA44E0D4A}" dt="2020-06-01T06:03:06.159" v="2760" actId="478"/>
          <ac:spMkLst>
            <pc:docMk/>
            <pc:sldMk cId="1201544901" sldId="273"/>
            <ac:spMk id="6" creationId="{7FCBF2DD-C566-4B3C-B1F9-07AA92BE54CB}"/>
          </ac:spMkLst>
        </pc:spChg>
        <pc:spChg chg="mod">
          <ac:chgData name="Lee Hae_In" userId="07b8d1e70f2898c8" providerId="LiveId" clId="{7E107DBF-4244-4F7E-8F97-4D9DA44E0D4A}" dt="2020-06-01T06:03:09.217" v="2762" actId="6549"/>
          <ac:spMkLst>
            <pc:docMk/>
            <pc:sldMk cId="1201544901" sldId="273"/>
            <ac:spMk id="7" creationId="{102410F7-D4A1-4B6A-985A-1A983E1E8EB2}"/>
          </ac:spMkLst>
        </pc:spChg>
        <pc:spChg chg="mod">
          <ac:chgData name="Lee Hae_In" userId="07b8d1e70f2898c8" providerId="LiveId" clId="{7E107DBF-4244-4F7E-8F97-4D9DA44E0D4A}" dt="2020-06-01T06:03:07.550" v="2761" actId="6549"/>
          <ac:spMkLst>
            <pc:docMk/>
            <pc:sldMk cId="1201544901" sldId="273"/>
            <ac:spMk id="8" creationId="{437F5DB7-D4E6-46ED-92B4-C46AE6C9E5DD}"/>
          </ac:spMkLst>
        </pc:spChg>
        <pc:spChg chg="del mod">
          <ac:chgData name="Lee Hae_In" userId="07b8d1e70f2898c8" providerId="LiveId" clId="{7E107DBF-4244-4F7E-8F97-4D9DA44E0D4A}" dt="2020-06-01T06:03:02.826" v="2759" actId="478"/>
          <ac:spMkLst>
            <pc:docMk/>
            <pc:sldMk cId="1201544901" sldId="273"/>
            <ac:spMk id="9" creationId="{801270A8-FA03-4D5A-8162-0866BC5A08D3}"/>
          </ac:spMkLst>
        </pc:spChg>
        <pc:spChg chg="add mod">
          <ac:chgData name="Lee Hae_In" userId="07b8d1e70f2898c8" providerId="LiveId" clId="{7E107DBF-4244-4F7E-8F97-4D9DA44E0D4A}" dt="2020-06-01T06:05:20.057" v="2906" actId="1076"/>
          <ac:spMkLst>
            <pc:docMk/>
            <pc:sldMk cId="1201544901" sldId="273"/>
            <ac:spMk id="16" creationId="{21FB19CF-EE06-4AE1-BA0F-2B571B5E3D3C}"/>
          </ac:spMkLst>
        </pc:spChg>
        <pc:spChg chg="del mod">
          <ac:chgData name="Lee Hae_In" userId="07b8d1e70f2898c8" providerId="LiveId" clId="{7E107DBF-4244-4F7E-8F97-4D9DA44E0D4A}" dt="2020-06-01T06:03:12.043" v="2764" actId="478"/>
          <ac:spMkLst>
            <pc:docMk/>
            <pc:sldMk cId="1201544901" sldId="273"/>
            <ac:spMk id="72" creationId="{34AC846D-DA9F-4770-BF7A-040C45274CAF}"/>
          </ac:spMkLst>
        </pc:spChg>
        <pc:spChg chg="del">
          <ac:chgData name="Lee Hae_In" userId="07b8d1e70f2898c8" providerId="LiveId" clId="{7E107DBF-4244-4F7E-8F97-4D9DA44E0D4A}" dt="2020-06-01T06:03:52.834" v="2834" actId="478"/>
          <ac:spMkLst>
            <pc:docMk/>
            <pc:sldMk cId="1201544901" sldId="273"/>
            <ac:spMk id="73" creationId="{46940949-1865-4404-9D39-89232B7D894C}"/>
          </ac:spMkLst>
        </pc:spChg>
        <pc:spChg chg="mod">
          <ac:chgData name="Lee Hae_In" userId="07b8d1e70f2898c8" providerId="LiveId" clId="{7E107DBF-4244-4F7E-8F97-4D9DA44E0D4A}" dt="2020-06-01T06:02:47.304" v="2751" actId="164"/>
          <ac:spMkLst>
            <pc:docMk/>
            <pc:sldMk cId="1201544901" sldId="273"/>
            <ac:spMk id="108" creationId="{D2C54EAF-DBC1-4FA1-9B99-4E30AC0D6401}"/>
          </ac:spMkLst>
        </pc:spChg>
        <pc:spChg chg="mod">
          <ac:chgData name="Lee Hae_In" userId="07b8d1e70f2898c8" providerId="LiveId" clId="{7E107DBF-4244-4F7E-8F97-4D9DA44E0D4A}" dt="2020-06-01T06:02:40.668" v="2747"/>
          <ac:spMkLst>
            <pc:docMk/>
            <pc:sldMk cId="1201544901" sldId="273"/>
            <ac:spMk id="111" creationId="{33FB552E-8245-4AFF-8678-A09DAC7CAAA2}"/>
          </ac:spMkLst>
        </pc:spChg>
        <pc:spChg chg="del">
          <ac:chgData name="Lee Hae_In" userId="07b8d1e70f2898c8" providerId="LiveId" clId="{7E107DBF-4244-4F7E-8F97-4D9DA44E0D4A}" dt="2020-06-01T06:02:15.451" v="2745" actId="478"/>
          <ac:spMkLst>
            <pc:docMk/>
            <pc:sldMk cId="1201544901" sldId="273"/>
            <ac:spMk id="112" creationId="{9F918B4F-D5E8-42B5-A7BD-FF496BFB09CC}"/>
          </ac:spMkLst>
        </pc:spChg>
        <pc:spChg chg="mod">
          <ac:chgData name="Lee Hae_In" userId="07b8d1e70f2898c8" providerId="LiveId" clId="{7E107DBF-4244-4F7E-8F97-4D9DA44E0D4A}" dt="2020-06-01T06:02:40.668" v="2747"/>
          <ac:spMkLst>
            <pc:docMk/>
            <pc:sldMk cId="1201544901" sldId="273"/>
            <ac:spMk id="113" creationId="{1356541F-A71B-4E2A-A3FC-884980A298E2}"/>
          </ac:spMkLst>
        </pc:spChg>
        <pc:spChg chg="mod">
          <ac:chgData name="Lee Hae_In" userId="07b8d1e70f2898c8" providerId="LiveId" clId="{7E107DBF-4244-4F7E-8F97-4D9DA44E0D4A}" dt="2020-06-01T06:02:40.668" v="2747"/>
          <ac:spMkLst>
            <pc:docMk/>
            <pc:sldMk cId="1201544901" sldId="273"/>
            <ac:spMk id="114" creationId="{11B5D36C-D54D-4DC7-A43D-D05C1C68C4AE}"/>
          </ac:spMkLst>
        </pc:spChg>
        <pc:spChg chg="mod">
          <ac:chgData name="Lee Hae_In" userId="07b8d1e70f2898c8" providerId="LiveId" clId="{7E107DBF-4244-4F7E-8F97-4D9DA44E0D4A}" dt="2020-06-01T06:02:40.668" v="2747"/>
          <ac:spMkLst>
            <pc:docMk/>
            <pc:sldMk cId="1201544901" sldId="273"/>
            <ac:spMk id="115" creationId="{C5754179-620A-44F2-BC34-44110DEF2173}"/>
          </ac:spMkLst>
        </pc:spChg>
        <pc:spChg chg="mod">
          <ac:chgData name="Lee Hae_In" userId="07b8d1e70f2898c8" providerId="LiveId" clId="{7E107DBF-4244-4F7E-8F97-4D9DA44E0D4A}" dt="2020-06-01T06:02:40.668" v="2747"/>
          <ac:spMkLst>
            <pc:docMk/>
            <pc:sldMk cId="1201544901" sldId="273"/>
            <ac:spMk id="117" creationId="{7025E73C-908E-427C-96DE-E3D0E04DEAAF}"/>
          </ac:spMkLst>
        </pc:spChg>
        <pc:spChg chg="mod">
          <ac:chgData name="Lee Hae_In" userId="07b8d1e70f2898c8" providerId="LiveId" clId="{7E107DBF-4244-4F7E-8F97-4D9DA44E0D4A}" dt="2020-06-01T06:02:40.668" v="2747"/>
          <ac:spMkLst>
            <pc:docMk/>
            <pc:sldMk cId="1201544901" sldId="273"/>
            <ac:spMk id="118" creationId="{4A39C14C-2FA2-41EC-A511-F527F93E0042}"/>
          </ac:spMkLst>
        </pc:spChg>
        <pc:spChg chg="mod">
          <ac:chgData name="Lee Hae_In" userId="07b8d1e70f2898c8" providerId="LiveId" clId="{7E107DBF-4244-4F7E-8F97-4D9DA44E0D4A}" dt="2020-06-01T06:02:40.668" v="2747"/>
          <ac:spMkLst>
            <pc:docMk/>
            <pc:sldMk cId="1201544901" sldId="273"/>
            <ac:spMk id="119" creationId="{D3F4951A-B7A3-4788-BF55-8097D044226F}"/>
          </ac:spMkLst>
        </pc:spChg>
        <pc:spChg chg="mod">
          <ac:chgData name="Lee Hae_In" userId="07b8d1e70f2898c8" providerId="LiveId" clId="{7E107DBF-4244-4F7E-8F97-4D9DA44E0D4A}" dt="2020-06-01T06:02:40.668" v="2747"/>
          <ac:spMkLst>
            <pc:docMk/>
            <pc:sldMk cId="1201544901" sldId="273"/>
            <ac:spMk id="120" creationId="{AE64FF32-56EB-40AC-A5AE-58060C863AA4}"/>
          </ac:spMkLst>
        </pc:spChg>
        <pc:spChg chg="mod">
          <ac:chgData name="Lee Hae_In" userId="07b8d1e70f2898c8" providerId="LiveId" clId="{7E107DBF-4244-4F7E-8F97-4D9DA44E0D4A}" dt="2020-06-01T06:02:40.668" v="2747"/>
          <ac:spMkLst>
            <pc:docMk/>
            <pc:sldMk cId="1201544901" sldId="273"/>
            <ac:spMk id="122" creationId="{A3DD38F0-B8CD-403E-A814-3B29B8DBE811}"/>
          </ac:spMkLst>
        </pc:spChg>
        <pc:spChg chg="mod">
          <ac:chgData name="Lee Hae_In" userId="07b8d1e70f2898c8" providerId="LiveId" clId="{7E107DBF-4244-4F7E-8F97-4D9DA44E0D4A}" dt="2020-06-01T06:02:40.668" v="2747"/>
          <ac:spMkLst>
            <pc:docMk/>
            <pc:sldMk cId="1201544901" sldId="273"/>
            <ac:spMk id="123" creationId="{1DD6BE53-124E-4C1E-9E3E-470744A789CF}"/>
          </ac:spMkLst>
        </pc:spChg>
        <pc:spChg chg="mod">
          <ac:chgData name="Lee Hae_In" userId="07b8d1e70f2898c8" providerId="LiveId" clId="{7E107DBF-4244-4F7E-8F97-4D9DA44E0D4A}" dt="2020-06-01T06:02:40.668" v="2747"/>
          <ac:spMkLst>
            <pc:docMk/>
            <pc:sldMk cId="1201544901" sldId="273"/>
            <ac:spMk id="124" creationId="{2E0B4BF9-8377-436C-BF62-42E182E8C206}"/>
          </ac:spMkLst>
        </pc:spChg>
        <pc:spChg chg="mod">
          <ac:chgData name="Lee Hae_In" userId="07b8d1e70f2898c8" providerId="LiveId" clId="{7E107DBF-4244-4F7E-8F97-4D9DA44E0D4A}" dt="2020-06-01T06:02:40.668" v="2747"/>
          <ac:spMkLst>
            <pc:docMk/>
            <pc:sldMk cId="1201544901" sldId="273"/>
            <ac:spMk id="125" creationId="{FBF560A9-52B2-4CFA-9675-664B593D32DB}"/>
          </ac:spMkLst>
        </pc:spChg>
        <pc:spChg chg="mod">
          <ac:chgData name="Lee Hae_In" userId="07b8d1e70f2898c8" providerId="LiveId" clId="{7E107DBF-4244-4F7E-8F97-4D9DA44E0D4A}" dt="2020-06-01T06:02:40.668" v="2747"/>
          <ac:spMkLst>
            <pc:docMk/>
            <pc:sldMk cId="1201544901" sldId="273"/>
            <ac:spMk id="128" creationId="{8A20F6AC-7AC2-4270-B98E-1A8FCD2D0DE2}"/>
          </ac:spMkLst>
        </pc:spChg>
        <pc:spChg chg="mod">
          <ac:chgData name="Lee Hae_In" userId="07b8d1e70f2898c8" providerId="LiveId" clId="{7E107DBF-4244-4F7E-8F97-4D9DA44E0D4A}" dt="2020-06-01T06:02:40.668" v="2747"/>
          <ac:spMkLst>
            <pc:docMk/>
            <pc:sldMk cId="1201544901" sldId="273"/>
            <ac:spMk id="129" creationId="{4E458197-D8D4-4352-BB37-53F5ED708B36}"/>
          </ac:spMkLst>
        </pc:spChg>
        <pc:spChg chg="mod">
          <ac:chgData name="Lee Hae_In" userId="07b8d1e70f2898c8" providerId="LiveId" clId="{7E107DBF-4244-4F7E-8F97-4D9DA44E0D4A}" dt="2020-06-01T06:02:40.668" v="2747"/>
          <ac:spMkLst>
            <pc:docMk/>
            <pc:sldMk cId="1201544901" sldId="273"/>
            <ac:spMk id="130" creationId="{51DEEB04-F1BD-429D-BAC4-23B40182665F}"/>
          </ac:spMkLst>
        </pc:spChg>
        <pc:spChg chg="mod">
          <ac:chgData name="Lee Hae_In" userId="07b8d1e70f2898c8" providerId="LiveId" clId="{7E107DBF-4244-4F7E-8F97-4D9DA44E0D4A}" dt="2020-06-01T06:02:40.668" v="2747"/>
          <ac:spMkLst>
            <pc:docMk/>
            <pc:sldMk cId="1201544901" sldId="273"/>
            <ac:spMk id="131" creationId="{FBC1FBE4-36D9-4B89-BFE7-1AB6955E761C}"/>
          </ac:spMkLst>
        </pc:spChg>
        <pc:spChg chg="mod">
          <ac:chgData name="Lee Hae_In" userId="07b8d1e70f2898c8" providerId="LiveId" clId="{7E107DBF-4244-4F7E-8F97-4D9DA44E0D4A}" dt="2020-06-01T06:02:40.668" v="2747"/>
          <ac:spMkLst>
            <pc:docMk/>
            <pc:sldMk cId="1201544901" sldId="273"/>
            <ac:spMk id="134" creationId="{120D727E-73D1-4846-9D99-DB9766022B21}"/>
          </ac:spMkLst>
        </pc:spChg>
        <pc:spChg chg="mod">
          <ac:chgData name="Lee Hae_In" userId="07b8d1e70f2898c8" providerId="LiveId" clId="{7E107DBF-4244-4F7E-8F97-4D9DA44E0D4A}" dt="2020-06-01T06:02:40.668" v="2747"/>
          <ac:spMkLst>
            <pc:docMk/>
            <pc:sldMk cId="1201544901" sldId="273"/>
            <ac:spMk id="135" creationId="{F35E347B-0C99-4FB2-A392-975C257BFB40}"/>
          </ac:spMkLst>
        </pc:spChg>
        <pc:spChg chg="mod">
          <ac:chgData name="Lee Hae_In" userId="07b8d1e70f2898c8" providerId="LiveId" clId="{7E107DBF-4244-4F7E-8F97-4D9DA44E0D4A}" dt="2020-06-01T06:02:40.668" v="2747"/>
          <ac:spMkLst>
            <pc:docMk/>
            <pc:sldMk cId="1201544901" sldId="273"/>
            <ac:spMk id="136" creationId="{5C981A87-2775-47D2-B9A1-205C55A0BFBC}"/>
          </ac:spMkLst>
        </pc:spChg>
        <pc:spChg chg="mod">
          <ac:chgData name="Lee Hae_In" userId="07b8d1e70f2898c8" providerId="LiveId" clId="{7E107DBF-4244-4F7E-8F97-4D9DA44E0D4A}" dt="2020-06-01T06:02:40.668" v="2747"/>
          <ac:spMkLst>
            <pc:docMk/>
            <pc:sldMk cId="1201544901" sldId="273"/>
            <ac:spMk id="137" creationId="{1748B253-1863-4885-9532-EA3AE6BB4B89}"/>
          </ac:spMkLst>
        </pc:spChg>
        <pc:spChg chg="add del mod">
          <ac:chgData name="Lee Hae_In" userId="07b8d1e70f2898c8" providerId="LiveId" clId="{7E107DBF-4244-4F7E-8F97-4D9DA44E0D4A}" dt="2020-06-01T06:02:44.718" v="2750"/>
          <ac:spMkLst>
            <pc:docMk/>
            <pc:sldMk cId="1201544901" sldId="273"/>
            <ac:spMk id="139" creationId="{C97F07BC-CA6D-47CC-934E-B09F6B7BDB24}"/>
          </ac:spMkLst>
        </pc:spChg>
        <pc:spChg chg="mod topLvl">
          <ac:chgData name="Lee Hae_In" userId="07b8d1e70f2898c8" providerId="LiveId" clId="{7E107DBF-4244-4F7E-8F97-4D9DA44E0D4A}" dt="2020-06-01T06:04:56.865" v="2879" actId="1076"/>
          <ac:spMkLst>
            <pc:docMk/>
            <pc:sldMk cId="1201544901" sldId="273"/>
            <ac:spMk id="150" creationId="{87FC3362-CBFF-44C6-9B7E-54AED4A3FF35}"/>
          </ac:spMkLst>
        </pc:spChg>
        <pc:spChg chg="mod">
          <ac:chgData name="Lee Hae_In" userId="07b8d1e70f2898c8" providerId="LiveId" clId="{7E107DBF-4244-4F7E-8F97-4D9DA44E0D4A}" dt="2020-06-01T06:03:36.448" v="2831" actId="165"/>
          <ac:spMkLst>
            <pc:docMk/>
            <pc:sldMk cId="1201544901" sldId="273"/>
            <ac:spMk id="152" creationId="{8E3D5D48-B7C9-4BF3-BE60-5F0243A81188}"/>
          </ac:spMkLst>
        </pc:spChg>
        <pc:spChg chg="mod">
          <ac:chgData name="Lee Hae_In" userId="07b8d1e70f2898c8" providerId="LiveId" clId="{7E107DBF-4244-4F7E-8F97-4D9DA44E0D4A}" dt="2020-06-01T06:03:36.448" v="2831" actId="165"/>
          <ac:spMkLst>
            <pc:docMk/>
            <pc:sldMk cId="1201544901" sldId="273"/>
            <ac:spMk id="153" creationId="{E34A156C-FDBC-406A-A728-9F57DB7D9171}"/>
          </ac:spMkLst>
        </pc:spChg>
        <pc:spChg chg="mod">
          <ac:chgData name="Lee Hae_In" userId="07b8d1e70f2898c8" providerId="LiveId" clId="{7E107DBF-4244-4F7E-8F97-4D9DA44E0D4A}" dt="2020-06-01T06:03:36.448" v="2831" actId="165"/>
          <ac:spMkLst>
            <pc:docMk/>
            <pc:sldMk cId="1201544901" sldId="273"/>
            <ac:spMk id="154" creationId="{EAE6D723-84D2-4B98-B3DF-D5C890E3552D}"/>
          </ac:spMkLst>
        </pc:spChg>
        <pc:spChg chg="mod">
          <ac:chgData name="Lee Hae_In" userId="07b8d1e70f2898c8" providerId="LiveId" clId="{7E107DBF-4244-4F7E-8F97-4D9DA44E0D4A}" dt="2020-06-01T06:03:36.448" v="2831" actId="165"/>
          <ac:spMkLst>
            <pc:docMk/>
            <pc:sldMk cId="1201544901" sldId="273"/>
            <ac:spMk id="155" creationId="{02FBE91E-859B-487D-98D8-0EC75AF86583}"/>
          </ac:spMkLst>
        </pc:spChg>
        <pc:spChg chg="mod">
          <ac:chgData name="Lee Hae_In" userId="07b8d1e70f2898c8" providerId="LiveId" clId="{7E107DBF-4244-4F7E-8F97-4D9DA44E0D4A}" dt="2020-06-01T06:03:36.448" v="2831" actId="165"/>
          <ac:spMkLst>
            <pc:docMk/>
            <pc:sldMk cId="1201544901" sldId="273"/>
            <ac:spMk id="156" creationId="{2D8E9DC8-1360-4964-B98F-4B8CA2BDA64D}"/>
          </ac:spMkLst>
        </pc:spChg>
        <pc:spChg chg="mod">
          <ac:chgData name="Lee Hae_In" userId="07b8d1e70f2898c8" providerId="LiveId" clId="{7E107DBF-4244-4F7E-8F97-4D9DA44E0D4A}" dt="2020-06-01T06:03:36.448" v="2831" actId="165"/>
          <ac:spMkLst>
            <pc:docMk/>
            <pc:sldMk cId="1201544901" sldId="273"/>
            <ac:spMk id="157" creationId="{59E3E577-D1B0-44E0-A11C-FE18B2E7378B}"/>
          </ac:spMkLst>
        </pc:spChg>
        <pc:spChg chg="mod">
          <ac:chgData name="Lee Hae_In" userId="07b8d1e70f2898c8" providerId="LiveId" clId="{7E107DBF-4244-4F7E-8F97-4D9DA44E0D4A}" dt="2020-06-01T06:03:36.448" v="2831" actId="165"/>
          <ac:spMkLst>
            <pc:docMk/>
            <pc:sldMk cId="1201544901" sldId="273"/>
            <ac:spMk id="158" creationId="{425C3954-4F85-4928-85A9-648B3A0A56AC}"/>
          </ac:spMkLst>
        </pc:spChg>
        <pc:spChg chg="mod">
          <ac:chgData name="Lee Hae_In" userId="07b8d1e70f2898c8" providerId="LiveId" clId="{7E107DBF-4244-4F7E-8F97-4D9DA44E0D4A}" dt="2020-06-01T06:03:36.448" v="2831" actId="165"/>
          <ac:spMkLst>
            <pc:docMk/>
            <pc:sldMk cId="1201544901" sldId="273"/>
            <ac:spMk id="159" creationId="{CE03B810-7F62-4DC1-9744-3D84F1530DB4}"/>
          </ac:spMkLst>
        </pc:spChg>
        <pc:spChg chg="mod">
          <ac:chgData name="Lee Hae_In" userId="07b8d1e70f2898c8" providerId="LiveId" clId="{7E107DBF-4244-4F7E-8F97-4D9DA44E0D4A}" dt="2020-06-01T06:03:36.448" v="2831" actId="165"/>
          <ac:spMkLst>
            <pc:docMk/>
            <pc:sldMk cId="1201544901" sldId="273"/>
            <ac:spMk id="160" creationId="{D551F4B0-5F3F-444F-BDEF-8D87576551AF}"/>
          </ac:spMkLst>
        </pc:spChg>
        <pc:spChg chg="mod">
          <ac:chgData name="Lee Hae_In" userId="07b8d1e70f2898c8" providerId="LiveId" clId="{7E107DBF-4244-4F7E-8F97-4D9DA44E0D4A}" dt="2020-06-01T06:03:36.448" v="2831" actId="165"/>
          <ac:spMkLst>
            <pc:docMk/>
            <pc:sldMk cId="1201544901" sldId="273"/>
            <ac:spMk id="161" creationId="{461206B6-BF87-4875-9559-0652FFC78C83}"/>
          </ac:spMkLst>
        </pc:spChg>
        <pc:spChg chg="mod">
          <ac:chgData name="Lee Hae_In" userId="07b8d1e70f2898c8" providerId="LiveId" clId="{7E107DBF-4244-4F7E-8F97-4D9DA44E0D4A}" dt="2020-06-01T06:03:36.448" v="2831" actId="165"/>
          <ac:spMkLst>
            <pc:docMk/>
            <pc:sldMk cId="1201544901" sldId="273"/>
            <ac:spMk id="162" creationId="{23F2AF34-E2A9-4B97-91B2-A75F8495CF10}"/>
          </ac:spMkLst>
        </pc:spChg>
        <pc:spChg chg="mod">
          <ac:chgData name="Lee Hae_In" userId="07b8d1e70f2898c8" providerId="LiveId" clId="{7E107DBF-4244-4F7E-8F97-4D9DA44E0D4A}" dt="2020-06-01T06:03:36.448" v="2831" actId="165"/>
          <ac:spMkLst>
            <pc:docMk/>
            <pc:sldMk cId="1201544901" sldId="273"/>
            <ac:spMk id="163" creationId="{5D7E1CBC-794E-4681-9E46-EE85A271C034}"/>
          </ac:spMkLst>
        </pc:spChg>
        <pc:spChg chg="mod">
          <ac:chgData name="Lee Hae_In" userId="07b8d1e70f2898c8" providerId="LiveId" clId="{7E107DBF-4244-4F7E-8F97-4D9DA44E0D4A}" dt="2020-06-01T06:03:36.448" v="2831" actId="165"/>
          <ac:spMkLst>
            <pc:docMk/>
            <pc:sldMk cId="1201544901" sldId="273"/>
            <ac:spMk id="164" creationId="{45430019-F36A-430B-9D9C-F287E3084130}"/>
          </ac:spMkLst>
        </pc:spChg>
        <pc:spChg chg="mod">
          <ac:chgData name="Lee Hae_In" userId="07b8d1e70f2898c8" providerId="LiveId" clId="{7E107DBF-4244-4F7E-8F97-4D9DA44E0D4A}" dt="2020-06-01T06:03:36.448" v="2831" actId="165"/>
          <ac:spMkLst>
            <pc:docMk/>
            <pc:sldMk cId="1201544901" sldId="273"/>
            <ac:spMk id="165" creationId="{ECC64DC3-B54D-4CB4-A135-15B27FC4EC0C}"/>
          </ac:spMkLst>
        </pc:spChg>
        <pc:spChg chg="mod">
          <ac:chgData name="Lee Hae_In" userId="07b8d1e70f2898c8" providerId="LiveId" clId="{7E107DBF-4244-4F7E-8F97-4D9DA44E0D4A}" dt="2020-06-01T06:03:36.448" v="2831" actId="165"/>
          <ac:spMkLst>
            <pc:docMk/>
            <pc:sldMk cId="1201544901" sldId="273"/>
            <ac:spMk id="166" creationId="{35D9E5F5-06BB-4074-8847-B8D65DC25AAD}"/>
          </ac:spMkLst>
        </pc:spChg>
        <pc:spChg chg="mod">
          <ac:chgData name="Lee Hae_In" userId="07b8d1e70f2898c8" providerId="LiveId" clId="{7E107DBF-4244-4F7E-8F97-4D9DA44E0D4A}" dt="2020-06-01T06:03:36.448" v="2831" actId="165"/>
          <ac:spMkLst>
            <pc:docMk/>
            <pc:sldMk cId="1201544901" sldId="273"/>
            <ac:spMk id="167" creationId="{B2126E4D-C4A5-41DA-AFFF-98F7C7B1611B}"/>
          </ac:spMkLst>
        </pc:spChg>
        <pc:spChg chg="mod">
          <ac:chgData name="Lee Hae_In" userId="07b8d1e70f2898c8" providerId="LiveId" clId="{7E107DBF-4244-4F7E-8F97-4D9DA44E0D4A}" dt="2020-06-01T06:03:36.448" v="2831" actId="165"/>
          <ac:spMkLst>
            <pc:docMk/>
            <pc:sldMk cId="1201544901" sldId="273"/>
            <ac:spMk id="168" creationId="{0A732F02-505E-425C-85C0-EE3766F3792E}"/>
          </ac:spMkLst>
        </pc:spChg>
        <pc:spChg chg="mod">
          <ac:chgData name="Lee Hae_In" userId="07b8d1e70f2898c8" providerId="LiveId" clId="{7E107DBF-4244-4F7E-8F97-4D9DA44E0D4A}" dt="2020-06-01T06:03:46.297" v="2833" actId="20577"/>
          <ac:spMkLst>
            <pc:docMk/>
            <pc:sldMk cId="1201544901" sldId="273"/>
            <ac:spMk id="169" creationId="{C02568F6-96F1-4391-9E41-DEC3C0F037E4}"/>
          </ac:spMkLst>
        </pc:spChg>
        <pc:spChg chg="mod">
          <ac:chgData name="Lee Hae_In" userId="07b8d1e70f2898c8" providerId="LiveId" clId="{7E107DBF-4244-4F7E-8F97-4D9DA44E0D4A}" dt="2020-06-01T06:03:36.448" v="2831" actId="165"/>
          <ac:spMkLst>
            <pc:docMk/>
            <pc:sldMk cId="1201544901" sldId="273"/>
            <ac:spMk id="170" creationId="{F89CC932-D634-4023-88EA-491F844CFB3B}"/>
          </ac:spMkLst>
        </pc:spChg>
        <pc:spChg chg="mod">
          <ac:chgData name="Lee Hae_In" userId="07b8d1e70f2898c8" providerId="LiveId" clId="{7E107DBF-4244-4F7E-8F97-4D9DA44E0D4A}" dt="2020-06-01T06:03:36.448" v="2831" actId="165"/>
          <ac:spMkLst>
            <pc:docMk/>
            <pc:sldMk cId="1201544901" sldId="273"/>
            <ac:spMk id="171" creationId="{BE7931C8-B490-4C8F-81CD-8FA7300A38B0}"/>
          </ac:spMkLst>
        </pc:spChg>
        <pc:spChg chg="mod">
          <ac:chgData name="Lee Hae_In" userId="07b8d1e70f2898c8" providerId="LiveId" clId="{7E107DBF-4244-4F7E-8F97-4D9DA44E0D4A}" dt="2020-06-01T06:04:35.295" v="2872" actId="1076"/>
          <ac:spMkLst>
            <pc:docMk/>
            <pc:sldMk cId="1201544901" sldId="273"/>
            <ac:spMk id="181" creationId="{58691B2F-D48F-45DC-AD39-1E58FA0BA56D}"/>
          </ac:spMkLst>
        </pc:spChg>
        <pc:spChg chg="mod">
          <ac:chgData name="Lee Hae_In" userId="07b8d1e70f2898c8" providerId="LiveId" clId="{7E107DBF-4244-4F7E-8F97-4D9DA44E0D4A}" dt="2020-06-01T06:04:20.499" v="2868"/>
          <ac:spMkLst>
            <pc:docMk/>
            <pc:sldMk cId="1201544901" sldId="273"/>
            <ac:spMk id="183" creationId="{7A130A55-F0B8-488B-B524-C6ACFC220C99}"/>
          </ac:spMkLst>
        </pc:spChg>
        <pc:spChg chg="mod">
          <ac:chgData name="Lee Hae_In" userId="07b8d1e70f2898c8" providerId="LiveId" clId="{7E107DBF-4244-4F7E-8F97-4D9DA44E0D4A}" dt="2020-06-01T06:04:20.499" v="2868"/>
          <ac:spMkLst>
            <pc:docMk/>
            <pc:sldMk cId="1201544901" sldId="273"/>
            <ac:spMk id="184" creationId="{173475AC-39C9-4B0C-BFAB-4B37C0DDA643}"/>
          </ac:spMkLst>
        </pc:spChg>
        <pc:spChg chg="mod">
          <ac:chgData name="Lee Hae_In" userId="07b8d1e70f2898c8" providerId="LiveId" clId="{7E107DBF-4244-4F7E-8F97-4D9DA44E0D4A}" dt="2020-06-01T06:04:20.499" v="2868"/>
          <ac:spMkLst>
            <pc:docMk/>
            <pc:sldMk cId="1201544901" sldId="273"/>
            <ac:spMk id="185" creationId="{E93E28D0-0148-4BAF-BE2D-82AC01D2F1A9}"/>
          </ac:spMkLst>
        </pc:spChg>
        <pc:spChg chg="mod">
          <ac:chgData name="Lee Hae_In" userId="07b8d1e70f2898c8" providerId="LiveId" clId="{7E107DBF-4244-4F7E-8F97-4D9DA44E0D4A}" dt="2020-06-01T06:04:20.499" v="2868"/>
          <ac:spMkLst>
            <pc:docMk/>
            <pc:sldMk cId="1201544901" sldId="273"/>
            <ac:spMk id="186" creationId="{B9348551-953B-4E69-90A3-9BC26827BDA8}"/>
          </ac:spMkLst>
        </pc:spChg>
        <pc:spChg chg="mod">
          <ac:chgData name="Lee Hae_In" userId="07b8d1e70f2898c8" providerId="LiveId" clId="{7E107DBF-4244-4F7E-8F97-4D9DA44E0D4A}" dt="2020-06-01T06:04:20.499" v="2868"/>
          <ac:spMkLst>
            <pc:docMk/>
            <pc:sldMk cId="1201544901" sldId="273"/>
            <ac:spMk id="187" creationId="{D01E4121-B20B-420B-90E4-CD731B6230FA}"/>
          </ac:spMkLst>
        </pc:spChg>
        <pc:spChg chg="mod">
          <ac:chgData name="Lee Hae_In" userId="07b8d1e70f2898c8" providerId="LiveId" clId="{7E107DBF-4244-4F7E-8F97-4D9DA44E0D4A}" dt="2020-06-01T06:04:20.499" v="2868"/>
          <ac:spMkLst>
            <pc:docMk/>
            <pc:sldMk cId="1201544901" sldId="273"/>
            <ac:spMk id="188" creationId="{93F4220F-2259-4917-867A-D27578592649}"/>
          </ac:spMkLst>
        </pc:spChg>
        <pc:spChg chg="mod">
          <ac:chgData name="Lee Hae_In" userId="07b8d1e70f2898c8" providerId="LiveId" clId="{7E107DBF-4244-4F7E-8F97-4D9DA44E0D4A}" dt="2020-06-01T06:04:20.499" v="2868"/>
          <ac:spMkLst>
            <pc:docMk/>
            <pc:sldMk cId="1201544901" sldId="273"/>
            <ac:spMk id="189" creationId="{5ADA5082-A775-47FD-9A7F-0DEA78D4F165}"/>
          </ac:spMkLst>
        </pc:spChg>
        <pc:spChg chg="mod">
          <ac:chgData name="Lee Hae_In" userId="07b8d1e70f2898c8" providerId="LiveId" clId="{7E107DBF-4244-4F7E-8F97-4D9DA44E0D4A}" dt="2020-06-01T06:04:20.499" v="2868"/>
          <ac:spMkLst>
            <pc:docMk/>
            <pc:sldMk cId="1201544901" sldId="273"/>
            <ac:spMk id="190" creationId="{0C55ABA3-170B-4A89-9288-4F9C09F9B57B}"/>
          </ac:spMkLst>
        </pc:spChg>
        <pc:spChg chg="mod">
          <ac:chgData name="Lee Hae_In" userId="07b8d1e70f2898c8" providerId="LiveId" clId="{7E107DBF-4244-4F7E-8F97-4D9DA44E0D4A}" dt="2020-06-01T06:04:20.499" v="2868"/>
          <ac:spMkLst>
            <pc:docMk/>
            <pc:sldMk cId="1201544901" sldId="273"/>
            <ac:spMk id="191" creationId="{1FA15079-3324-4FAB-A451-14C544A8537A}"/>
          </ac:spMkLst>
        </pc:spChg>
        <pc:spChg chg="mod">
          <ac:chgData name="Lee Hae_In" userId="07b8d1e70f2898c8" providerId="LiveId" clId="{7E107DBF-4244-4F7E-8F97-4D9DA44E0D4A}" dt="2020-06-01T06:04:20.499" v="2868"/>
          <ac:spMkLst>
            <pc:docMk/>
            <pc:sldMk cId="1201544901" sldId="273"/>
            <ac:spMk id="192" creationId="{E6802BFD-7B3C-4126-A632-6687C2709AC3}"/>
          </ac:spMkLst>
        </pc:spChg>
        <pc:spChg chg="mod">
          <ac:chgData name="Lee Hae_In" userId="07b8d1e70f2898c8" providerId="LiveId" clId="{7E107DBF-4244-4F7E-8F97-4D9DA44E0D4A}" dt="2020-06-01T06:04:20.499" v="2868"/>
          <ac:spMkLst>
            <pc:docMk/>
            <pc:sldMk cId="1201544901" sldId="273"/>
            <ac:spMk id="193" creationId="{03731E1C-E5F0-4123-B785-5E496C0829C4}"/>
          </ac:spMkLst>
        </pc:spChg>
        <pc:spChg chg="mod">
          <ac:chgData name="Lee Hae_In" userId="07b8d1e70f2898c8" providerId="LiveId" clId="{7E107DBF-4244-4F7E-8F97-4D9DA44E0D4A}" dt="2020-06-01T06:04:20.499" v="2868"/>
          <ac:spMkLst>
            <pc:docMk/>
            <pc:sldMk cId="1201544901" sldId="273"/>
            <ac:spMk id="194" creationId="{02810A25-AC96-4864-94BB-9CEB27F36E84}"/>
          </ac:spMkLst>
        </pc:spChg>
        <pc:spChg chg="mod">
          <ac:chgData name="Lee Hae_In" userId="07b8d1e70f2898c8" providerId="LiveId" clId="{7E107DBF-4244-4F7E-8F97-4D9DA44E0D4A}" dt="2020-06-01T06:04:20.499" v="2868"/>
          <ac:spMkLst>
            <pc:docMk/>
            <pc:sldMk cId="1201544901" sldId="273"/>
            <ac:spMk id="195" creationId="{B018C03C-D858-4CB2-B87B-A93ACBBCB6C8}"/>
          </ac:spMkLst>
        </pc:spChg>
        <pc:spChg chg="mod">
          <ac:chgData name="Lee Hae_In" userId="07b8d1e70f2898c8" providerId="LiveId" clId="{7E107DBF-4244-4F7E-8F97-4D9DA44E0D4A}" dt="2020-06-01T06:04:20.499" v="2868"/>
          <ac:spMkLst>
            <pc:docMk/>
            <pc:sldMk cId="1201544901" sldId="273"/>
            <ac:spMk id="196" creationId="{7601C194-691F-4A4E-BA54-0ABE2C8EBEC3}"/>
          </ac:spMkLst>
        </pc:spChg>
        <pc:spChg chg="mod">
          <ac:chgData name="Lee Hae_In" userId="07b8d1e70f2898c8" providerId="LiveId" clId="{7E107DBF-4244-4F7E-8F97-4D9DA44E0D4A}" dt="2020-06-01T06:04:20.499" v="2868"/>
          <ac:spMkLst>
            <pc:docMk/>
            <pc:sldMk cId="1201544901" sldId="273"/>
            <ac:spMk id="197" creationId="{D47FA30B-75DE-48B2-8C2A-63AD1DF25B70}"/>
          </ac:spMkLst>
        </pc:spChg>
        <pc:spChg chg="mod">
          <ac:chgData name="Lee Hae_In" userId="07b8d1e70f2898c8" providerId="LiveId" clId="{7E107DBF-4244-4F7E-8F97-4D9DA44E0D4A}" dt="2020-06-01T06:04:20.499" v="2868"/>
          <ac:spMkLst>
            <pc:docMk/>
            <pc:sldMk cId="1201544901" sldId="273"/>
            <ac:spMk id="198" creationId="{8D3BF1DA-4538-4A22-BB24-DC98F91B946D}"/>
          </ac:spMkLst>
        </pc:spChg>
        <pc:spChg chg="mod">
          <ac:chgData name="Lee Hae_In" userId="07b8d1e70f2898c8" providerId="LiveId" clId="{7E107DBF-4244-4F7E-8F97-4D9DA44E0D4A}" dt="2020-06-01T06:04:20.499" v="2868"/>
          <ac:spMkLst>
            <pc:docMk/>
            <pc:sldMk cId="1201544901" sldId="273"/>
            <ac:spMk id="199" creationId="{6A61B762-C7B8-4AF7-BB16-865A33210AAE}"/>
          </ac:spMkLst>
        </pc:spChg>
        <pc:spChg chg="mod">
          <ac:chgData name="Lee Hae_In" userId="07b8d1e70f2898c8" providerId="LiveId" clId="{7E107DBF-4244-4F7E-8F97-4D9DA44E0D4A}" dt="2020-06-01T06:04:20.499" v="2868"/>
          <ac:spMkLst>
            <pc:docMk/>
            <pc:sldMk cId="1201544901" sldId="273"/>
            <ac:spMk id="200" creationId="{54CA0055-946B-46F3-8010-34293732C420}"/>
          </ac:spMkLst>
        </pc:spChg>
        <pc:spChg chg="mod">
          <ac:chgData name="Lee Hae_In" userId="07b8d1e70f2898c8" providerId="LiveId" clId="{7E107DBF-4244-4F7E-8F97-4D9DA44E0D4A}" dt="2020-06-01T06:04:20.499" v="2868"/>
          <ac:spMkLst>
            <pc:docMk/>
            <pc:sldMk cId="1201544901" sldId="273"/>
            <ac:spMk id="201" creationId="{54F5A0C6-6C80-4D83-8C50-390D7EB538EC}"/>
          </ac:spMkLst>
        </pc:spChg>
        <pc:spChg chg="mod">
          <ac:chgData name="Lee Hae_In" userId="07b8d1e70f2898c8" providerId="LiveId" clId="{7E107DBF-4244-4F7E-8F97-4D9DA44E0D4A}" dt="2020-06-01T06:04:20.499" v="2868"/>
          <ac:spMkLst>
            <pc:docMk/>
            <pc:sldMk cId="1201544901" sldId="273"/>
            <ac:spMk id="202" creationId="{4B4271E9-E84C-434C-AD7E-E249B2BC8DCD}"/>
          </ac:spMkLst>
        </pc:spChg>
        <pc:grpChg chg="add mod">
          <ac:chgData name="Lee Hae_In" userId="07b8d1e70f2898c8" providerId="LiveId" clId="{7E107DBF-4244-4F7E-8F97-4D9DA44E0D4A}" dt="2020-06-01T06:05:52.949" v="2965" actId="1076"/>
          <ac:grpSpMkLst>
            <pc:docMk/>
            <pc:sldMk cId="1201544901" sldId="273"/>
            <ac:grpSpMk id="3" creationId="{C465C54C-BD82-43FD-974E-0141EB6C065F}"/>
          </ac:grpSpMkLst>
        </pc:grpChg>
        <pc:grpChg chg="del">
          <ac:chgData name="Lee Hae_In" userId="07b8d1e70f2898c8" providerId="LiveId" clId="{7E107DBF-4244-4F7E-8F97-4D9DA44E0D4A}" dt="2020-06-01T06:03:10.221" v="2763" actId="478"/>
          <ac:grpSpMkLst>
            <pc:docMk/>
            <pc:sldMk cId="1201544901" sldId="273"/>
            <ac:grpSpMk id="4" creationId="{BAC1CE3E-1B15-4237-95D1-146DA8374234}"/>
          </ac:grpSpMkLst>
        </pc:grpChg>
        <pc:grpChg chg="del">
          <ac:chgData name="Lee Hae_In" userId="07b8d1e70f2898c8" providerId="LiveId" clId="{7E107DBF-4244-4F7E-8F97-4D9DA44E0D4A}" dt="2020-06-01T06:02:58.421" v="2755" actId="478"/>
          <ac:grpSpMkLst>
            <pc:docMk/>
            <pc:sldMk cId="1201544901" sldId="273"/>
            <ac:grpSpMk id="10" creationId="{9EE98511-6A8E-4C6C-A030-569075D34F11}"/>
          </ac:grpSpMkLst>
        </pc:grpChg>
        <pc:grpChg chg="del">
          <ac:chgData name="Lee Hae_In" userId="07b8d1e70f2898c8" providerId="LiveId" clId="{7E107DBF-4244-4F7E-8F97-4D9DA44E0D4A}" dt="2020-06-01T06:02:59.727" v="2756" actId="478"/>
          <ac:grpSpMkLst>
            <pc:docMk/>
            <pc:sldMk cId="1201544901" sldId="273"/>
            <ac:grpSpMk id="28" creationId="{896307A4-2B6B-4CCE-951C-0FFCDD7811B4}"/>
          </ac:grpSpMkLst>
        </pc:grpChg>
        <pc:grpChg chg="del">
          <ac:chgData name="Lee Hae_In" userId="07b8d1e70f2898c8" providerId="LiveId" clId="{7E107DBF-4244-4F7E-8F97-4D9DA44E0D4A}" dt="2020-06-01T06:03:52.834" v="2834" actId="478"/>
          <ac:grpSpMkLst>
            <pc:docMk/>
            <pc:sldMk cId="1201544901" sldId="273"/>
            <ac:grpSpMk id="29" creationId="{C45F8F7B-42B7-482F-B4A0-09D212397B13}"/>
          </ac:grpSpMkLst>
        </pc:grpChg>
        <pc:grpChg chg="del">
          <ac:chgData name="Lee Hae_In" userId="07b8d1e70f2898c8" providerId="LiveId" clId="{7E107DBF-4244-4F7E-8F97-4D9DA44E0D4A}" dt="2020-06-01T06:03:00.613" v="2757" actId="478"/>
          <ac:grpSpMkLst>
            <pc:docMk/>
            <pc:sldMk cId="1201544901" sldId="273"/>
            <ac:grpSpMk id="41" creationId="{7BD302DF-7F99-4C32-9BF9-80CFB1D5E121}"/>
          </ac:grpSpMkLst>
        </pc:grpChg>
        <pc:grpChg chg="del">
          <ac:chgData name="Lee Hae_In" userId="07b8d1e70f2898c8" providerId="LiveId" clId="{7E107DBF-4244-4F7E-8F97-4D9DA44E0D4A}" dt="2020-06-01T06:03:52.834" v="2834" actId="478"/>
          <ac:grpSpMkLst>
            <pc:docMk/>
            <pc:sldMk cId="1201544901" sldId="273"/>
            <ac:grpSpMk id="49" creationId="{A8729F33-71E3-4C9B-BBDC-CA44EEE1490A}"/>
          </ac:grpSpMkLst>
        </pc:grpChg>
        <pc:grpChg chg="del">
          <ac:chgData name="Lee Hae_In" userId="07b8d1e70f2898c8" providerId="LiveId" clId="{7E107DBF-4244-4F7E-8F97-4D9DA44E0D4A}" dt="2020-06-01T06:03:52.834" v="2834" actId="478"/>
          <ac:grpSpMkLst>
            <pc:docMk/>
            <pc:sldMk cId="1201544901" sldId="273"/>
            <ac:grpSpMk id="54" creationId="{9DFE85E0-8759-407E-8F3D-39DD4A09D375}"/>
          </ac:grpSpMkLst>
        </pc:grpChg>
        <pc:grpChg chg="del">
          <ac:chgData name="Lee Hae_In" userId="07b8d1e70f2898c8" providerId="LiveId" clId="{7E107DBF-4244-4F7E-8F97-4D9DA44E0D4A}" dt="2020-06-01T06:03:52.834" v="2834" actId="478"/>
          <ac:grpSpMkLst>
            <pc:docMk/>
            <pc:sldMk cId="1201544901" sldId="273"/>
            <ac:grpSpMk id="60" creationId="{5CF4C925-F001-4AB0-9256-A4DE2FD2C337}"/>
          </ac:grpSpMkLst>
        </pc:grpChg>
        <pc:grpChg chg="del">
          <ac:chgData name="Lee Hae_In" userId="07b8d1e70f2898c8" providerId="LiveId" clId="{7E107DBF-4244-4F7E-8F97-4D9DA44E0D4A}" dt="2020-06-01T06:03:52.834" v="2834" actId="478"/>
          <ac:grpSpMkLst>
            <pc:docMk/>
            <pc:sldMk cId="1201544901" sldId="273"/>
            <ac:grpSpMk id="66" creationId="{E488DA7E-039C-4ED2-8704-08E4ECBCFAD4}"/>
          </ac:grpSpMkLst>
        </pc:grpChg>
        <pc:grpChg chg="mod">
          <ac:chgData name="Lee Hae_In" userId="07b8d1e70f2898c8" providerId="LiveId" clId="{7E107DBF-4244-4F7E-8F97-4D9DA44E0D4A}" dt="2020-06-01T06:02:47.304" v="2751" actId="164"/>
          <ac:grpSpMkLst>
            <pc:docMk/>
            <pc:sldMk cId="1201544901" sldId="273"/>
            <ac:grpSpMk id="80" creationId="{AE160018-B380-4203-A09A-56231C28D57F}"/>
          </ac:grpSpMkLst>
        </pc:grpChg>
        <pc:grpChg chg="mod">
          <ac:chgData name="Lee Hae_In" userId="07b8d1e70f2898c8" providerId="LiveId" clId="{7E107DBF-4244-4F7E-8F97-4D9DA44E0D4A}" dt="2020-06-01T06:02:47.304" v="2751" actId="164"/>
          <ac:grpSpMkLst>
            <pc:docMk/>
            <pc:sldMk cId="1201544901" sldId="273"/>
            <ac:grpSpMk id="85" creationId="{146844AA-25B9-4624-B7E9-C3C77BE9B5A4}"/>
          </ac:grpSpMkLst>
        </pc:grpChg>
        <pc:grpChg chg="mod">
          <ac:chgData name="Lee Hae_In" userId="07b8d1e70f2898c8" providerId="LiveId" clId="{7E107DBF-4244-4F7E-8F97-4D9DA44E0D4A}" dt="2020-06-01T06:02:47.304" v="2751" actId="164"/>
          <ac:grpSpMkLst>
            <pc:docMk/>
            <pc:sldMk cId="1201544901" sldId="273"/>
            <ac:grpSpMk id="90" creationId="{41805A5A-61BA-4AE4-ADF6-02C4E7B8747D}"/>
          </ac:grpSpMkLst>
        </pc:grpChg>
        <pc:grpChg chg="mod">
          <ac:chgData name="Lee Hae_In" userId="07b8d1e70f2898c8" providerId="LiveId" clId="{7E107DBF-4244-4F7E-8F97-4D9DA44E0D4A}" dt="2020-06-01T06:02:47.304" v="2751" actId="164"/>
          <ac:grpSpMkLst>
            <pc:docMk/>
            <pc:sldMk cId="1201544901" sldId="273"/>
            <ac:grpSpMk id="96" creationId="{A5C88BBA-DBC2-4637-9247-FF0A9CFC3C7B}"/>
          </ac:grpSpMkLst>
        </pc:grpChg>
        <pc:grpChg chg="mod">
          <ac:chgData name="Lee Hae_In" userId="07b8d1e70f2898c8" providerId="LiveId" clId="{7E107DBF-4244-4F7E-8F97-4D9DA44E0D4A}" dt="2020-06-01T06:02:47.304" v="2751" actId="164"/>
          <ac:grpSpMkLst>
            <pc:docMk/>
            <pc:sldMk cId="1201544901" sldId="273"/>
            <ac:grpSpMk id="102" creationId="{48FF1C26-2740-460C-9BF8-6C8CED1C3731}"/>
          </ac:grpSpMkLst>
        </pc:grpChg>
        <pc:grpChg chg="add del mod">
          <ac:chgData name="Lee Hae_In" userId="07b8d1e70f2898c8" providerId="LiveId" clId="{7E107DBF-4244-4F7E-8F97-4D9DA44E0D4A}" dt="2020-06-01T06:02:44.718" v="2750"/>
          <ac:grpSpMkLst>
            <pc:docMk/>
            <pc:sldMk cId="1201544901" sldId="273"/>
            <ac:grpSpMk id="110" creationId="{8F64993C-F8A8-426C-B919-59220FEE7B0F}"/>
          </ac:grpSpMkLst>
        </pc:grpChg>
        <pc:grpChg chg="add del mod">
          <ac:chgData name="Lee Hae_In" userId="07b8d1e70f2898c8" providerId="LiveId" clId="{7E107DBF-4244-4F7E-8F97-4D9DA44E0D4A}" dt="2020-06-01T06:02:44.718" v="2750"/>
          <ac:grpSpMkLst>
            <pc:docMk/>
            <pc:sldMk cId="1201544901" sldId="273"/>
            <ac:grpSpMk id="116" creationId="{9495667B-9937-41A0-A258-975A8B8B4F3C}"/>
          </ac:grpSpMkLst>
        </pc:grpChg>
        <pc:grpChg chg="add del mod">
          <ac:chgData name="Lee Hae_In" userId="07b8d1e70f2898c8" providerId="LiveId" clId="{7E107DBF-4244-4F7E-8F97-4D9DA44E0D4A}" dt="2020-06-01T06:02:44.718" v="2750"/>
          <ac:grpSpMkLst>
            <pc:docMk/>
            <pc:sldMk cId="1201544901" sldId="273"/>
            <ac:grpSpMk id="121" creationId="{2A34C35E-5EBA-4044-BC86-49C1B5590A55}"/>
          </ac:grpSpMkLst>
        </pc:grpChg>
        <pc:grpChg chg="add del mod">
          <ac:chgData name="Lee Hae_In" userId="07b8d1e70f2898c8" providerId="LiveId" clId="{7E107DBF-4244-4F7E-8F97-4D9DA44E0D4A}" dt="2020-06-01T06:02:44.718" v="2750"/>
          <ac:grpSpMkLst>
            <pc:docMk/>
            <pc:sldMk cId="1201544901" sldId="273"/>
            <ac:grpSpMk id="127" creationId="{BE2E4217-8E6B-46C3-B27F-6D72E6A88239}"/>
          </ac:grpSpMkLst>
        </pc:grpChg>
        <pc:grpChg chg="add del mod">
          <ac:chgData name="Lee Hae_In" userId="07b8d1e70f2898c8" providerId="LiveId" clId="{7E107DBF-4244-4F7E-8F97-4D9DA44E0D4A}" dt="2020-06-01T06:02:44.718" v="2750"/>
          <ac:grpSpMkLst>
            <pc:docMk/>
            <pc:sldMk cId="1201544901" sldId="273"/>
            <ac:grpSpMk id="133" creationId="{57391843-93FD-405E-B451-668B32C7450E}"/>
          </ac:grpSpMkLst>
        </pc:grpChg>
        <pc:grpChg chg="add del mod">
          <ac:chgData name="Lee Hae_In" userId="07b8d1e70f2898c8" providerId="LiveId" clId="{7E107DBF-4244-4F7E-8F97-4D9DA44E0D4A}" dt="2020-06-01T06:03:36.448" v="2831" actId="165"/>
          <ac:grpSpMkLst>
            <pc:docMk/>
            <pc:sldMk cId="1201544901" sldId="273"/>
            <ac:grpSpMk id="141" creationId="{DC40FACF-A8E9-45CE-81B0-8F7DF81EC611}"/>
          </ac:grpSpMkLst>
        </pc:grpChg>
        <pc:grpChg chg="mod topLvl">
          <ac:chgData name="Lee Hae_In" userId="07b8d1e70f2898c8" providerId="LiveId" clId="{7E107DBF-4244-4F7E-8F97-4D9DA44E0D4A}" dt="2020-06-01T06:04:56.865" v="2879" actId="1076"/>
          <ac:grpSpMkLst>
            <pc:docMk/>
            <pc:sldMk cId="1201544901" sldId="273"/>
            <ac:grpSpMk id="142" creationId="{4CCB289A-B773-4B93-A535-95614F58D506}"/>
          </ac:grpSpMkLst>
        </pc:grpChg>
        <pc:grpChg chg="mod topLvl">
          <ac:chgData name="Lee Hae_In" userId="07b8d1e70f2898c8" providerId="LiveId" clId="{7E107DBF-4244-4F7E-8F97-4D9DA44E0D4A}" dt="2020-06-01T06:04:56.865" v="2879" actId="1076"/>
          <ac:grpSpMkLst>
            <pc:docMk/>
            <pc:sldMk cId="1201544901" sldId="273"/>
            <ac:grpSpMk id="143" creationId="{1129610E-AD7A-482B-BBEE-9A506492D99D}"/>
          </ac:grpSpMkLst>
        </pc:grpChg>
        <pc:grpChg chg="mod topLvl">
          <ac:chgData name="Lee Hae_In" userId="07b8d1e70f2898c8" providerId="LiveId" clId="{7E107DBF-4244-4F7E-8F97-4D9DA44E0D4A}" dt="2020-06-01T06:04:56.865" v="2879" actId="1076"/>
          <ac:grpSpMkLst>
            <pc:docMk/>
            <pc:sldMk cId="1201544901" sldId="273"/>
            <ac:grpSpMk id="144" creationId="{E1A16D6E-FE83-445D-8D33-735BF885E61C}"/>
          </ac:grpSpMkLst>
        </pc:grpChg>
        <pc:grpChg chg="mod topLvl">
          <ac:chgData name="Lee Hae_In" userId="07b8d1e70f2898c8" providerId="LiveId" clId="{7E107DBF-4244-4F7E-8F97-4D9DA44E0D4A}" dt="2020-06-01T06:04:56.865" v="2879" actId="1076"/>
          <ac:grpSpMkLst>
            <pc:docMk/>
            <pc:sldMk cId="1201544901" sldId="273"/>
            <ac:grpSpMk id="146" creationId="{364232A2-D7C4-4C3E-8AE7-431F622C73C4}"/>
          </ac:grpSpMkLst>
        </pc:grpChg>
        <pc:grpChg chg="mod topLvl">
          <ac:chgData name="Lee Hae_In" userId="07b8d1e70f2898c8" providerId="LiveId" clId="{7E107DBF-4244-4F7E-8F97-4D9DA44E0D4A}" dt="2020-06-01T06:04:56.865" v="2879" actId="1076"/>
          <ac:grpSpMkLst>
            <pc:docMk/>
            <pc:sldMk cId="1201544901" sldId="273"/>
            <ac:grpSpMk id="148" creationId="{58D729F1-4521-4F4A-9554-148054F9FA99}"/>
          </ac:grpSpMkLst>
        </pc:grpChg>
        <pc:grpChg chg="add mod">
          <ac:chgData name="Lee Hae_In" userId="07b8d1e70f2898c8" providerId="LiveId" clId="{7E107DBF-4244-4F7E-8F97-4D9DA44E0D4A}" dt="2020-06-01T06:05:02.005" v="2880" actId="1076"/>
          <ac:grpSpMkLst>
            <pc:docMk/>
            <pc:sldMk cId="1201544901" sldId="273"/>
            <ac:grpSpMk id="172" creationId="{93309F79-D692-459E-B6DC-0CA353824C5C}"/>
          </ac:grpSpMkLst>
        </pc:grpChg>
        <pc:grpChg chg="mod">
          <ac:chgData name="Lee Hae_In" userId="07b8d1e70f2898c8" providerId="LiveId" clId="{7E107DBF-4244-4F7E-8F97-4D9DA44E0D4A}" dt="2020-06-01T06:04:20.499" v="2868"/>
          <ac:grpSpMkLst>
            <pc:docMk/>
            <pc:sldMk cId="1201544901" sldId="273"/>
            <ac:grpSpMk id="173" creationId="{DF5940FE-762F-4394-A392-F9E84440F060}"/>
          </ac:grpSpMkLst>
        </pc:grpChg>
        <pc:grpChg chg="mod">
          <ac:chgData name="Lee Hae_In" userId="07b8d1e70f2898c8" providerId="LiveId" clId="{7E107DBF-4244-4F7E-8F97-4D9DA44E0D4A}" dt="2020-06-01T06:04:20.499" v="2868"/>
          <ac:grpSpMkLst>
            <pc:docMk/>
            <pc:sldMk cId="1201544901" sldId="273"/>
            <ac:grpSpMk id="174" creationId="{881C62AE-2C08-4C55-AF60-D2CC1464D58C}"/>
          </ac:grpSpMkLst>
        </pc:grpChg>
        <pc:grpChg chg="mod">
          <ac:chgData name="Lee Hae_In" userId="07b8d1e70f2898c8" providerId="LiveId" clId="{7E107DBF-4244-4F7E-8F97-4D9DA44E0D4A}" dt="2020-06-01T06:04:20.499" v="2868"/>
          <ac:grpSpMkLst>
            <pc:docMk/>
            <pc:sldMk cId="1201544901" sldId="273"/>
            <ac:grpSpMk id="175" creationId="{0F6387A0-0775-4B5E-AEB7-C923CB7BC51F}"/>
          </ac:grpSpMkLst>
        </pc:grpChg>
        <pc:grpChg chg="mod">
          <ac:chgData name="Lee Hae_In" userId="07b8d1e70f2898c8" providerId="LiveId" clId="{7E107DBF-4244-4F7E-8F97-4D9DA44E0D4A}" dt="2020-06-01T06:04:20.499" v="2868"/>
          <ac:grpSpMkLst>
            <pc:docMk/>
            <pc:sldMk cId="1201544901" sldId="273"/>
            <ac:grpSpMk id="177" creationId="{656547E6-546A-4753-8232-50F7F27C07C6}"/>
          </ac:grpSpMkLst>
        </pc:grpChg>
        <pc:grpChg chg="mod">
          <ac:chgData name="Lee Hae_In" userId="07b8d1e70f2898c8" providerId="LiveId" clId="{7E107DBF-4244-4F7E-8F97-4D9DA44E0D4A}" dt="2020-06-01T06:04:20.499" v="2868"/>
          <ac:grpSpMkLst>
            <pc:docMk/>
            <pc:sldMk cId="1201544901" sldId="273"/>
            <ac:grpSpMk id="179" creationId="{FE49F9FC-4755-4D26-9FAC-EF7C8457931E}"/>
          </ac:grpSpMkLst>
        </pc:grpChg>
        <pc:cxnChg chg="del mod">
          <ac:chgData name="Lee Hae_In" userId="07b8d1e70f2898c8" providerId="LiveId" clId="{7E107DBF-4244-4F7E-8F97-4D9DA44E0D4A}" dt="2020-06-01T06:03:12.803" v="2765" actId="478"/>
          <ac:cxnSpMkLst>
            <pc:docMk/>
            <pc:sldMk cId="1201544901" sldId="273"/>
            <ac:cxnSpMk id="15" creationId="{CDBB134A-1EA3-45E5-BDA6-971BEFA69A6F}"/>
          </ac:cxnSpMkLst>
        </pc:cxnChg>
        <pc:cxnChg chg="del mod">
          <ac:chgData name="Lee Hae_In" userId="07b8d1e70f2898c8" providerId="LiveId" clId="{7E107DBF-4244-4F7E-8F97-4D9DA44E0D4A}" dt="2020-06-01T06:03:15.814" v="2767" actId="478"/>
          <ac:cxnSpMkLst>
            <pc:docMk/>
            <pc:sldMk cId="1201544901" sldId="273"/>
            <ac:cxnSpMk id="30" creationId="{B5B4ED60-A4D8-4EB4-9EBF-07189DB1B964}"/>
          </ac:cxnSpMkLst>
        </pc:cxnChg>
        <pc:cxnChg chg="del mod">
          <ac:chgData name="Lee Hae_In" userId="07b8d1e70f2898c8" providerId="LiveId" clId="{7E107DBF-4244-4F7E-8F97-4D9DA44E0D4A}" dt="2020-06-01T06:03:14.175" v="2766" actId="478"/>
          <ac:cxnSpMkLst>
            <pc:docMk/>
            <pc:sldMk cId="1201544901" sldId="273"/>
            <ac:cxnSpMk id="46" creationId="{A23B8038-94FD-4ACC-978A-ED7CC8ADB681}"/>
          </ac:cxnSpMkLst>
        </pc:cxnChg>
        <pc:cxnChg chg="del mod">
          <ac:chgData name="Lee Hae_In" userId="07b8d1e70f2898c8" providerId="LiveId" clId="{7E107DBF-4244-4F7E-8F97-4D9DA44E0D4A}" dt="2020-06-01T06:03:52.834" v="2834" actId="478"/>
          <ac:cxnSpMkLst>
            <pc:docMk/>
            <pc:sldMk cId="1201544901" sldId="273"/>
            <ac:cxnSpMk id="59" creationId="{0EE025E9-8EF1-4969-858C-6558F0F6F27F}"/>
          </ac:cxnSpMkLst>
        </pc:cxnChg>
        <pc:cxnChg chg="del mod">
          <ac:chgData name="Lee Hae_In" userId="07b8d1e70f2898c8" providerId="LiveId" clId="{7E107DBF-4244-4F7E-8F97-4D9DA44E0D4A}" dt="2020-06-01T06:03:52.834" v="2834" actId="478"/>
          <ac:cxnSpMkLst>
            <pc:docMk/>
            <pc:sldMk cId="1201544901" sldId="273"/>
            <ac:cxnSpMk id="65" creationId="{6E5599F6-559F-4FF2-A9BD-3AE7A1300B79}"/>
          </ac:cxnSpMkLst>
        </pc:cxnChg>
        <pc:cxnChg chg="del mod">
          <ac:chgData name="Lee Hae_In" userId="07b8d1e70f2898c8" providerId="LiveId" clId="{7E107DBF-4244-4F7E-8F97-4D9DA44E0D4A}" dt="2020-06-01T06:03:52.834" v="2834" actId="478"/>
          <ac:cxnSpMkLst>
            <pc:docMk/>
            <pc:sldMk cId="1201544901" sldId="273"/>
            <ac:cxnSpMk id="71" creationId="{AC1B72E2-18D0-4084-9230-603BF650E2A1}"/>
          </ac:cxnSpMkLst>
        </pc:cxnChg>
        <pc:cxnChg chg="del mod">
          <ac:chgData name="Lee Hae_In" userId="07b8d1e70f2898c8" providerId="LiveId" clId="{7E107DBF-4244-4F7E-8F97-4D9DA44E0D4A}" dt="2020-06-01T06:03:52.834" v="2834" actId="478"/>
          <ac:cxnSpMkLst>
            <pc:docMk/>
            <pc:sldMk cId="1201544901" sldId="273"/>
            <ac:cxnSpMk id="74" creationId="{B0570A4D-63F8-4B62-B031-F94DFA74D45C}"/>
          </ac:cxnSpMkLst>
        </pc:cxnChg>
        <pc:cxnChg chg="mod">
          <ac:chgData name="Lee Hae_In" userId="07b8d1e70f2898c8" providerId="LiveId" clId="{7E107DBF-4244-4F7E-8F97-4D9DA44E0D4A}" dt="2020-06-01T06:02:47.304" v="2751" actId="164"/>
          <ac:cxnSpMkLst>
            <pc:docMk/>
            <pc:sldMk cId="1201544901" sldId="273"/>
            <ac:cxnSpMk id="95" creationId="{01ADCABA-55FB-47BF-8183-AC55F3C66B8F}"/>
          </ac:cxnSpMkLst>
        </pc:cxnChg>
        <pc:cxnChg chg="mod">
          <ac:chgData name="Lee Hae_In" userId="07b8d1e70f2898c8" providerId="LiveId" clId="{7E107DBF-4244-4F7E-8F97-4D9DA44E0D4A}" dt="2020-06-01T06:02:47.304" v="2751" actId="164"/>
          <ac:cxnSpMkLst>
            <pc:docMk/>
            <pc:sldMk cId="1201544901" sldId="273"/>
            <ac:cxnSpMk id="101" creationId="{C6324058-F6C9-4A80-B88A-6155CCBB8495}"/>
          </ac:cxnSpMkLst>
        </pc:cxnChg>
        <pc:cxnChg chg="mod">
          <ac:chgData name="Lee Hae_In" userId="07b8d1e70f2898c8" providerId="LiveId" clId="{7E107DBF-4244-4F7E-8F97-4D9DA44E0D4A}" dt="2020-06-01T06:02:47.304" v="2751" actId="164"/>
          <ac:cxnSpMkLst>
            <pc:docMk/>
            <pc:sldMk cId="1201544901" sldId="273"/>
            <ac:cxnSpMk id="107" creationId="{3A55E1C6-7430-4ABA-AC2B-B0FEF58D09D1}"/>
          </ac:cxnSpMkLst>
        </pc:cxnChg>
        <pc:cxnChg chg="mod">
          <ac:chgData name="Lee Hae_In" userId="07b8d1e70f2898c8" providerId="LiveId" clId="{7E107DBF-4244-4F7E-8F97-4D9DA44E0D4A}" dt="2020-06-01T06:02:47.304" v="2751" actId="164"/>
          <ac:cxnSpMkLst>
            <pc:docMk/>
            <pc:sldMk cId="1201544901" sldId="273"/>
            <ac:cxnSpMk id="109" creationId="{66FE0838-D7D9-4BE8-9512-98504CD7EC92}"/>
          </ac:cxnSpMkLst>
        </pc:cxnChg>
        <pc:cxnChg chg="add del mod">
          <ac:chgData name="Lee Hae_In" userId="07b8d1e70f2898c8" providerId="LiveId" clId="{7E107DBF-4244-4F7E-8F97-4D9DA44E0D4A}" dt="2020-06-01T06:02:44.718" v="2750"/>
          <ac:cxnSpMkLst>
            <pc:docMk/>
            <pc:sldMk cId="1201544901" sldId="273"/>
            <ac:cxnSpMk id="126" creationId="{613E52B1-5178-4732-AD15-10A251575EC2}"/>
          </ac:cxnSpMkLst>
        </pc:cxnChg>
        <pc:cxnChg chg="add del mod">
          <ac:chgData name="Lee Hae_In" userId="07b8d1e70f2898c8" providerId="LiveId" clId="{7E107DBF-4244-4F7E-8F97-4D9DA44E0D4A}" dt="2020-06-01T06:02:44.718" v="2750"/>
          <ac:cxnSpMkLst>
            <pc:docMk/>
            <pc:sldMk cId="1201544901" sldId="273"/>
            <ac:cxnSpMk id="132" creationId="{C2F5C652-D217-4B05-8564-B1AB1B31BFD3}"/>
          </ac:cxnSpMkLst>
        </pc:cxnChg>
        <pc:cxnChg chg="add del mod">
          <ac:chgData name="Lee Hae_In" userId="07b8d1e70f2898c8" providerId="LiveId" clId="{7E107DBF-4244-4F7E-8F97-4D9DA44E0D4A}" dt="2020-06-01T06:02:44.718" v="2750"/>
          <ac:cxnSpMkLst>
            <pc:docMk/>
            <pc:sldMk cId="1201544901" sldId="273"/>
            <ac:cxnSpMk id="138" creationId="{8DCA0C09-463B-4572-919D-33311CDB3914}"/>
          </ac:cxnSpMkLst>
        </pc:cxnChg>
        <pc:cxnChg chg="add del mod">
          <ac:chgData name="Lee Hae_In" userId="07b8d1e70f2898c8" providerId="LiveId" clId="{7E107DBF-4244-4F7E-8F97-4D9DA44E0D4A}" dt="2020-06-01T06:02:44.718" v="2750"/>
          <ac:cxnSpMkLst>
            <pc:docMk/>
            <pc:sldMk cId="1201544901" sldId="273"/>
            <ac:cxnSpMk id="140" creationId="{96ED0021-FE89-42FE-93BE-AD72F6A2FC2E}"/>
          </ac:cxnSpMkLst>
        </pc:cxnChg>
        <pc:cxnChg chg="mod topLvl">
          <ac:chgData name="Lee Hae_In" userId="07b8d1e70f2898c8" providerId="LiveId" clId="{7E107DBF-4244-4F7E-8F97-4D9DA44E0D4A}" dt="2020-06-01T06:04:56.865" v="2879" actId="1076"/>
          <ac:cxnSpMkLst>
            <pc:docMk/>
            <pc:sldMk cId="1201544901" sldId="273"/>
            <ac:cxnSpMk id="145" creationId="{6FEF6EF9-BC6F-466A-A0BF-29EA01433906}"/>
          </ac:cxnSpMkLst>
        </pc:cxnChg>
        <pc:cxnChg chg="mod topLvl">
          <ac:chgData name="Lee Hae_In" userId="07b8d1e70f2898c8" providerId="LiveId" clId="{7E107DBF-4244-4F7E-8F97-4D9DA44E0D4A}" dt="2020-06-01T06:04:56.865" v="2879" actId="1076"/>
          <ac:cxnSpMkLst>
            <pc:docMk/>
            <pc:sldMk cId="1201544901" sldId="273"/>
            <ac:cxnSpMk id="147" creationId="{8EF4571E-9CF9-48E9-A9AF-EC8FF8EAC11F}"/>
          </ac:cxnSpMkLst>
        </pc:cxnChg>
        <pc:cxnChg chg="mod topLvl">
          <ac:chgData name="Lee Hae_In" userId="07b8d1e70f2898c8" providerId="LiveId" clId="{7E107DBF-4244-4F7E-8F97-4D9DA44E0D4A}" dt="2020-06-01T06:04:56.865" v="2879" actId="1076"/>
          <ac:cxnSpMkLst>
            <pc:docMk/>
            <pc:sldMk cId="1201544901" sldId="273"/>
            <ac:cxnSpMk id="149" creationId="{52177AF9-27F8-4944-9207-2EE7EEAEABBE}"/>
          </ac:cxnSpMkLst>
        </pc:cxnChg>
        <pc:cxnChg chg="mod topLvl">
          <ac:chgData name="Lee Hae_In" userId="07b8d1e70f2898c8" providerId="LiveId" clId="{7E107DBF-4244-4F7E-8F97-4D9DA44E0D4A}" dt="2020-06-01T06:04:56.865" v="2879" actId="1076"/>
          <ac:cxnSpMkLst>
            <pc:docMk/>
            <pc:sldMk cId="1201544901" sldId="273"/>
            <ac:cxnSpMk id="151" creationId="{262C1341-3518-4629-A190-6C68240BFC4F}"/>
          </ac:cxnSpMkLst>
        </pc:cxnChg>
        <pc:cxnChg chg="mod">
          <ac:chgData name="Lee Hae_In" userId="07b8d1e70f2898c8" providerId="LiveId" clId="{7E107DBF-4244-4F7E-8F97-4D9DA44E0D4A}" dt="2020-06-01T06:04:20.499" v="2868"/>
          <ac:cxnSpMkLst>
            <pc:docMk/>
            <pc:sldMk cId="1201544901" sldId="273"/>
            <ac:cxnSpMk id="176" creationId="{3B847938-7FB8-4A38-B57C-2978A3E9A44C}"/>
          </ac:cxnSpMkLst>
        </pc:cxnChg>
        <pc:cxnChg chg="mod">
          <ac:chgData name="Lee Hae_In" userId="07b8d1e70f2898c8" providerId="LiveId" clId="{7E107DBF-4244-4F7E-8F97-4D9DA44E0D4A}" dt="2020-06-01T06:04:20.499" v="2868"/>
          <ac:cxnSpMkLst>
            <pc:docMk/>
            <pc:sldMk cId="1201544901" sldId="273"/>
            <ac:cxnSpMk id="178" creationId="{C93812FC-4591-42C4-B5E5-3610023C6536}"/>
          </ac:cxnSpMkLst>
        </pc:cxnChg>
        <pc:cxnChg chg="mod">
          <ac:chgData name="Lee Hae_In" userId="07b8d1e70f2898c8" providerId="LiveId" clId="{7E107DBF-4244-4F7E-8F97-4D9DA44E0D4A}" dt="2020-06-01T06:04:20.499" v="2868"/>
          <ac:cxnSpMkLst>
            <pc:docMk/>
            <pc:sldMk cId="1201544901" sldId="273"/>
            <ac:cxnSpMk id="180" creationId="{49A37C5C-BAF9-4C88-8928-6BE13AAD33FF}"/>
          </ac:cxnSpMkLst>
        </pc:cxnChg>
        <pc:cxnChg chg="mod">
          <ac:chgData name="Lee Hae_In" userId="07b8d1e70f2898c8" providerId="LiveId" clId="{7E107DBF-4244-4F7E-8F97-4D9DA44E0D4A}" dt="2020-06-01T06:04:20.499" v="2868"/>
          <ac:cxnSpMkLst>
            <pc:docMk/>
            <pc:sldMk cId="1201544901" sldId="273"/>
            <ac:cxnSpMk id="182" creationId="{2D1281CF-438A-48DC-8215-280D0DC20D92}"/>
          </ac:cxnSpMkLst>
        </pc:cxnChg>
      </pc:sldChg>
      <pc:sldChg chg="addSp delSp modSp add mod">
        <pc:chgData name="Lee Hae_In" userId="07b8d1e70f2898c8" providerId="LiveId" clId="{7E107DBF-4244-4F7E-8F97-4D9DA44E0D4A}" dt="2020-06-01T07:39:59.525" v="4243" actId="20577"/>
        <pc:sldMkLst>
          <pc:docMk/>
          <pc:sldMk cId="1192973764" sldId="274"/>
        </pc:sldMkLst>
        <pc:spChg chg="mod">
          <ac:chgData name="Lee Hae_In" userId="07b8d1e70f2898c8" providerId="LiveId" clId="{7E107DBF-4244-4F7E-8F97-4D9DA44E0D4A}" dt="2020-06-01T07:39:59.525" v="4243" actId="20577"/>
          <ac:spMkLst>
            <pc:docMk/>
            <pc:sldMk cId="1192973764" sldId="274"/>
            <ac:spMk id="2" creationId="{AFF53022-D556-4E31-8EA1-C20CF136D006}"/>
          </ac:spMkLst>
        </pc:spChg>
        <pc:spChg chg="mod">
          <ac:chgData name="Lee Hae_In" userId="07b8d1e70f2898c8" providerId="LiveId" clId="{7E107DBF-4244-4F7E-8F97-4D9DA44E0D4A}" dt="2020-06-01T06:48:04.465" v="4241" actId="20577"/>
          <ac:spMkLst>
            <pc:docMk/>
            <pc:sldMk cId="1192973764" sldId="274"/>
            <ac:spMk id="5" creationId="{068C4EE3-FE0A-44C3-A94B-DE56032CBC1B}"/>
          </ac:spMkLst>
        </pc:spChg>
        <pc:spChg chg="del">
          <ac:chgData name="Lee Hae_In" userId="07b8d1e70f2898c8" providerId="LiveId" clId="{7E107DBF-4244-4F7E-8F97-4D9DA44E0D4A}" dt="2020-06-01T06:09:59.706" v="3267" actId="478"/>
          <ac:spMkLst>
            <pc:docMk/>
            <pc:sldMk cId="1192973764" sldId="274"/>
            <ac:spMk id="16" creationId="{21FB19CF-EE06-4AE1-BA0F-2B571B5E3D3C}"/>
          </ac:spMkLst>
        </pc:spChg>
        <pc:spChg chg="mod">
          <ac:chgData name="Lee Hae_In" userId="07b8d1e70f2898c8" providerId="LiveId" clId="{7E107DBF-4244-4F7E-8F97-4D9DA44E0D4A}" dt="2020-06-01T06:07:19.432" v="3152"/>
          <ac:spMkLst>
            <pc:docMk/>
            <pc:sldMk cId="1192973764" sldId="274"/>
            <ac:spMk id="111" creationId="{8B0D92CF-B042-4E94-8D97-F84C494A0DD4}"/>
          </ac:spMkLst>
        </pc:spChg>
        <pc:spChg chg="mod">
          <ac:chgData name="Lee Hae_In" userId="07b8d1e70f2898c8" providerId="LiveId" clId="{7E107DBF-4244-4F7E-8F97-4D9DA44E0D4A}" dt="2020-06-01T06:07:30.178" v="3158" actId="20577"/>
          <ac:spMkLst>
            <pc:docMk/>
            <pc:sldMk cId="1192973764" sldId="274"/>
            <ac:spMk id="112" creationId="{0FF38808-4546-4111-B7C9-FFBBF482A036}"/>
          </ac:spMkLst>
        </pc:spChg>
        <pc:spChg chg="mod">
          <ac:chgData name="Lee Hae_In" userId="07b8d1e70f2898c8" providerId="LiveId" clId="{7E107DBF-4244-4F7E-8F97-4D9DA44E0D4A}" dt="2020-06-01T06:07:19.432" v="3152"/>
          <ac:spMkLst>
            <pc:docMk/>
            <pc:sldMk cId="1192973764" sldId="274"/>
            <ac:spMk id="113" creationId="{802E6BB3-5CCC-4E4F-90C6-DD2801F35B6F}"/>
          </ac:spMkLst>
        </pc:spChg>
        <pc:spChg chg="mod">
          <ac:chgData name="Lee Hae_In" userId="07b8d1e70f2898c8" providerId="LiveId" clId="{7E107DBF-4244-4F7E-8F97-4D9DA44E0D4A}" dt="2020-06-01T06:08:37.558" v="3178" actId="20577"/>
          <ac:spMkLst>
            <pc:docMk/>
            <pc:sldMk cId="1192973764" sldId="274"/>
            <ac:spMk id="114" creationId="{CCAF9304-B5C4-4939-AB21-E378C985B30B}"/>
          </ac:spMkLst>
        </pc:spChg>
        <pc:spChg chg="add mod ord">
          <ac:chgData name="Lee Hae_In" userId="07b8d1e70f2898c8" providerId="LiveId" clId="{7E107DBF-4244-4F7E-8F97-4D9DA44E0D4A}" dt="2020-06-01T06:12:20.290" v="3567" actId="166"/>
          <ac:spMkLst>
            <pc:docMk/>
            <pc:sldMk cId="1192973764" sldId="274"/>
            <ac:spMk id="116" creationId="{8F23BB0E-CB47-4A91-8AC6-90AD7BEC866E}"/>
          </ac:spMkLst>
        </pc:spChg>
        <pc:spChg chg="mod">
          <ac:chgData name="Lee Hae_In" userId="07b8d1e70f2898c8" providerId="LiveId" clId="{7E107DBF-4244-4F7E-8F97-4D9DA44E0D4A}" dt="2020-06-01T06:09:19.829" v="3188"/>
          <ac:spMkLst>
            <pc:docMk/>
            <pc:sldMk cId="1192973764" sldId="274"/>
            <ac:spMk id="126" creationId="{10BDEEE8-4BA0-49A0-B330-05A95C413B5F}"/>
          </ac:spMkLst>
        </pc:spChg>
        <pc:spChg chg="mod">
          <ac:chgData name="Lee Hae_In" userId="07b8d1e70f2898c8" providerId="LiveId" clId="{7E107DBF-4244-4F7E-8F97-4D9DA44E0D4A}" dt="2020-06-01T06:09:19.829" v="3188"/>
          <ac:spMkLst>
            <pc:docMk/>
            <pc:sldMk cId="1192973764" sldId="274"/>
            <ac:spMk id="130" creationId="{9A517DB7-1EED-411F-A3EF-ABF51F2C5D11}"/>
          </ac:spMkLst>
        </pc:spChg>
        <pc:spChg chg="mod">
          <ac:chgData name="Lee Hae_In" userId="07b8d1e70f2898c8" providerId="LiveId" clId="{7E107DBF-4244-4F7E-8F97-4D9DA44E0D4A}" dt="2020-06-01T06:09:19.829" v="3188"/>
          <ac:spMkLst>
            <pc:docMk/>
            <pc:sldMk cId="1192973764" sldId="274"/>
            <ac:spMk id="131" creationId="{04E004FA-80CC-4906-927C-AE56EDC18DA0}"/>
          </ac:spMkLst>
        </pc:spChg>
        <pc:spChg chg="mod">
          <ac:chgData name="Lee Hae_In" userId="07b8d1e70f2898c8" providerId="LiveId" clId="{7E107DBF-4244-4F7E-8F97-4D9DA44E0D4A}" dt="2020-06-01T06:09:19.829" v="3188"/>
          <ac:spMkLst>
            <pc:docMk/>
            <pc:sldMk cId="1192973764" sldId="274"/>
            <ac:spMk id="132" creationId="{FEB89EBD-3EFD-4192-9633-4B6634EE25FB}"/>
          </ac:spMkLst>
        </pc:spChg>
        <pc:spChg chg="mod">
          <ac:chgData name="Lee Hae_In" userId="07b8d1e70f2898c8" providerId="LiveId" clId="{7E107DBF-4244-4F7E-8F97-4D9DA44E0D4A}" dt="2020-06-01T06:09:19.829" v="3188"/>
          <ac:spMkLst>
            <pc:docMk/>
            <pc:sldMk cId="1192973764" sldId="274"/>
            <ac:spMk id="133" creationId="{C28200B9-9C05-4542-BBA2-F729AD6F9789}"/>
          </ac:spMkLst>
        </pc:spChg>
        <pc:spChg chg="mod">
          <ac:chgData name="Lee Hae_In" userId="07b8d1e70f2898c8" providerId="LiveId" clId="{7E107DBF-4244-4F7E-8F97-4D9DA44E0D4A}" dt="2020-06-01T06:09:19.829" v="3188"/>
          <ac:spMkLst>
            <pc:docMk/>
            <pc:sldMk cId="1192973764" sldId="274"/>
            <ac:spMk id="134" creationId="{5BD221EB-EE64-46B7-B90A-E6F7A791901E}"/>
          </ac:spMkLst>
        </pc:spChg>
        <pc:spChg chg="mod">
          <ac:chgData name="Lee Hae_In" userId="07b8d1e70f2898c8" providerId="LiveId" clId="{7E107DBF-4244-4F7E-8F97-4D9DA44E0D4A}" dt="2020-06-01T06:09:19.829" v="3188"/>
          <ac:spMkLst>
            <pc:docMk/>
            <pc:sldMk cId="1192973764" sldId="274"/>
            <ac:spMk id="135" creationId="{330021B0-8FF8-4F9B-B991-42330C1BA377}"/>
          </ac:spMkLst>
        </pc:spChg>
        <pc:spChg chg="mod">
          <ac:chgData name="Lee Hae_In" userId="07b8d1e70f2898c8" providerId="LiveId" clId="{7E107DBF-4244-4F7E-8F97-4D9DA44E0D4A}" dt="2020-06-01T06:09:19.829" v="3188"/>
          <ac:spMkLst>
            <pc:docMk/>
            <pc:sldMk cId="1192973764" sldId="274"/>
            <ac:spMk id="136" creationId="{BC2E820B-9BFD-44EA-9116-6CDEB4DBC69C}"/>
          </ac:spMkLst>
        </pc:spChg>
        <pc:spChg chg="mod">
          <ac:chgData name="Lee Hae_In" userId="07b8d1e70f2898c8" providerId="LiveId" clId="{7E107DBF-4244-4F7E-8F97-4D9DA44E0D4A}" dt="2020-06-01T06:09:19.829" v="3188"/>
          <ac:spMkLst>
            <pc:docMk/>
            <pc:sldMk cId="1192973764" sldId="274"/>
            <ac:spMk id="137" creationId="{B2E1D982-2100-41CD-AAF1-334FD4349DAA}"/>
          </ac:spMkLst>
        </pc:spChg>
        <pc:spChg chg="mod">
          <ac:chgData name="Lee Hae_In" userId="07b8d1e70f2898c8" providerId="LiveId" clId="{7E107DBF-4244-4F7E-8F97-4D9DA44E0D4A}" dt="2020-06-01T06:09:19.829" v="3188"/>
          <ac:spMkLst>
            <pc:docMk/>
            <pc:sldMk cId="1192973764" sldId="274"/>
            <ac:spMk id="138" creationId="{779F68B3-5CC4-4A33-B23F-146D055B5C2A}"/>
          </ac:spMkLst>
        </pc:spChg>
        <pc:spChg chg="mod">
          <ac:chgData name="Lee Hae_In" userId="07b8d1e70f2898c8" providerId="LiveId" clId="{7E107DBF-4244-4F7E-8F97-4D9DA44E0D4A}" dt="2020-06-01T06:09:19.829" v="3188"/>
          <ac:spMkLst>
            <pc:docMk/>
            <pc:sldMk cId="1192973764" sldId="274"/>
            <ac:spMk id="139" creationId="{7FED2D69-1DC1-4514-B30D-CA7D4E01CE1A}"/>
          </ac:spMkLst>
        </pc:spChg>
        <pc:spChg chg="mod">
          <ac:chgData name="Lee Hae_In" userId="07b8d1e70f2898c8" providerId="LiveId" clId="{7E107DBF-4244-4F7E-8F97-4D9DA44E0D4A}" dt="2020-06-01T06:09:19.829" v="3188"/>
          <ac:spMkLst>
            <pc:docMk/>
            <pc:sldMk cId="1192973764" sldId="274"/>
            <ac:spMk id="140" creationId="{ACFA90A2-FC47-4491-A686-5C6CD3004652}"/>
          </ac:spMkLst>
        </pc:spChg>
        <pc:spChg chg="mod">
          <ac:chgData name="Lee Hae_In" userId="07b8d1e70f2898c8" providerId="LiveId" clId="{7E107DBF-4244-4F7E-8F97-4D9DA44E0D4A}" dt="2020-06-01T06:09:19.829" v="3188"/>
          <ac:spMkLst>
            <pc:docMk/>
            <pc:sldMk cId="1192973764" sldId="274"/>
            <ac:spMk id="141" creationId="{0127698F-88FE-498D-98AB-F4CA1DF5696E}"/>
          </ac:spMkLst>
        </pc:spChg>
        <pc:spChg chg="mod">
          <ac:chgData name="Lee Hae_In" userId="07b8d1e70f2898c8" providerId="LiveId" clId="{7E107DBF-4244-4F7E-8F97-4D9DA44E0D4A}" dt="2020-06-01T06:09:17.174" v="3187" actId="164"/>
          <ac:spMkLst>
            <pc:docMk/>
            <pc:sldMk cId="1192973764" sldId="274"/>
            <ac:spMk id="150" creationId="{87FC3362-CBFF-44C6-9B7E-54AED4A3FF35}"/>
          </ac:spMkLst>
        </pc:spChg>
        <pc:spChg chg="mod">
          <ac:chgData name="Lee Hae_In" userId="07b8d1e70f2898c8" providerId="LiveId" clId="{7E107DBF-4244-4F7E-8F97-4D9DA44E0D4A}" dt="2020-06-01T06:08:01.202" v="3169" actId="1076"/>
          <ac:spMkLst>
            <pc:docMk/>
            <pc:sldMk cId="1192973764" sldId="274"/>
            <ac:spMk id="155" creationId="{02FBE91E-859B-487D-98D8-0EC75AF86583}"/>
          </ac:spMkLst>
        </pc:spChg>
        <pc:spChg chg="mod">
          <ac:chgData name="Lee Hae_In" userId="07b8d1e70f2898c8" providerId="LiveId" clId="{7E107DBF-4244-4F7E-8F97-4D9DA44E0D4A}" dt="2020-06-01T06:07:27.641" v="3157" actId="20577"/>
          <ac:spMkLst>
            <pc:docMk/>
            <pc:sldMk cId="1192973764" sldId="274"/>
            <ac:spMk id="171" creationId="{BE7931C8-B490-4C8F-81CD-8FA7300A38B0}"/>
          </ac:spMkLst>
        </pc:spChg>
        <pc:spChg chg="mod">
          <ac:chgData name="Lee Hae_In" userId="07b8d1e70f2898c8" providerId="LiveId" clId="{7E107DBF-4244-4F7E-8F97-4D9DA44E0D4A}" dt="2020-06-01T06:07:10.165" v="3149" actId="1076"/>
          <ac:spMkLst>
            <pc:docMk/>
            <pc:sldMk cId="1192973764" sldId="274"/>
            <ac:spMk id="181" creationId="{58691B2F-D48F-45DC-AD39-1E58FA0BA56D}"/>
          </ac:spMkLst>
        </pc:spChg>
        <pc:spChg chg="mod">
          <ac:chgData name="Lee Hae_In" userId="07b8d1e70f2898c8" providerId="LiveId" clId="{7E107DBF-4244-4F7E-8F97-4D9DA44E0D4A}" dt="2020-06-01T06:09:19.829" v="3188"/>
          <ac:spMkLst>
            <pc:docMk/>
            <pc:sldMk cId="1192973764" sldId="274"/>
            <ac:spMk id="203" creationId="{A0CF207E-22C7-4A14-B0D5-785D74FC75B1}"/>
          </ac:spMkLst>
        </pc:spChg>
        <pc:spChg chg="mod">
          <ac:chgData name="Lee Hae_In" userId="07b8d1e70f2898c8" providerId="LiveId" clId="{7E107DBF-4244-4F7E-8F97-4D9DA44E0D4A}" dt="2020-06-01T06:09:19.829" v="3188"/>
          <ac:spMkLst>
            <pc:docMk/>
            <pc:sldMk cId="1192973764" sldId="274"/>
            <ac:spMk id="204" creationId="{7C304699-4DAF-4A44-9739-0511F34B6DDE}"/>
          </ac:spMkLst>
        </pc:spChg>
        <pc:spChg chg="mod">
          <ac:chgData name="Lee Hae_In" userId="07b8d1e70f2898c8" providerId="LiveId" clId="{7E107DBF-4244-4F7E-8F97-4D9DA44E0D4A}" dt="2020-06-01T06:09:19.829" v="3188"/>
          <ac:spMkLst>
            <pc:docMk/>
            <pc:sldMk cId="1192973764" sldId="274"/>
            <ac:spMk id="205" creationId="{7753E5A6-4812-4E13-BC7D-7A16DE71ED52}"/>
          </ac:spMkLst>
        </pc:spChg>
        <pc:spChg chg="mod">
          <ac:chgData name="Lee Hae_In" userId="07b8d1e70f2898c8" providerId="LiveId" clId="{7E107DBF-4244-4F7E-8F97-4D9DA44E0D4A}" dt="2020-06-01T06:09:19.829" v="3188"/>
          <ac:spMkLst>
            <pc:docMk/>
            <pc:sldMk cId="1192973764" sldId="274"/>
            <ac:spMk id="206" creationId="{A2F2ABE4-BE52-45CC-9234-1A8778CFF730}"/>
          </ac:spMkLst>
        </pc:spChg>
        <pc:spChg chg="mod">
          <ac:chgData name="Lee Hae_In" userId="07b8d1e70f2898c8" providerId="LiveId" clId="{7E107DBF-4244-4F7E-8F97-4D9DA44E0D4A}" dt="2020-06-01T06:09:19.829" v="3188"/>
          <ac:spMkLst>
            <pc:docMk/>
            <pc:sldMk cId="1192973764" sldId="274"/>
            <ac:spMk id="207" creationId="{EEABF353-FC7B-4A2E-A017-52E0B41C94CE}"/>
          </ac:spMkLst>
        </pc:spChg>
        <pc:spChg chg="mod">
          <ac:chgData name="Lee Hae_In" userId="07b8d1e70f2898c8" providerId="LiveId" clId="{7E107DBF-4244-4F7E-8F97-4D9DA44E0D4A}" dt="2020-06-01T06:09:19.829" v="3188"/>
          <ac:spMkLst>
            <pc:docMk/>
            <pc:sldMk cId="1192973764" sldId="274"/>
            <ac:spMk id="208" creationId="{14AE632B-D361-4866-972F-F5AB59B17E88}"/>
          </ac:spMkLst>
        </pc:spChg>
        <pc:spChg chg="mod">
          <ac:chgData name="Lee Hae_In" userId="07b8d1e70f2898c8" providerId="LiveId" clId="{7E107DBF-4244-4F7E-8F97-4D9DA44E0D4A}" dt="2020-06-01T06:09:19.829" v="3188"/>
          <ac:spMkLst>
            <pc:docMk/>
            <pc:sldMk cId="1192973764" sldId="274"/>
            <ac:spMk id="209" creationId="{1A598ABA-59F3-43F0-AFD1-DFDCC1337C33}"/>
          </ac:spMkLst>
        </pc:spChg>
        <pc:spChg chg="mod">
          <ac:chgData name="Lee Hae_In" userId="07b8d1e70f2898c8" providerId="LiveId" clId="{7E107DBF-4244-4F7E-8F97-4D9DA44E0D4A}" dt="2020-06-01T06:09:19.829" v="3188"/>
          <ac:spMkLst>
            <pc:docMk/>
            <pc:sldMk cId="1192973764" sldId="274"/>
            <ac:spMk id="210" creationId="{C677A791-513D-40BE-BCEF-54B2B8428721}"/>
          </ac:spMkLst>
        </pc:spChg>
        <pc:spChg chg="mod">
          <ac:chgData name="Lee Hae_In" userId="07b8d1e70f2898c8" providerId="LiveId" clId="{7E107DBF-4244-4F7E-8F97-4D9DA44E0D4A}" dt="2020-06-01T06:09:19.829" v="3188"/>
          <ac:spMkLst>
            <pc:docMk/>
            <pc:sldMk cId="1192973764" sldId="274"/>
            <ac:spMk id="211" creationId="{9D7A48EC-4513-4462-BC70-1DB38B8C7AF8}"/>
          </ac:spMkLst>
        </pc:spChg>
        <pc:spChg chg="mod">
          <ac:chgData name="Lee Hae_In" userId="07b8d1e70f2898c8" providerId="LiveId" clId="{7E107DBF-4244-4F7E-8F97-4D9DA44E0D4A}" dt="2020-06-01T06:09:19.829" v="3188"/>
          <ac:spMkLst>
            <pc:docMk/>
            <pc:sldMk cId="1192973764" sldId="274"/>
            <ac:spMk id="212" creationId="{9C6361E5-E5B6-4631-B1DE-528CAD69BC45}"/>
          </ac:spMkLst>
        </pc:spChg>
        <pc:spChg chg="mod">
          <ac:chgData name="Lee Hae_In" userId="07b8d1e70f2898c8" providerId="LiveId" clId="{7E107DBF-4244-4F7E-8F97-4D9DA44E0D4A}" dt="2020-06-01T06:09:19.829" v="3188"/>
          <ac:spMkLst>
            <pc:docMk/>
            <pc:sldMk cId="1192973764" sldId="274"/>
            <ac:spMk id="213" creationId="{D5BDB518-F24A-45DC-B112-AB8BFB00EE8B}"/>
          </ac:spMkLst>
        </pc:spChg>
        <pc:spChg chg="mod">
          <ac:chgData name="Lee Hae_In" userId="07b8d1e70f2898c8" providerId="LiveId" clId="{7E107DBF-4244-4F7E-8F97-4D9DA44E0D4A}" dt="2020-06-01T06:09:19.829" v="3188"/>
          <ac:spMkLst>
            <pc:docMk/>
            <pc:sldMk cId="1192973764" sldId="274"/>
            <ac:spMk id="214" creationId="{9EC079B4-4AF1-4AE6-81EA-1FC88B430673}"/>
          </ac:spMkLst>
        </pc:spChg>
        <pc:spChg chg="mod ord topLvl">
          <ac:chgData name="Lee Hae_In" userId="07b8d1e70f2898c8" providerId="LiveId" clId="{7E107DBF-4244-4F7E-8F97-4D9DA44E0D4A}" dt="2020-06-01T06:12:58.458" v="3575" actId="14100"/>
          <ac:spMkLst>
            <pc:docMk/>
            <pc:sldMk cId="1192973764" sldId="274"/>
            <ac:spMk id="224" creationId="{4292CB7B-4CE8-4565-A176-D6326A5448CF}"/>
          </ac:spMkLst>
        </pc:spChg>
        <pc:spChg chg="mod">
          <ac:chgData name="Lee Hae_In" userId="07b8d1e70f2898c8" providerId="LiveId" clId="{7E107DBF-4244-4F7E-8F97-4D9DA44E0D4A}" dt="2020-06-01T06:12:50.426" v="3573" actId="165"/>
          <ac:spMkLst>
            <pc:docMk/>
            <pc:sldMk cId="1192973764" sldId="274"/>
            <ac:spMk id="228" creationId="{EF6C48DA-4EB1-44B3-AF9C-CB6655ED3653}"/>
          </ac:spMkLst>
        </pc:spChg>
        <pc:spChg chg="mod">
          <ac:chgData name="Lee Hae_In" userId="07b8d1e70f2898c8" providerId="LiveId" clId="{7E107DBF-4244-4F7E-8F97-4D9DA44E0D4A}" dt="2020-06-01T06:12:50.426" v="3573" actId="165"/>
          <ac:spMkLst>
            <pc:docMk/>
            <pc:sldMk cId="1192973764" sldId="274"/>
            <ac:spMk id="229" creationId="{611F7972-AF80-48A9-AF16-270F0ACB42FB}"/>
          </ac:spMkLst>
        </pc:spChg>
        <pc:spChg chg="mod">
          <ac:chgData name="Lee Hae_In" userId="07b8d1e70f2898c8" providerId="LiveId" clId="{7E107DBF-4244-4F7E-8F97-4D9DA44E0D4A}" dt="2020-06-01T06:12:50.426" v="3573" actId="165"/>
          <ac:spMkLst>
            <pc:docMk/>
            <pc:sldMk cId="1192973764" sldId="274"/>
            <ac:spMk id="230" creationId="{2A7B218A-6601-4003-AE18-907A657964D6}"/>
          </ac:spMkLst>
        </pc:spChg>
        <pc:spChg chg="mod">
          <ac:chgData name="Lee Hae_In" userId="07b8d1e70f2898c8" providerId="LiveId" clId="{7E107DBF-4244-4F7E-8F97-4D9DA44E0D4A}" dt="2020-06-01T06:12:50.426" v="3573" actId="165"/>
          <ac:spMkLst>
            <pc:docMk/>
            <pc:sldMk cId="1192973764" sldId="274"/>
            <ac:spMk id="231" creationId="{ACEA15FB-FB66-49D9-B73B-2E9F619F1661}"/>
          </ac:spMkLst>
        </pc:spChg>
        <pc:spChg chg="mod">
          <ac:chgData name="Lee Hae_In" userId="07b8d1e70f2898c8" providerId="LiveId" clId="{7E107DBF-4244-4F7E-8F97-4D9DA44E0D4A}" dt="2020-06-01T06:12:50.426" v="3573" actId="165"/>
          <ac:spMkLst>
            <pc:docMk/>
            <pc:sldMk cId="1192973764" sldId="274"/>
            <ac:spMk id="232" creationId="{A40E1A77-A52F-430D-BE85-51F65CE36B47}"/>
          </ac:spMkLst>
        </pc:spChg>
        <pc:spChg chg="mod">
          <ac:chgData name="Lee Hae_In" userId="07b8d1e70f2898c8" providerId="LiveId" clId="{7E107DBF-4244-4F7E-8F97-4D9DA44E0D4A}" dt="2020-06-01T06:12:50.426" v="3573" actId="165"/>
          <ac:spMkLst>
            <pc:docMk/>
            <pc:sldMk cId="1192973764" sldId="274"/>
            <ac:spMk id="233" creationId="{57E14939-E6B5-4F46-9D1F-845D2C3EEDFA}"/>
          </ac:spMkLst>
        </pc:spChg>
        <pc:spChg chg="mod">
          <ac:chgData name="Lee Hae_In" userId="07b8d1e70f2898c8" providerId="LiveId" clId="{7E107DBF-4244-4F7E-8F97-4D9DA44E0D4A}" dt="2020-06-01T06:12:50.426" v="3573" actId="165"/>
          <ac:spMkLst>
            <pc:docMk/>
            <pc:sldMk cId="1192973764" sldId="274"/>
            <ac:spMk id="234" creationId="{93B40919-3435-4575-9292-A0494FF78615}"/>
          </ac:spMkLst>
        </pc:spChg>
        <pc:spChg chg="mod">
          <ac:chgData name="Lee Hae_In" userId="07b8d1e70f2898c8" providerId="LiveId" clId="{7E107DBF-4244-4F7E-8F97-4D9DA44E0D4A}" dt="2020-06-01T06:12:50.426" v="3573" actId="165"/>
          <ac:spMkLst>
            <pc:docMk/>
            <pc:sldMk cId="1192973764" sldId="274"/>
            <ac:spMk id="235" creationId="{414B9224-D142-4E58-A331-1E0EBE0DD755}"/>
          </ac:spMkLst>
        </pc:spChg>
        <pc:spChg chg="mod">
          <ac:chgData name="Lee Hae_In" userId="07b8d1e70f2898c8" providerId="LiveId" clId="{7E107DBF-4244-4F7E-8F97-4D9DA44E0D4A}" dt="2020-06-01T06:12:50.426" v="3573" actId="165"/>
          <ac:spMkLst>
            <pc:docMk/>
            <pc:sldMk cId="1192973764" sldId="274"/>
            <ac:spMk id="236" creationId="{61309654-61B9-4FDF-800B-F9527CFC02C8}"/>
          </ac:spMkLst>
        </pc:spChg>
        <pc:spChg chg="mod">
          <ac:chgData name="Lee Hae_In" userId="07b8d1e70f2898c8" providerId="LiveId" clId="{7E107DBF-4244-4F7E-8F97-4D9DA44E0D4A}" dt="2020-06-01T06:12:50.426" v="3573" actId="165"/>
          <ac:spMkLst>
            <pc:docMk/>
            <pc:sldMk cId="1192973764" sldId="274"/>
            <ac:spMk id="237" creationId="{C6CBD93A-8885-4B97-9D07-6EC6C528C447}"/>
          </ac:spMkLst>
        </pc:spChg>
        <pc:spChg chg="mod">
          <ac:chgData name="Lee Hae_In" userId="07b8d1e70f2898c8" providerId="LiveId" clId="{7E107DBF-4244-4F7E-8F97-4D9DA44E0D4A}" dt="2020-06-01T06:12:50.426" v="3573" actId="165"/>
          <ac:spMkLst>
            <pc:docMk/>
            <pc:sldMk cId="1192973764" sldId="274"/>
            <ac:spMk id="238" creationId="{4498A5C7-947A-4EAD-8363-6FE451596436}"/>
          </ac:spMkLst>
        </pc:spChg>
        <pc:spChg chg="mod">
          <ac:chgData name="Lee Hae_In" userId="07b8d1e70f2898c8" providerId="LiveId" clId="{7E107DBF-4244-4F7E-8F97-4D9DA44E0D4A}" dt="2020-06-01T06:12:50.426" v="3573" actId="165"/>
          <ac:spMkLst>
            <pc:docMk/>
            <pc:sldMk cId="1192973764" sldId="274"/>
            <ac:spMk id="239" creationId="{9E6B79C7-378B-4C82-8DE0-5F624BFBE8AF}"/>
          </ac:spMkLst>
        </pc:spChg>
        <pc:spChg chg="mod">
          <ac:chgData name="Lee Hae_In" userId="07b8d1e70f2898c8" providerId="LiveId" clId="{7E107DBF-4244-4F7E-8F97-4D9DA44E0D4A}" dt="2020-06-01T06:12:50.426" v="3573" actId="165"/>
          <ac:spMkLst>
            <pc:docMk/>
            <pc:sldMk cId="1192973764" sldId="274"/>
            <ac:spMk id="240" creationId="{FC7E73BD-2682-46BC-ACC0-CEE8A8B4FC3A}"/>
          </ac:spMkLst>
        </pc:spChg>
        <pc:spChg chg="mod">
          <ac:chgData name="Lee Hae_In" userId="07b8d1e70f2898c8" providerId="LiveId" clId="{7E107DBF-4244-4F7E-8F97-4D9DA44E0D4A}" dt="2020-06-01T06:12:50.426" v="3573" actId="165"/>
          <ac:spMkLst>
            <pc:docMk/>
            <pc:sldMk cId="1192973764" sldId="274"/>
            <ac:spMk id="241" creationId="{5CB4184E-55BF-4FC2-BF12-57BC77DBD5EE}"/>
          </ac:spMkLst>
        </pc:spChg>
        <pc:spChg chg="mod">
          <ac:chgData name="Lee Hae_In" userId="07b8d1e70f2898c8" providerId="LiveId" clId="{7E107DBF-4244-4F7E-8F97-4D9DA44E0D4A}" dt="2020-06-01T06:12:50.426" v="3573" actId="165"/>
          <ac:spMkLst>
            <pc:docMk/>
            <pc:sldMk cId="1192973764" sldId="274"/>
            <ac:spMk id="242" creationId="{AC0CC184-6AB5-4139-9DE2-30B7CBE16643}"/>
          </ac:spMkLst>
        </pc:spChg>
        <pc:spChg chg="mod">
          <ac:chgData name="Lee Hae_In" userId="07b8d1e70f2898c8" providerId="LiveId" clId="{7E107DBF-4244-4F7E-8F97-4D9DA44E0D4A}" dt="2020-06-01T06:12:50.426" v="3573" actId="165"/>
          <ac:spMkLst>
            <pc:docMk/>
            <pc:sldMk cId="1192973764" sldId="274"/>
            <ac:spMk id="243" creationId="{F383FD18-AE7D-4F38-B0C4-372939ECA1A0}"/>
          </ac:spMkLst>
        </pc:spChg>
        <pc:spChg chg="mod">
          <ac:chgData name="Lee Hae_In" userId="07b8d1e70f2898c8" providerId="LiveId" clId="{7E107DBF-4244-4F7E-8F97-4D9DA44E0D4A}" dt="2020-06-01T06:12:50.426" v="3573" actId="165"/>
          <ac:spMkLst>
            <pc:docMk/>
            <pc:sldMk cId="1192973764" sldId="274"/>
            <ac:spMk id="244" creationId="{F26951E7-0D62-435B-BE09-E04ED8274A38}"/>
          </ac:spMkLst>
        </pc:spChg>
        <pc:spChg chg="mod">
          <ac:chgData name="Lee Hae_In" userId="07b8d1e70f2898c8" providerId="LiveId" clId="{7E107DBF-4244-4F7E-8F97-4D9DA44E0D4A}" dt="2020-06-01T06:12:50.426" v="3573" actId="165"/>
          <ac:spMkLst>
            <pc:docMk/>
            <pc:sldMk cId="1192973764" sldId="274"/>
            <ac:spMk id="245" creationId="{A2C6C548-0B14-4E29-809B-5823305F858F}"/>
          </ac:spMkLst>
        </pc:spChg>
        <pc:spChg chg="mod">
          <ac:chgData name="Lee Hae_In" userId="07b8d1e70f2898c8" providerId="LiveId" clId="{7E107DBF-4244-4F7E-8F97-4D9DA44E0D4A}" dt="2020-06-01T06:12:50.426" v="3573" actId="165"/>
          <ac:spMkLst>
            <pc:docMk/>
            <pc:sldMk cId="1192973764" sldId="274"/>
            <ac:spMk id="246" creationId="{06EE5D93-2F8E-4EB1-9BB6-90BA0C418B9C}"/>
          </ac:spMkLst>
        </pc:spChg>
        <pc:spChg chg="mod">
          <ac:chgData name="Lee Hae_In" userId="07b8d1e70f2898c8" providerId="LiveId" clId="{7E107DBF-4244-4F7E-8F97-4D9DA44E0D4A}" dt="2020-06-01T06:12:50.426" v="3573" actId="165"/>
          <ac:spMkLst>
            <pc:docMk/>
            <pc:sldMk cId="1192973764" sldId="274"/>
            <ac:spMk id="247" creationId="{E670A57A-6E06-461F-B2BB-293641F6855B}"/>
          </ac:spMkLst>
        </pc:spChg>
        <pc:spChg chg="mod">
          <ac:chgData name="Lee Hae_In" userId="07b8d1e70f2898c8" providerId="LiveId" clId="{7E107DBF-4244-4F7E-8F97-4D9DA44E0D4A}" dt="2020-06-01T06:12:50.426" v="3573" actId="165"/>
          <ac:spMkLst>
            <pc:docMk/>
            <pc:sldMk cId="1192973764" sldId="274"/>
            <ac:spMk id="248" creationId="{089F7060-5718-4255-A073-50C733F2D135}"/>
          </ac:spMkLst>
        </pc:spChg>
        <pc:spChg chg="mod">
          <ac:chgData name="Lee Hae_In" userId="07b8d1e70f2898c8" providerId="LiveId" clId="{7E107DBF-4244-4F7E-8F97-4D9DA44E0D4A}" dt="2020-06-01T06:12:50.426" v="3573" actId="165"/>
          <ac:spMkLst>
            <pc:docMk/>
            <pc:sldMk cId="1192973764" sldId="274"/>
            <ac:spMk id="249" creationId="{CB991C02-A5AE-46FF-9B7A-70A3B2D9BC5C}"/>
          </ac:spMkLst>
        </pc:spChg>
        <pc:spChg chg="mod">
          <ac:chgData name="Lee Hae_In" userId="07b8d1e70f2898c8" providerId="LiveId" clId="{7E107DBF-4244-4F7E-8F97-4D9DA44E0D4A}" dt="2020-06-01T06:12:50.426" v="3573" actId="165"/>
          <ac:spMkLst>
            <pc:docMk/>
            <pc:sldMk cId="1192973764" sldId="274"/>
            <ac:spMk id="250" creationId="{8B1147F4-9C35-45ED-B9BB-139B2317BD61}"/>
          </ac:spMkLst>
        </pc:spChg>
        <pc:spChg chg="mod">
          <ac:chgData name="Lee Hae_In" userId="07b8d1e70f2898c8" providerId="LiveId" clId="{7E107DBF-4244-4F7E-8F97-4D9DA44E0D4A}" dt="2020-06-01T06:12:50.426" v="3573" actId="165"/>
          <ac:spMkLst>
            <pc:docMk/>
            <pc:sldMk cId="1192973764" sldId="274"/>
            <ac:spMk id="251" creationId="{E6EB130B-C1E6-4463-BBAD-E6B0444FF598}"/>
          </ac:spMkLst>
        </pc:spChg>
        <pc:spChg chg="add mod">
          <ac:chgData name="Lee Hae_In" userId="07b8d1e70f2898c8" providerId="LiveId" clId="{7E107DBF-4244-4F7E-8F97-4D9DA44E0D4A}" dt="2020-06-01T06:13:30.879" v="3597" actId="1076"/>
          <ac:spMkLst>
            <pc:docMk/>
            <pc:sldMk cId="1192973764" sldId="274"/>
            <ac:spMk id="252" creationId="{7D2C2EA0-F43B-4591-9E35-22A6B25CE145}"/>
          </ac:spMkLst>
        </pc:spChg>
        <pc:spChg chg="add mod ord">
          <ac:chgData name="Lee Hae_In" userId="07b8d1e70f2898c8" providerId="LiveId" clId="{7E107DBF-4244-4F7E-8F97-4D9DA44E0D4A}" dt="2020-06-01T06:14:10.219" v="3606" actId="693"/>
          <ac:spMkLst>
            <pc:docMk/>
            <pc:sldMk cId="1192973764" sldId="274"/>
            <ac:spMk id="253" creationId="{C251E6F3-2B02-4B40-B720-646F01FC1F2A}"/>
          </ac:spMkLst>
        </pc:spChg>
        <pc:spChg chg="mod">
          <ac:chgData name="Lee Hae_In" userId="07b8d1e70f2898c8" providerId="LiveId" clId="{7E107DBF-4244-4F7E-8F97-4D9DA44E0D4A}" dt="2020-06-01T06:13:35.463" v="3598"/>
          <ac:spMkLst>
            <pc:docMk/>
            <pc:sldMk cId="1192973764" sldId="274"/>
            <ac:spMk id="255" creationId="{BDB0718F-11A4-4210-8215-5F6D40E60C4E}"/>
          </ac:spMkLst>
        </pc:spChg>
        <pc:spChg chg="mod">
          <ac:chgData name="Lee Hae_In" userId="07b8d1e70f2898c8" providerId="LiveId" clId="{7E107DBF-4244-4F7E-8F97-4D9DA44E0D4A}" dt="2020-06-01T06:13:35.463" v="3598"/>
          <ac:spMkLst>
            <pc:docMk/>
            <pc:sldMk cId="1192973764" sldId="274"/>
            <ac:spMk id="256" creationId="{442A527B-0159-4E40-9095-DD1C9E8E3A8B}"/>
          </ac:spMkLst>
        </pc:spChg>
        <pc:spChg chg="mod">
          <ac:chgData name="Lee Hae_In" userId="07b8d1e70f2898c8" providerId="LiveId" clId="{7E107DBF-4244-4F7E-8F97-4D9DA44E0D4A}" dt="2020-06-01T06:13:35.463" v="3598"/>
          <ac:spMkLst>
            <pc:docMk/>
            <pc:sldMk cId="1192973764" sldId="274"/>
            <ac:spMk id="257" creationId="{E1E40810-B893-4AAF-B9E2-D9FF42314CBC}"/>
          </ac:spMkLst>
        </pc:spChg>
        <pc:spChg chg="mod">
          <ac:chgData name="Lee Hae_In" userId="07b8d1e70f2898c8" providerId="LiveId" clId="{7E107DBF-4244-4F7E-8F97-4D9DA44E0D4A}" dt="2020-06-01T06:13:35.463" v="3598"/>
          <ac:spMkLst>
            <pc:docMk/>
            <pc:sldMk cId="1192973764" sldId="274"/>
            <ac:spMk id="258" creationId="{47E91EEE-B80C-43BD-B722-1791832F942A}"/>
          </ac:spMkLst>
        </pc:spChg>
        <pc:spChg chg="mod">
          <ac:chgData name="Lee Hae_In" userId="07b8d1e70f2898c8" providerId="LiveId" clId="{7E107DBF-4244-4F7E-8F97-4D9DA44E0D4A}" dt="2020-06-01T06:13:35.463" v="3598"/>
          <ac:spMkLst>
            <pc:docMk/>
            <pc:sldMk cId="1192973764" sldId="274"/>
            <ac:spMk id="260" creationId="{985D013A-CE9F-4CF5-AE69-FC8C55B5464C}"/>
          </ac:spMkLst>
        </pc:spChg>
        <pc:spChg chg="mod">
          <ac:chgData name="Lee Hae_In" userId="07b8d1e70f2898c8" providerId="LiveId" clId="{7E107DBF-4244-4F7E-8F97-4D9DA44E0D4A}" dt="2020-06-01T06:13:35.463" v="3598"/>
          <ac:spMkLst>
            <pc:docMk/>
            <pc:sldMk cId="1192973764" sldId="274"/>
            <ac:spMk id="261" creationId="{54CE013E-6DF0-4CCF-905D-428A611DEE91}"/>
          </ac:spMkLst>
        </pc:spChg>
        <pc:spChg chg="mod">
          <ac:chgData name="Lee Hae_In" userId="07b8d1e70f2898c8" providerId="LiveId" clId="{7E107DBF-4244-4F7E-8F97-4D9DA44E0D4A}" dt="2020-06-01T06:13:35.463" v="3598"/>
          <ac:spMkLst>
            <pc:docMk/>
            <pc:sldMk cId="1192973764" sldId="274"/>
            <ac:spMk id="262" creationId="{9FF2B2F8-09F4-4EBF-AD41-B529EC9F09F6}"/>
          </ac:spMkLst>
        </pc:spChg>
        <pc:spChg chg="mod">
          <ac:chgData name="Lee Hae_In" userId="07b8d1e70f2898c8" providerId="LiveId" clId="{7E107DBF-4244-4F7E-8F97-4D9DA44E0D4A}" dt="2020-06-01T06:13:35.463" v="3598"/>
          <ac:spMkLst>
            <pc:docMk/>
            <pc:sldMk cId="1192973764" sldId="274"/>
            <ac:spMk id="263" creationId="{306E458C-7C41-4078-B9AC-B28647E37AA8}"/>
          </ac:spMkLst>
        </pc:spChg>
        <pc:spChg chg="mod">
          <ac:chgData name="Lee Hae_In" userId="07b8d1e70f2898c8" providerId="LiveId" clId="{7E107DBF-4244-4F7E-8F97-4D9DA44E0D4A}" dt="2020-06-01T06:13:35.463" v="3598"/>
          <ac:spMkLst>
            <pc:docMk/>
            <pc:sldMk cId="1192973764" sldId="274"/>
            <ac:spMk id="265" creationId="{F4CBA1D8-12A1-4D2F-933D-6E8ACFEB60F3}"/>
          </ac:spMkLst>
        </pc:spChg>
        <pc:spChg chg="mod">
          <ac:chgData name="Lee Hae_In" userId="07b8d1e70f2898c8" providerId="LiveId" clId="{7E107DBF-4244-4F7E-8F97-4D9DA44E0D4A}" dt="2020-06-01T06:13:35.463" v="3598"/>
          <ac:spMkLst>
            <pc:docMk/>
            <pc:sldMk cId="1192973764" sldId="274"/>
            <ac:spMk id="266" creationId="{3176C77B-63AE-405A-B1D2-8AFF8796BC1B}"/>
          </ac:spMkLst>
        </pc:spChg>
        <pc:spChg chg="mod">
          <ac:chgData name="Lee Hae_In" userId="07b8d1e70f2898c8" providerId="LiveId" clId="{7E107DBF-4244-4F7E-8F97-4D9DA44E0D4A}" dt="2020-06-01T06:13:35.463" v="3598"/>
          <ac:spMkLst>
            <pc:docMk/>
            <pc:sldMk cId="1192973764" sldId="274"/>
            <ac:spMk id="267" creationId="{C8F10D57-3E85-42B8-B081-84A1AE85DCD3}"/>
          </ac:spMkLst>
        </pc:spChg>
        <pc:spChg chg="mod">
          <ac:chgData name="Lee Hae_In" userId="07b8d1e70f2898c8" providerId="LiveId" clId="{7E107DBF-4244-4F7E-8F97-4D9DA44E0D4A}" dt="2020-06-01T06:13:35.463" v="3598"/>
          <ac:spMkLst>
            <pc:docMk/>
            <pc:sldMk cId="1192973764" sldId="274"/>
            <ac:spMk id="268" creationId="{CA034EC9-0ED7-4048-8534-A302242E941C}"/>
          </ac:spMkLst>
        </pc:spChg>
        <pc:spChg chg="mod">
          <ac:chgData name="Lee Hae_In" userId="07b8d1e70f2898c8" providerId="LiveId" clId="{7E107DBF-4244-4F7E-8F97-4D9DA44E0D4A}" dt="2020-06-01T06:13:35.463" v="3598"/>
          <ac:spMkLst>
            <pc:docMk/>
            <pc:sldMk cId="1192973764" sldId="274"/>
            <ac:spMk id="271" creationId="{FA8D825C-7C77-461B-844C-82606E19F9CB}"/>
          </ac:spMkLst>
        </pc:spChg>
        <pc:spChg chg="mod">
          <ac:chgData name="Lee Hae_In" userId="07b8d1e70f2898c8" providerId="LiveId" clId="{7E107DBF-4244-4F7E-8F97-4D9DA44E0D4A}" dt="2020-06-01T06:13:35.463" v="3598"/>
          <ac:spMkLst>
            <pc:docMk/>
            <pc:sldMk cId="1192973764" sldId="274"/>
            <ac:spMk id="272" creationId="{6B577C48-8AD1-4B18-B02D-B70FC74FE732}"/>
          </ac:spMkLst>
        </pc:spChg>
        <pc:spChg chg="mod">
          <ac:chgData name="Lee Hae_In" userId="07b8d1e70f2898c8" providerId="LiveId" clId="{7E107DBF-4244-4F7E-8F97-4D9DA44E0D4A}" dt="2020-06-01T06:13:35.463" v="3598"/>
          <ac:spMkLst>
            <pc:docMk/>
            <pc:sldMk cId="1192973764" sldId="274"/>
            <ac:spMk id="273" creationId="{CE900AAC-7042-49A2-A08B-33FDE94E6C8D}"/>
          </ac:spMkLst>
        </pc:spChg>
        <pc:spChg chg="mod">
          <ac:chgData name="Lee Hae_In" userId="07b8d1e70f2898c8" providerId="LiveId" clId="{7E107DBF-4244-4F7E-8F97-4D9DA44E0D4A}" dt="2020-06-01T06:13:35.463" v="3598"/>
          <ac:spMkLst>
            <pc:docMk/>
            <pc:sldMk cId="1192973764" sldId="274"/>
            <ac:spMk id="274" creationId="{F88E7ADB-36FF-41F2-8465-B9D074546203}"/>
          </ac:spMkLst>
        </pc:spChg>
        <pc:spChg chg="mod">
          <ac:chgData name="Lee Hae_In" userId="07b8d1e70f2898c8" providerId="LiveId" clId="{7E107DBF-4244-4F7E-8F97-4D9DA44E0D4A}" dt="2020-06-01T06:13:35.463" v="3598"/>
          <ac:spMkLst>
            <pc:docMk/>
            <pc:sldMk cId="1192973764" sldId="274"/>
            <ac:spMk id="276" creationId="{7F467E05-D821-46FA-9435-9F4ED58C5980}"/>
          </ac:spMkLst>
        </pc:spChg>
        <pc:spChg chg="mod">
          <ac:chgData name="Lee Hae_In" userId="07b8d1e70f2898c8" providerId="LiveId" clId="{7E107DBF-4244-4F7E-8F97-4D9DA44E0D4A}" dt="2020-06-01T06:13:35.463" v="3598"/>
          <ac:spMkLst>
            <pc:docMk/>
            <pc:sldMk cId="1192973764" sldId="274"/>
            <ac:spMk id="277" creationId="{F2606E7A-92B2-4579-9975-CABC5DFE76AE}"/>
          </ac:spMkLst>
        </pc:spChg>
        <pc:spChg chg="mod">
          <ac:chgData name="Lee Hae_In" userId="07b8d1e70f2898c8" providerId="LiveId" clId="{7E107DBF-4244-4F7E-8F97-4D9DA44E0D4A}" dt="2020-06-01T06:13:35.463" v="3598"/>
          <ac:spMkLst>
            <pc:docMk/>
            <pc:sldMk cId="1192973764" sldId="274"/>
            <ac:spMk id="278" creationId="{C521D7D0-532B-4940-965E-9EDBA814895B}"/>
          </ac:spMkLst>
        </pc:spChg>
        <pc:spChg chg="mod">
          <ac:chgData name="Lee Hae_In" userId="07b8d1e70f2898c8" providerId="LiveId" clId="{7E107DBF-4244-4F7E-8F97-4D9DA44E0D4A}" dt="2020-06-01T06:13:35.463" v="3598"/>
          <ac:spMkLst>
            <pc:docMk/>
            <pc:sldMk cId="1192973764" sldId="274"/>
            <ac:spMk id="279" creationId="{7FF41CA1-98C8-4D5E-8011-9FF78DB5BBCF}"/>
          </ac:spMkLst>
        </pc:spChg>
        <pc:spChg chg="add mod">
          <ac:chgData name="Lee Hae_In" userId="07b8d1e70f2898c8" providerId="LiveId" clId="{7E107DBF-4244-4F7E-8F97-4D9DA44E0D4A}" dt="2020-06-01T06:13:39.028" v="3599" actId="1076"/>
          <ac:spMkLst>
            <pc:docMk/>
            <pc:sldMk cId="1192973764" sldId="274"/>
            <ac:spMk id="281" creationId="{317CF3C3-6119-4ACE-B63E-69B416C3B230}"/>
          </ac:spMkLst>
        </pc:spChg>
        <pc:spChg chg="mod">
          <ac:chgData name="Lee Hae_In" userId="07b8d1e70f2898c8" providerId="LiveId" clId="{7E107DBF-4244-4F7E-8F97-4D9DA44E0D4A}" dt="2020-06-01T06:13:35.463" v="3598"/>
          <ac:spMkLst>
            <pc:docMk/>
            <pc:sldMk cId="1192973764" sldId="274"/>
            <ac:spMk id="284" creationId="{7A292B04-9FE7-4A3E-BCDF-FDD8EDEE8B09}"/>
          </ac:spMkLst>
        </pc:spChg>
        <pc:spChg chg="mod">
          <ac:chgData name="Lee Hae_In" userId="07b8d1e70f2898c8" providerId="LiveId" clId="{7E107DBF-4244-4F7E-8F97-4D9DA44E0D4A}" dt="2020-06-01T06:14:15.059" v="3607" actId="1076"/>
          <ac:spMkLst>
            <pc:docMk/>
            <pc:sldMk cId="1192973764" sldId="274"/>
            <ac:spMk id="285" creationId="{1D65159A-6969-4275-87A0-CD7962DCC15C}"/>
          </ac:spMkLst>
        </pc:spChg>
        <pc:spChg chg="mod">
          <ac:chgData name="Lee Hae_In" userId="07b8d1e70f2898c8" providerId="LiveId" clId="{7E107DBF-4244-4F7E-8F97-4D9DA44E0D4A}" dt="2020-06-01T06:14:18.474" v="3608" actId="20577"/>
          <ac:spMkLst>
            <pc:docMk/>
            <pc:sldMk cId="1192973764" sldId="274"/>
            <ac:spMk id="286" creationId="{06EC175B-CE37-464E-AAC7-0670F2792864}"/>
          </ac:spMkLst>
        </pc:spChg>
        <pc:spChg chg="mod">
          <ac:chgData name="Lee Hae_In" userId="07b8d1e70f2898c8" providerId="LiveId" clId="{7E107DBF-4244-4F7E-8F97-4D9DA44E0D4A}" dt="2020-06-01T06:13:35.463" v="3598"/>
          <ac:spMkLst>
            <pc:docMk/>
            <pc:sldMk cId="1192973764" sldId="274"/>
            <ac:spMk id="287" creationId="{DE10D527-D315-48A9-BF0C-D05834256F45}"/>
          </ac:spMkLst>
        </pc:spChg>
        <pc:grpChg chg="del">
          <ac:chgData name="Lee Hae_In" userId="07b8d1e70f2898c8" providerId="LiveId" clId="{7E107DBF-4244-4F7E-8F97-4D9DA44E0D4A}" dt="2020-06-01T06:12:06.674" v="3563" actId="478"/>
          <ac:grpSpMkLst>
            <pc:docMk/>
            <pc:sldMk cId="1192973764" sldId="274"/>
            <ac:grpSpMk id="3" creationId="{C465C54C-BD82-43FD-974E-0141EB6C065F}"/>
          </ac:grpSpMkLst>
        </pc:grpChg>
        <pc:grpChg chg="add mod">
          <ac:chgData name="Lee Hae_In" userId="07b8d1e70f2898c8" providerId="LiveId" clId="{7E107DBF-4244-4F7E-8F97-4D9DA44E0D4A}" dt="2020-06-01T06:39:42.151" v="3636" actId="1076"/>
          <ac:grpSpMkLst>
            <pc:docMk/>
            <pc:sldMk cId="1192973764" sldId="274"/>
            <ac:grpSpMk id="8" creationId="{4ABD4094-52EA-4DE4-B251-74430E9AB87D}"/>
          </ac:grpSpMkLst>
        </pc:grpChg>
        <pc:grpChg chg="add mod">
          <ac:chgData name="Lee Hae_In" userId="07b8d1e70f2898c8" providerId="LiveId" clId="{7E107DBF-4244-4F7E-8F97-4D9DA44E0D4A}" dt="2020-06-01T06:09:17.174" v="3187" actId="164"/>
          <ac:grpSpMkLst>
            <pc:docMk/>
            <pc:sldMk cId="1192973764" sldId="274"/>
            <ac:grpSpMk id="110" creationId="{115DA6DF-A6F3-498F-A50B-D49C452B3889}"/>
          </ac:grpSpMkLst>
        </pc:grpChg>
        <pc:grpChg chg="add mod ord">
          <ac:chgData name="Lee Hae_In" userId="07b8d1e70f2898c8" providerId="LiveId" clId="{7E107DBF-4244-4F7E-8F97-4D9DA44E0D4A}" dt="2020-06-01T06:09:43.403" v="3196" actId="1076"/>
          <ac:grpSpMkLst>
            <pc:docMk/>
            <pc:sldMk cId="1192973764" sldId="274"/>
            <ac:grpSpMk id="117" creationId="{98399A6D-D820-4438-AC57-43E0A750DE7F}"/>
          </ac:grpSpMkLst>
        </pc:grpChg>
        <pc:grpChg chg="mod">
          <ac:chgData name="Lee Hae_In" userId="07b8d1e70f2898c8" providerId="LiveId" clId="{7E107DBF-4244-4F7E-8F97-4D9DA44E0D4A}" dt="2020-06-01T06:09:19.829" v="3188"/>
          <ac:grpSpMkLst>
            <pc:docMk/>
            <pc:sldMk cId="1192973764" sldId="274"/>
            <ac:grpSpMk id="118" creationId="{CC5B01AE-4D7F-47C9-ABAE-FA2F4C63C137}"/>
          </ac:grpSpMkLst>
        </pc:grpChg>
        <pc:grpChg chg="mod">
          <ac:chgData name="Lee Hae_In" userId="07b8d1e70f2898c8" providerId="LiveId" clId="{7E107DBF-4244-4F7E-8F97-4D9DA44E0D4A}" dt="2020-06-01T06:09:19.829" v="3188"/>
          <ac:grpSpMkLst>
            <pc:docMk/>
            <pc:sldMk cId="1192973764" sldId="274"/>
            <ac:grpSpMk id="119" creationId="{D922F1D1-52F9-4220-89FF-8F21D92761BB}"/>
          </ac:grpSpMkLst>
        </pc:grpChg>
        <pc:grpChg chg="mod">
          <ac:chgData name="Lee Hae_In" userId="07b8d1e70f2898c8" providerId="LiveId" clId="{7E107DBF-4244-4F7E-8F97-4D9DA44E0D4A}" dt="2020-06-01T06:09:19.829" v="3188"/>
          <ac:grpSpMkLst>
            <pc:docMk/>
            <pc:sldMk cId="1192973764" sldId="274"/>
            <ac:grpSpMk id="120" creationId="{10411FAB-EEE0-4C4E-86B5-2105A7740830}"/>
          </ac:grpSpMkLst>
        </pc:grpChg>
        <pc:grpChg chg="mod">
          <ac:chgData name="Lee Hae_In" userId="07b8d1e70f2898c8" providerId="LiveId" clId="{7E107DBF-4244-4F7E-8F97-4D9DA44E0D4A}" dt="2020-06-01T06:09:19.829" v="3188"/>
          <ac:grpSpMkLst>
            <pc:docMk/>
            <pc:sldMk cId="1192973764" sldId="274"/>
            <ac:grpSpMk id="122" creationId="{3B069115-C5D4-4461-85C6-1007F3763A5F}"/>
          </ac:grpSpMkLst>
        </pc:grpChg>
        <pc:grpChg chg="mod">
          <ac:chgData name="Lee Hae_In" userId="07b8d1e70f2898c8" providerId="LiveId" clId="{7E107DBF-4244-4F7E-8F97-4D9DA44E0D4A}" dt="2020-06-01T06:09:19.829" v="3188"/>
          <ac:grpSpMkLst>
            <pc:docMk/>
            <pc:sldMk cId="1192973764" sldId="274"/>
            <ac:grpSpMk id="124" creationId="{C3276C25-40C0-44E8-8C4D-986A2DD56861}"/>
          </ac:grpSpMkLst>
        </pc:grpChg>
        <pc:grpChg chg="mod">
          <ac:chgData name="Lee Hae_In" userId="07b8d1e70f2898c8" providerId="LiveId" clId="{7E107DBF-4244-4F7E-8F97-4D9DA44E0D4A}" dt="2020-06-01T06:09:19.829" v="3188"/>
          <ac:grpSpMkLst>
            <pc:docMk/>
            <pc:sldMk cId="1192973764" sldId="274"/>
            <ac:grpSpMk id="128" creationId="{8EA2C535-041C-4C34-9978-E6FF2832C8CE}"/>
          </ac:grpSpMkLst>
        </pc:grpChg>
        <pc:grpChg chg="mod">
          <ac:chgData name="Lee Hae_In" userId="07b8d1e70f2898c8" providerId="LiveId" clId="{7E107DBF-4244-4F7E-8F97-4D9DA44E0D4A}" dt="2020-06-01T06:09:17.174" v="3187" actId="164"/>
          <ac:grpSpMkLst>
            <pc:docMk/>
            <pc:sldMk cId="1192973764" sldId="274"/>
            <ac:grpSpMk id="142" creationId="{4CCB289A-B773-4B93-A535-95614F58D506}"/>
          </ac:grpSpMkLst>
        </pc:grpChg>
        <pc:grpChg chg="mod">
          <ac:chgData name="Lee Hae_In" userId="07b8d1e70f2898c8" providerId="LiveId" clId="{7E107DBF-4244-4F7E-8F97-4D9DA44E0D4A}" dt="2020-06-01T06:09:17.174" v="3187" actId="164"/>
          <ac:grpSpMkLst>
            <pc:docMk/>
            <pc:sldMk cId="1192973764" sldId="274"/>
            <ac:grpSpMk id="143" creationId="{1129610E-AD7A-482B-BBEE-9A506492D99D}"/>
          </ac:grpSpMkLst>
        </pc:grpChg>
        <pc:grpChg chg="mod">
          <ac:chgData name="Lee Hae_In" userId="07b8d1e70f2898c8" providerId="LiveId" clId="{7E107DBF-4244-4F7E-8F97-4D9DA44E0D4A}" dt="2020-06-01T06:09:17.174" v="3187" actId="164"/>
          <ac:grpSpMkLst>
            <pc:docMk/>
            <pc:sldMk cId="1192973764" sldId="274"/>
            <ac:grpSpMk id="144" creationId="{E1A16D6E-FE83-445D-8D33-735BF885E61C}"/>
          </ac:grpSpMkLst>
        </pc:grpChg>
        <pc:grpChg chg="mod">
          <ac:chgData name="Lee Hae_In" userId="07b8d1e70f2898c8" providerId="LiveId" clId="{7E107DBF-4244-4F7E-8F97-4D9DA44E0D4A}" dt="2020-06-01T06:09:17.174" v="3187" actId="164"/>
          <ac:grpSpMkLst>
            <pc:docMk/>
            <pc:sldMk cId="1192973764" sldId="274"/>
            <ac:grpSpMk id="146" creationId="{364232A2-D7C4-4C3E-8AE7-431F622C73C4}"/>
          </ac:grpSpMkLst>
        </pc:grpChg>
        <pc:grpChg chg="mod">
          <ac:chgData name="Lee Hae_In" userId="07b8d1e70f2898c8" providerId="LiveId" clId="{7E107DBF-4244-4F7E-8F97-4D9DA44E0D4A}" dt="2020-06-01T06:09:17.174" v="3187" actId="164"/>
          <ac:grpSpMkLst>
            <pc:docMk/>
            <pc:sldMk cId="1192973764" sldId="274"/>
            <ac:grpSpMk id="148" creationId="{58D729F1-4521-4F4A-9554-148054F9FA99}"/>
          </ac:grpSpMkLst>
        </pc:grpChg>
        <pc:grpChg chg="del mod">
          <ac:chgData name="Lee Hae_In" userId="07b8d1e70f2898c8" providerId="LiveId" clId="{7E107DBF-4244-4F7E-8F97-4D9DA44E0D4A}" dt="2020-06-01T06:09:12.259" v="3186" actId="478"/>
          <ac:grpSpMkLst>
            <pc:docMk/>
            <pc:sldMk cId="1192973764" sldId="274"/>
            <ac:grpSpMk id="172" creationId="{93309F79-D692-459E-B6DC-0CA353824C5C}"/>
          </ac:grpSpMkLst>
        </pc:grpChg>
        <pc:grpChg chg="add del mod">
          <ac:chgData name="Lee Hae_In" userId="07b8d1e70f2898c8" providerId="LiveId" clId="{7E107DBF-4244-4F7E-8F97-4D9DA44E0D4A}" dt="2020-06-01T06:12:50.426" v="3573" actId="165"/>
          <ac:grpSpMkLst>
            <pc:docMk/>
            <pc:sldMk cId="1192973764" sldId="274"/>
            <ac:grpSpMk id="215" creationId="{08BFCE35-439B-4122-8B39-82FD03DC9706}"/>
          </ac:grpSpMkLst>
        </pc:grpChg>
        <pc:grpChg chg="mod ord topLvl">
          <ac:chgData name="Lee Hae_In" userId="07b8d1e70f2898c8" providerId="LiveId" clId="{7E107DBF-4244-4F7E-8F97-4D9DA44E0D4A}" dt="2020-06-01T06:12:58.458" v="3575" actId="14100"/>
          <ac:grpSpMkLst>
            <pc:docMk/>
            <pc:sldMk cId="1192973764" sldId="274"/>
            <ac:grpSpMk id="216" creationId="{ECABD8E8-262F-45E9-8974-A7AB23405D2B}"/>
          </ac:grpSpMkLst>
        </pc:grpChg>
        <pc:grpChg chg="mod ord topLvl">
          <ac:chgData name="Lee Hae_In" userId="07b8d1e70f2898c8" providerId="LiveId" clId="{7E107DBF-4244-4F7E-8F97-4D9DA44E0D4A}" dt="2020-06-01T06:12:58.458" v="3575" actId="14100"/>
          <ac:grpSpMkLst>
            <pc:docMk/>
            <pc:sldMk cId="1192973764" sldId="274"/>
            <ac:grpSpMk id="217" creationId="{9194432D-5C82-4FCF-94EB-EDCEB4F4064F}"/>
          </ac:grpSpMkLst>
        </pc:grpChg>
        <pc:grpChg chg="mod ord topLvl">
          <ac:chgData name="Lee Hae_In" userId="07b8d1e70f2898c8" providerId="LiveId" clId="{7E107DBF-4244-4F7E-8F97-4D9DA44E0D4A}" dt="2020-06-01T06:12:58.458" v="3575" actId="14100"/>
          <ac:grpSpMkLst>
            <pc:docMk/>
            <pc:sldMk cId="1192973764" sldId="274"/>
            <ac:grpSpMk id="218" creationId="{19029E37-746E-459D-B97E-DC8974004CD2}"/>
          </ac:grpSpMkLst>
        </pc:grpChg>
        <pc:grpChg chg="mod ord topLvl">
          <ac:chgData name="Lee Hae_In" userId="07b8d1e70f2898c8" providerId="LiveId" clId="{7E107DBF-4244-4F7E-8F97-4D9DA44E0D4A}" dt="2020-06-01T06:12:58.458" v="3575" actId="14100"/>
          <ac:grpSpMkLst>
            <pc:docMk/>
            <pc:sldMk cId="1192973764" sldId="274"/>
            <ac:grpSpMk id="220" creationId="{9CD416CB-7306-4069-AD36-173B12253FB8}"/>
          </ac:grpSpMkLst>
        </pc:grpChg>
        <pc:grpChg chg="mod ord topLvl">
          <ac:chgData name="Lee Hae_In" userId="07b8d1e70f2898c8" providerId="LiveId" clId="{7E107DBF-4244-4F7E-8F97-4D9DA44E0D4A}" dt="2020-06-01T06:12:58.458" v="3575" actId="14100"/>
          <ac:grpSpMkLst>
            <pc:docMk/>
            <pc:sldMk cId="1192973764" sldId="274"/>
            <ac:grpSpMk id="222" creationId="{D9497A2E-8C10-426D-9DF8-88C82274610E}"/>
          </ac:grpSpMkLst>
        </pc:grpChg>
        <pc:grpChg chg="mod ord topLvl">
          <ac:chgData name="Lee Hae_In" userId="07b8d1e70f2898c8" providerId="LiveId" clId="{7E107DBF-4244-4F7E-8F97-4D9DA44E0D4A}" dt="2020-06-01T06:12:58.458" v="3575" actId="14100"/>
          <ac:grpSpMkLst>
            <pc:docMk/>
            <pc:sldMk cId="1192973764" sldId="274"/>
            <ac:grpSpMk id="226" creationId="{A182661F-4EF5-42B4-8296-8630B9568C78}"/>
          </ac:grpSpMkLst>
        </pc:grpChg>
        <pc:grpChg chg="add mod">
          <ac:chgData name="Lee Hae_In" userId="07b8d1e70f2898c8" providerId="LiveId" clId="{7E107DBF-4244-4F7E-8F97-4D9DA44E0D4A}" dt="2020-06-01T06:13:39.028" v="3599" actId="1076"/>
          <ac:grpSpMkLst>
            <pc:docMk/>
            <pc:sldMk cId="1192973764" sldId="274"/>
            <ac:grpSpMk id="254" creationId="{3468CC37-3B90-4265-82F9-D65C34D3F977}"/>
          </ac:grpSpMkLst>
        </pc:grpChg>
        <pc:grpChg chg="add mod">
          <ac:chgData name="Lee Hae_In" userId="07b8d1e70f2898c8" providerId="LiveId" clId="{7E107DBF-4244-4F7E-8F97-4D9DA44E0D4A}" dt="2020-06-01T06:13:39.028" v="3599" actId="1076"/>
          <ac:grpSpMkLst>
            <pc:docMk/>
            <pc:sldMk cId="1192973764" sldId="274"/>
            <ac:grpSpMk id="259" creationId="{815D3CC9-3DA8-4360-890E-FC66FE347E7A}"/>
          </ac:grpSpMkLst>
        </pc:grpChg>
        <pc:grpChg chg="add mod">
          <ac:chgData name="Lee Hae_In" userId="07b8d1e70f2898c8" providerId="LiveId" clId="{7E107DBF-4244-4F7E-8F97-4D9DA44E0D4A}" dt="2020-06-01T06:13:39.028" v="3599" actId="1076"/>
          <ac:grpSpMkLst>
            <pc:docMk/>
            <pc:sldMk cId="1192973764" sldId="274"/>
            <ac:grpSpMk id="264" creationId="{D3BB2EC1-7537-4523-A5FF-38B882B46A8E}"/>
          </ac:grpSpMkLst>
        </pc:grpChg>
        <pc:grpChg chg="add mod">
          <ac:chgData name="Lee Hae_In" userId="07b8d1e70f2898c8" providerId="LiveId" clId="{7E107DBF-4244-4F7E-8F97-4D9DA44E0D4A}" dt="2020-06-01T06:13:39.028" v="3599" actId="1076"/>
          <ac:grpSpMkLst>
            <pc:docMk/>
            <pc:sldMk cId="1192973764" sldId="274"/>
            <ac:grpSpMk id="270" creationId="{DA68928B-5855-4F72-90D8-E6033BF6BB4D}"/>
          </ac:grpSpMkLst>
        </pc:grpChg>
        <pc:grpChg chg="add mod">
          <ac:chgData name="Lee Hae_In" userId="07b8d1e70f2898c8" providerId="LiveId" clId="{7E107DBF-4244-4F7E-8F97-4D9DA44E0D4A}" dt="2020-06-01T06:13:39.028" v="3599" actId="1076"/>
          <ac:grpSpMkLst>
            <pc:docMk/>
            <pc:sldMk cId="1192973764" sldId="274"/>
            <ac:grpSpMk id="275" creationId="{FBB34436-3FDF-4927-BDFF-13039D4AE72F}"/>
          </ac:grpSpMkLst>
        </pc:grpChg>
        <pc:grpChg chg="add mod">
          <ac:chgData name="Lee Hae_In" userId="07b8d1e70f2898c8" providerId="LiveId" clId="{7E107DBF-4244-4F7E-8F97-4D9DA44E0D4A}" dt="2020-06-01T06:13:49.012" v="3601" actId="1076"/>
          <ac:grpSpMkLst>
            <pc:docMk/>
            <pc:sldMk cId="1192973764" sldId="274"/>
            <ac:grpSpMk id="283" creationId="{7DC4691F-D6FC-4485-A0A6-909131D55DA0}"/>
          </ac:grpSpMkLst>
        </pc:grpChg>
        <pc:cxnChg chg="mod">
          <ac:chgData name="Lee Hae_In" userId="07b8d1e70f2898c8" providerId="LiveId" clId="{7E107DBF-4244-4F7E-8F97-4D9DA44E0D4A}" dt="2020-06-01T06:12:06.674" v="3563" actId="478"/>
          <ac:cxnSpMkLst>
            <pc:docMk/>
            <pc:sldMk cId="1192973764" sldId="274"/>
            <ac:cxnSpMk id="95" creationId="{01ADCABA-55FB-47BF-8183-AC55F3C66B8F}"/>
          </ac:cxnSpMkLst>
        </pc:cxnChg>
        <pc:cxnChg chg="mod">
          <ac:chgData name="Lee Hae_In" userId="07b8d1e70f2898c8" providerId="LiveId" clId="{7E107DBF-4244-4F7E-8F97-4D9DA44E0D4A}" dt="2020-06-01T06:12:06.674" v="3563" actId="478"/>
          <ac:cxnSpMkLst>
            <pc:docMk/>
            <pc:sldMk cId="1192973764" sldId="274"/>
            <ac:cxnSpMk id="101" creationId="{C6324058-F6C9-4A80-B88A-6155CCBB8495}"/>
          </ac:cxnSpMkLst>
        </pc:cxnChg>
        <pc:cxnChg chg="mod">
          <ac:chgData name="Lee Hae_In" userId="07b8d1e70f2898c8" providerId="LiveId" clId="{7E107DBF-4244-4F7E-8F97-4D9DA44E0D4A}" dt="2020-06-01T06:12:06.674" v="3563" actId="478"/>
          <ac:cxnSpMkLst>
            <pc:docMk/>
            <pc:sldMk cId="1192973764" sldId="274"/>
            <ac:cxnSpMk id="107" creationId="{3A55E1C6-7430-4ABA-AC2B-B0FEF58D09D1}"/>
          </ac:cxnSpMkLst>
        </pc:cxnChg>
        <pc:cxnChg chg="mod">
          <ac:chgData name="Lee Hae_In" userId="07b8d1e70f2898c8" providerId="LiveId" clId="{7E107DBF-4244-4F7E-8F97-4D9DA44E0D4A}" dt="2020-06-01T06:12:06.674" v="3563" actId="478"/>
          <ac:cxnSpMkLst>
            <pc:docMk/>
            <pc:sldMk cId="1192973764" sldId="274"/>
            <ac:cxnSpMk id="109" creationId="{66FE0838-D7D9-4BE8-9512-98504CD7EC92}"/>
          </ac:cxnSpMkLst>
        </pc:cxnChg>
        <pc:cxnChg chg="add mod">
          <ac:chgData name="Lee Hae_In" userId="07b8d1e70f2898c8" providerId="LiveId" clId="{7E107DBF-4244-4F7E-8F97-4D9DA44E0D4A}" dt="2020-06-01T06:09:17.174" v="3187" actId="164"/>
          <ac:cxnSpMkLst>
            <pc:docMk/>
            <pc:sldMk cId="1192973764" sldId="274"/>
            <ac:cxnSpMk id="115" creationId="{0D963829-72E6-4767-89E2-B88864939D18}"/>
          </ac:cxnSpMkLst>
        </pc:cxnChg>
        <pc:cxnChg chg="mod">
          <ac:chgData name="Lee Hae_In" userId="07b8d1e70f2898c8" providerId="LiveId" clId="{7E107DBF-4244-4F7E-8F97-4D9DA44E0D4A}" dt="2020-06-01T06:09:19.829" v="3188"/>
          <ac:cxnSpMkLst>
            <pc:docMk/>
            <pc:sldMk cId="1192973764" sldId="274"/>
            <ac:cxnSpMk id="121" creationId="{0B040F2D-3571-4AF4-A43C-724DA2D78E0F}"/>
          </ac:cxnSpMkLst>
        </pc:cxnChg>
        <pc:cxnChg chg="mod">
          <ac:chgData name="Lee Hae_In" userId="07b8d1e70f2898c8" providerId="LiveId" clId="{7E107DBF-4244-4F7E-8F97-4D9DA44E0D4A}" dt="2020-06-01T06:09:19.829" v="3188"/>
          <ac:cxnSpMkLst>
            <pc:docMk/>
            <pc:sldMk cId="1192973764" sldId="274"/>
            <ac:cxnSpMk id="123" creationId="{61FF2F78-17C0-4C66-B729-0DF81AE83794}"/>
          </ac:cxnSpMkLst>
        </pc:cxnChg>
        <pc:cxnChg chg="mod">
          <ac:chgData name="Lee Hae_In" userId="07b8d1e70f2898c8" providerId="LiveId" clId="{7E107DBF-4244-4F7E-8F97-4D9DA44E0D4A}" dt="2020-06-01T06:09:19.829" v="3188"/>
          <ac:cxnSpMkLst>
            <pc:docMk/>
            <pc:sldMk cId="1192973764" sldId="274"/>
            <ac:cxnSpMk id="125" creationId="{AFB1402D-AD3D-4D58-B429-F9228752E22A}"/>
          </ac:cxnSpMkLst>
        </pc:cxnChg>
        <pc:cxnChg chg="mod">
          <ac:chgData name="Lee Hae_In" userId="07b8d1e70f2898c8" providerId="LiveId" clId="{7E107DBF-4244-4F7E-8F97-4D9DA44E0D4A}" dt="2020-06-01T06:09:19.829" v="3188"/>
          <ac:cxnSpMkLst>
            <pc:docMk/>
            <pc:sldMk cId="1192973764" sldId="274"/>
            <ac:cxnSpMk id="127" creationId="{91B19E9A-B9B3-4447-B7D6-B8EFE8680694}"/>
          </ac:cxnSpMkLst>
        </pc:cxnChg>
        <pc:cxnChg chg="mod">
          <ac:chgData name="Lee Hae_In" userId="07b8d1e70f2898c8" providerId="LiveId" clId="{7E107DBF-4244-4F7E-8F97-4D9DA44E0D4A}" dt="2020-06-01T06:09:19.829" v="3188"/>
          <ac:cxnSpMkLst>
            <pc:docMk/>
            <pc:sldMk cId="1192973764" sldId="274"/>
            <ac:cxnSpMk id="129" creationId="{D60AAB14-BE94-432E-9457-07DD1EEEC8FB}"/>
          </ac:cxnSpMkLst>
        </pc:cxnChg>
        <pc:cxnChg chg="mod">
          <ac:chgData name="Lee Hae_In" userId="07b8d1e70f2898c8" providerId="LiveId" clId="{7E107DBF-4244-4F7E-8F97-4D9DA44E0D4A}" dt="2020-06-01T06:09:17.174" v="3187" actId="164"/>
          <ac:cxnSpMkLst>
            <pc:docMk/>
            <pc:sldMk cId="1192973764" sldId="274"/>
            <ac:cxnSpMk id="145" creationId="{6FEF6EF9-BC6F-466A-A0BF-29EA01433906}"/>
          </ac:cxnSpMkLst>
        </pc:cxnChg>
        <pc:cxnChg chg="mod">
          <ac:chgData name="Lee Hae_In" userId="07b8d1e70f2898c8" providerId="LiveId" clId="{7E107DBF-4244-4F7E-8F97-4D9DA44E0D4A}" dt="2020-06-01T06:09:17.174" v="3187" actId="164"/>
          <ac:cxnSpMkLst>
            <pc:docMk/>
            <pc:sldMk cId="1192973764" sldId="274"/>
            <ac:cxnSpMk id="147" creationId="{8EF4571E-9CF9-48E9-A9AF-EC8FF8EAC11F}"/>
          </ac:cxnSpMkLst>
        </pc:cxnChg>
        <pc:cxnChg chg="mod">
          <ac:chgData name="Lee Hae_In" userId="07b8d1e70f2898c8" providerId="LiveId" clId="{7E107DBF-4244-4F7E-8F97-4D9DA44E0D4A}" dt="2020-06-01T06:09:17.174" v="3187" actId="164"/>
          <ac:cxnSpMkLst>
            <pc:docMk/>
            <pc:sldMk cId="1192973764" sldId="274"/>
            <ac:cxnSpMk id="149" creationId="{52177AF9-27F8-4944-9207-2EE7EEAEABBE}"/>
          </ac:cxnSpMkLst>
        </pc:cxnChg>
        <pc:cxnChg chg="mod">
          <ac:chgData name="Lee Hae_In" userId="07b8d1e70f2898c8" providerId="LiveId" clId="{7E107DBF-4244-4F7E-8F97-4D9DA44E0D4A}" dt="2020-06-01T06:09:17.174" v="3187" actId="164"/>
          <ac:cxnSpMkLst>
            <pc:docMk/>
            <pc:sldMk cId="1192973764" sldId="274"/>
            <ac:cxnSpMk id="151" creationId="{262C1341-3518-4629-A190-6C68240BFC4F}"/>
          </ac:cxnSpMkLst>
        </pc:cxnChg>
        <pc:cxnChg chg="mod">
          <ac:chgData name="Lee Hae_In" userId="07b8d1e70f2898c8" providerId="LiveId" clId="{7E107DBF-4244-4F7E-8F97-4D9DA44E0D4A}" dt="2020-06-01T06:09:12.259" v="3186" actId="478"/>
          <ac:cxnSpMkLst>
            <pc:docMk/>
            <pc:sldMk cId="1192973764" sldId="274"/>
            <ac:cxnSpMk id="176" creationId="{3B847938-7FB8-4A38-B57C-2978A3E9A44C}"/>
          </ac:cxnSpMkLst>
        </pc:cxnChg>
        <pc:cxnChg chg="mod">
          <ac:chgData name="Lee Hae_In" userId="07b8d1e70f2898c8" providerId="LiveId" clId="{7E107DBF-4244-4F7E-8F97-4D9DA44E0D4A}" dt="2020-06-01T06:09:12.259" v="3186" actId="478"/>
          <ac:cxnSpMkLst>
            <pc:docMk/>
            <pc:sldMk cId="1192973764" sldId="274"/>
            <ac:cxnSpMk id="178" creationId="{C93812FC-4591-42C4-B5E5-3610023C6536}"/>
          </ac:cxnSpMkLst>
        </pc:cxnChg>
        <pc:cxnChg chg="mod">
          <ac:chgData name="Lee Hae_In" userId="07b8d1e70f2898c8" providerId="LiveId" clId="{7E107DBF-4244-4F7E-8F97-4D9DA44E0D4A}" dt="2020-06-01T06:09:12.259" v="3186" actId="478"/>
          <ac:cxnSpMkLst>
            <pc:docMk/>
            <pc:sldMk cId="1192973764" sldId="274"/>
            <ac:cxnSpMk id="180" creationId="{49A37C5C-BAF9-4C88-8928-6BE13AAD33FF}"/>
          </ac:cxnSpMkLst>
        </pc:cxnChg>
        <pc:cxnChg chg="mod">
          <ac:chgData name="Lee Hae_In" userId="07b8d1e70f2898c8" providerId="LiveId" clId="{7E107DBF-4244-4F7E-8F97-4D9DA44E0D4A}" dt="2020-06-01T06:09:12.259" v="3186" actId="478"/>
          <ac:cxnSpMkLst>
            <pc:docMk/>
            <pc:sldMk cId="1192973764" sldId="274"/>
            <ac:cxnSpMk id="182" creationId="{2D1281CF-438A-48DC-8215-280D0DC20D92}"/>
          </ac:cxnSpMkLst>
        </pc:cxnChg>
        <pc:cxnChg chg="mod ord topLvl">
          <ac:chgData name="Lee Hae_In" userId="07b8d1e70f2898c8" providerId="LiveId" clId="{7E107DBF-4244-4F7E-8F97-4D9DA44E0D4A}" dt="2020-06-01T06:12:53.625" v="3574" actId="166"/>
          <ac:cxnSpMkLst>
            <pc:docMk/>
            <pc:sldMk cId="1192973764" sldId="274"/>
            <ac:cxnSpMk id="219" creationId="{0C55C3E6-B293-4480-8724-B0C882B7EBD5}"/>
          </ac:cxnSpMkLst>
        </pc:cxnChg>
        <pc:cxnChg chg="mod ord topLvl">
          <ac:chgData name="Lee Hae_In" userId="07b8d1e70f2898c8" providerId="LiveId" clId="{7E107DBF-4244-4F7E-8F97-4D9DA44E0D4A}" dt="2020-06-01T06:12:58.458" v="3575" actId="14100"/>
          <ac:cxnSpMkLst>
            <pc:docMk/>
            <pc:sldMk cId="1192973764" sldId="274"/>
            <ac:cxnSpMk id="221" creationId="{6873A741-2915-45D9-9C72-6AFD0A85DD40}"/>
          </ac:cxnSpMkLst>
        </pc:cxnChg>
        <pc:cxnChg chg="mod ord topLvl">
          <ac:chgData name="Lee Hae_In" userId="07b8d1e70f2898c8" providerId="LiveId" clId="{7E107DBF-4244-4F7E-8F97-4D9DA44E0D4A}" dt="2020-06-01T06:12:53.625" v="3574" actId="166"/>
          <ac:cxnSpMkLst>
            <pc:docMk/>
            <pc:sldMk cId="1192973764" sldId="274"/>
            <ac:cxnSpMk id="223" creationId="{BBB413B4-D506-41FD-B98B-F2E018FC0C04}"/>
          </ac:cxnSpMkLst>
        </pc:cxnChg>
        <pc:cxnChg chg="mod ord topLvl">
          <ac:chgData name="Lee Hae_In" userId="07b8d1e70f2898c8" providerId="LiveId" clId="{7E107DBF-4244-4F7E-8F97-4D9DA44E0D4A}" dt="2020-06-01T06:12:53.625" v="3574" actId="166"/>
          <ac:cxnSpMkLst>
            <pc:docMk/>
            <pc:sldMk cId="1192973764" sldId="274"/>
            <ac:cxnSpMk id="225" creationId="{27A502BD-7603-4732-AA88-0AB5E7DD2BCD}"/>
          </ac:cxnSpMkLst>
        </pc:cxnChg>
        <pc:cxnChg chg="mod ord topLvl">
          <ac:chgData name="Lee Hae_In" userId="07b8d1e70f2898c8" providerId="LiveId" clId="{7E107DBF-4244-4F7E-8F97-4D9DA44E0D4A}" dt="2020-06-01T06:12:53.625" v="3574" actId="166"/>
          <ac:cxnSpMkLst>
            <pc:docMk/>
            <pc:sldMk cId="1192973764" sldId="274"/>
            <ac:cxnSpMk id="227" creationId="{2349CD76-84B7-4563-B508-ABA2D1EC2738}"/>
          </ac:cxnSpMkLst>
        </pc:cxnChg>
        <pc:cxnChg chg="add mod">
          <ac:chgData name="Lee Hae_In" userId="07b8d1e70f2898c8" providerId="LiveId" clId="{7E107DBF-4244-4F7E-8F97-4D9DA44E0D4A}" dt="2020-06-01T06:13:39.028" v="3599" actId="1076"/>
          <ac:cxnSpMkLst>
            <pc:docMk/>
            <pc:sldMk cId="1192973764" sldId="274"/>
            <ac:cxnSpMk id="269" creationId="{ABFEAC4E-EDF4-417C-92A2-B3899B7F713B}"/>
          </ac:cxnSpMkLst>
        </pc:cxnChg>
        <pc:cxnChg chg="add mod">
          <ac:chgData name="Lee Hae_In" userId="07b8d1e70f2898c8" providerId="LiveId" clId="{7E107DBF-4244-4F7E-8F97-4D9DA44E0D4A}" dt="2020-06-01T06:13:39.028" v="3599" actId="1076"/>
          <ac:cxnSpMkLst>
            <pc:docMk/>
            <pc:sldMk cId="1192973764" sldId="274"/>
            <ac:cxnSpMk id="280" creationId="{1F1F9632-F588-4471-A480-D3FE4D9F4A0E}"/>
          </ac:cxnSpMkLst>
        </pc:cxnChg>
        <pc:cxnChg chg="add mod">
          <ac:chgData name="Lee Hae_In" userId="07b8d1e70f2898c8" providerId="LiveId" clId="{7E107DBF-4244-4F7E-8F97-4D9DA44E0D4A}" dt="2020-06-01T06:13:39.028" v="3599" actId="1076"/>
          <ac:cxnSpMkLst>
            <pc:docMk/>
            <pc:sldMk cId="1192973764" sldId="274"/>
            <ac:cxnSpMk id="282" creationId="{DDA9F1D4-5BA1-4A31-9B5D-A594AE6E8C74}"/>
          </ac:cxnSpMkLst>
        </pc:cxnChg>
        <pc:cxnChg chg="add del mod">
          <ac:chgData name="Lee Hae_In" userId="07b8d1e70f2898c8" providerId="LiveId" clId="{7E107DBF-4244-4F7E-8F97-4D9DA44E0D4A}" dt="2020-06-01T06:13:50.950" v="3602" actId="478"/>
          <ac:cxnSpMkLst>
            <pc:docMk/>
            <pc:sldMk cId="1192973764" sldId="274"/>
            <ac:cxnSpMk id="288" creationId="{78694B34-DD48-49B3-9C04-607B97A7BCE9}"/>
          </ac:cxnSpMkLst>
        </pc:cxnChg>
        <pc:cxnChg chg="add mod">
          <ac:chgData name="Lee Hae_In" userId="07b8d1e70f2898c8" providerId="LiveId" clId="{7E107DBF-4244-4F7E-8F97-4D9DA44E0D4A}" dt="2020-06-01T06:13:53.612" v="3603" actId="14100"/>
          <ac:cxnSpMkLst>
            <pc:docMk/>
            <pc:sldMk cId="1192973764" sldId="274"/>
            <ac:cxnSpMk id="289" creationId="{92D59F45-145E-4DAB-A5B7-A7F50AEB7056}"/>
          </ac:cxnSpMkLst>
        </pc:cxnChg>
      </pc:sldChg>
      <pc:sldChg chg="new del">
        <pc:chgData name="Lee Hae_In" userId="07b8d1e70f2898c8" providerId="LiveId" clId="{7E107DBF-4244-4F7E-8F97-4D9DA44E0D4A}" dt="2020-06-01T06:39:09.924" v="3620" actId="47"/>
        <pc:sldMkLst>
          <pc:docMk/>
          <pc:sldMk cId="205324288" sldId="275"/>
        </pc:sldMkLst>
      </pc:sldChg>
      <pc:sldChg chg="addSp delSp modSp add mod">
        <pc:chgData name="Lee Hae_In" userId="07b8d1e70f2898c8" providerId="LiveId" clId="{7E107DBF-4244-4F7E-8F97-4D9DA44E0D4A}" dt="2020-06-01T07:40:03.370" v="4244" actId="20577"/>
        <pc:sldMkLst>
          <pc:docMk/>
          <pc:sldMk cId="3584781171" sldId="275"/>
        </pc:sldMkLst>
        <pc:spChg chg="mod">
          <ac:chgData name="Lee Hae_In" userId="07b8d1e70f2898c8" providerId="LiveId" clId="{7E107DBF-4244-4F7E-8F97-4D9DA44E0D4A}" dt="2020-06-01T07:40:03.370" v="4244" actId="20577"/>
          <ac:spMkLst>
            <pc:docMk/>
            <pc:sldMk cId="3584781171" sldId="275"/>
            <ac:spMk id="2" creationId="{AFF53022-D556-4E31-8EA1-C20CF136D006}"/>
          </ac:spMkLst>
        </pc:spChg>
        <pc:spChg chg="del">
          <ac:chgData name="Lee Hae_In" userId="07b8d1e70f2898c8" providerId="LiveId" clId="{7E107DBF-4244-4F7E-8F97-4D9DA44E0D4A}" dt="2020-06-01T06:39:20.058" v="3622" actId="478"/>
          <ac:spMkLst>
            <pc:docMk/>
            <pc:sldMk cId="3584781171" sldId="275"/>
            <ac:spMk id="5" creationId="{068C4EE3-FE0A-44C3-A94B-DE56032CBC1B}"/>
          </ac:spMkLst>
        </pc:spChg>
        <pc:spChg chg="del">
          <ac:chgData name="Lee Hae_In" userId="07b8d1e70f2898c8" providerId="LiveId" clId="{7E107DBF-4244-4F7E-8F97-4D9DA44E0D4A}" dt="2020-06-01T06:39:20.058" v="3622" actId="478"/>
          <ac:spMkLst>
            <pc:docMk/>
            <pc:sldMk cId="3584781171" sldId="275"/>
            <ac:spMk id="116" creationId="{8F23BB0E-CB47-4A91-8AC6-90AD7BEC866E}"/>
          </ac:spMkLst>
        </pc:spChg>
        <pc:spChg chg="add mod">
          <ac:chgData name="Lee Hae_In" userId="07b8d1e70f2898c8" providerId="LiveId" clId="{7E107DBF-4244-4F7E-8F97-4D9DA44E0D4A}" dt="2020-06-01T06:47:52.915" v="4206"/>
          <ac:spMkLst>
            <pc:docMk/>
            <pc:sldMk cId="3584781171" sldId="275"/>
            <ac:spMk id="172" creationId="{BEB853B5-ACFC-4C85-B889-42F395364824}"/>
          </ac:spMkLst>
        </pc:spChg>
        <pc:spChg chg="mod topLvl">
          <ac:chgData name="Lee Hae_In" userId="07b8d1e70f2898c8" providerId="LiveId" clId="{7E107DBF-4244-4F7E-8F97-4D9DA44E0D4A}" dt="2020-06-01T06:44:15.773" v="4095" actId="164"/>
          <ac:spMkLst>
            <pc:docMk/>
            <pc:sldMk cId="3584781171" sldId="275"/>
            <ac:spMk id="182" creationId="{3C05DD2F-971F-44A4-83D2-7634ED83BC3B}"/>
          </ac:spMkLst>
        </pc:spChg>
        <pc:spChg chg="mod">
          <ac:chgData name="Lee Hae_In" userId="07b8d1e70f2898c8" providerId="LiveId" clId="{7E107DBF-4244-4F7E-8F97-4D9DA44E0D4A}" dt="2020-06-01T06:39:54.783" v="3638" actId="165"/>
          <ac:spMkLst>
            <pc:docMk/>
            <pc:sldMk cId="3584781171" sldId="275"/>
            <ac:spMk id="186" creationId="{62A8E126-BC4E-48FC-8548-B795905F1676}"/>
          </ac:spMkLst>
        </pc:spChg>
        <pc:spChg chg="mod">
          <ac:chgData name="Lee Hae_In" userId="07b8d1e70f2898c8" providerId="LiveId" clId="{7E107DBF-4244-4F7E-8F97-4D9DA44E0D4A}" dt="2020-06-01T06:39:54.783" v="3638" actId="165"/>
          <ac:spMkLst>
            <pc:docMk/>
            <pc:sldMk cId="3584781171" sldId="275"/>
            <ac:spMk id="187" creationId="{01E5B04B-6D11-4F56-963C-3EB7CB787059}"/>
          </ac:spMkLst>
        </pc:spChg>
        <pc:spChg chg="mod">
          <ac:chgData name="Lee Hae_In" userId="07b8d1e70f2898c8" providerId="LiveId" clId="{7E107DBF-4244-4F7E-8F97-4D9DA44E0D4A}" dt="2020-06-01T06:39:54.783" v="3638" actId="165"/>
          <ac:spMkLst>
            <pc:docMk/>
            <pc:sldMk cId="3584781171" sldId="275"/>
            <ac:spMk id="188" creationId="{BC66CBDD-AFD7-4E86-A013-E06E95420D56}"/>
          </ac:spMkLst>
        </pc:spChg>
        <pc:spChg chg="mod">
          <ac:chgData name="Lee Hae_In" userId="07b8d1e70f2898c8" providerId="LiveId" clId="{7E107DBF-4244-4F7E-8F97-4D9DA44E0D4A}" dt="2020-06-01T06:43:30.307" v="4065" actId="20577"/>
          <ac:spMkLst>
            <pc:docMk/>
            <pc:sldMk cId="3584781171" sldId="275"/>
            <ac:spMk id="189" creationId="{6B29013F-AB1C-4E71-A85C-7790BEDFE5E6}"/>
          </ac:spMkLst>
        </pc:spChg>
        <pc:spChg chg="mod topLvl">
          <ac:chgData name="Lee Hae_In" userId="07b8d1e70f2898c8" providerId="LiveId" clId="{7E107DBF-4244-4F7E-8F97-4D9DA44E0D4A}" dt="2020-06-01T06:44:15.773" v="4095" actId="164"/>
          <ac:spMkLst>
            <pc:docMk/>
            <pc:sldMk cId="3584781171" sldId="275"/>
            <ac:spMk id="190" creationId="{E5C65F91-78D3-4E96-B555-9A9255697CC4}"/>
          </ac:spMkLst>
        </pc:spChg>
        <pc:spChg chg="mod topLvl">
          <ac:chgData name="Lee Hae_In" userId="07b8d1e70f2898c8" providerId="LiveId" clId="{7E107DBF-4244-4F7E-8F97-4D9DA44E0D4A}" dt="2020-06-01T06:44:15.773" v="4095" actId="164"/>
          <ac:spMkLst>
            <pc:docMk/>
            <pc:sldMk cId="3584781171" sldId="275"/>
            <ac:spMk id="191" creationId="{3A20E76A-71F7-4E72-AEC6-1318C3A2AB94}"/>
          </ac:spMkLst>
        </pc:spChg>
        <pc:spChg chg="mod topLvl">
          <ac:chgData name="Lee Hae_In" userId="07b8d1e70f2898c8" providerId="LiveId" clId="{7E107DBF-4244-4F7E-8F97-4D9DA44E0D4A}" dt="2020-06-01T06:44:15.773" v="4095" actId="164"/>
          <ac:spMkLst>
            <pc:docMk/>
            <pc:sldMk cId="3584781171" sldId="275"/>
            <ac:spMk id="192" creationId="{D6DDAEB8-853B-4848-B361-9295542B8BE1}"/>
          </ac:spMkLst>
        </pc:spChg>
        <pc:spChg chg="mod topLvl">
          <ac:chgData name="Lee Hae_In" userId="07b8d1e70f2898c8" providerId="LiveId" clId="{7E107DBF-4244-4F7E-8F97-4D9DA44E0D4A}" dt="2020-06-01T06:44:15.773" v="4095" actId="164"/>
          <ac:spMkLst>
            <pc:docMk/>
            <pc:sldMk cId="3584781171" sldId="275"/>
            <ac:spMk id="193" creationId="{A2BA648D-A133-4B77-8635-885D9034178A}"/>
          </ac:spMkLst>
        </pc:spChg>
        <pc:spChg chg="mod topLvl">
          <ac:chgData name="Lee Hae_In" userId="07b8d1e70f2898c8" providerId="LiveId" clId="{7E107DBF-4244-4F7E-8F97-4D9DA44E0D4A}" dt="2020-06-01T06:44:15.773" v="4095" actId="164"/>
          <ac:spMkLst>
            <pc:docMk/>
            <pc:sldMk cId="3584781171" sldId="275"/>
            <ac:spMk id="194" creationId="{B6C17A69-7597-4F91-90A7-A2A54D05D907}"/>
          </ac:spMkLst>
        </pc:spChg>
        <pc:spChg chg="mod topLvl">
          <ac:chgData name="Lee Hae_In" userId="07b8d1e70f2898c8" providerId="LiveId" clId="{7E107DBF-4244-4F7E-8F97-4D9DA44E0D4A}" dt="2020-06-01T06:44:15.773" v="4095" actId="164"/>
          <ac:spMkLst>
            <pc:docMk/>
            <pc:sldMk cId="3584781171" sldId="275"/>
            <ac:spMk id="195" creationId="{54682A42-D2BC-48D7-A2D0-A140352D34DB}"/>
          </ac:spMkLst>
        </pc:spChg>
        <pc:spChg chg="mod topLvl">
          <ac:chgData name="Lee Hae_In" userId="07b8d1e70f2898c8" providerId="LiveId" clId="{7E107DBF-4244-4F7E-8F97-4D9DA44E0D4A}" dt="2020-06-01T06:44:15.773" v="4095" actId="164"/>
          <ac:spMkLst>
            <pc:docMk/>
            <pc:sldMk cId="3584781171" sldId="275"/>
            <ac:spMk id="196" creationId="{A895BCDE-87E6-4519-A396-2B443DEBC7BE}"/>
          </ac:spMkLst>
        </pc:spChg>
        <pc:spChg chg="mod topLvl">
          <ac:chgData name="Lee Hae_In" userId="07b8d1e70f2898c8" providerId="LiveId" clId="{7E107DBF-4244-4F7E-8F97-4D9DA44E0D4A}" dt="2020-06-01T06:44:15.773" v="4095" actId="164"/>
          <ac:spMkLst>
            <pc:docMk/>
            <pc:sldMk cId="3584781171" sldId="275"/>
            <ac:spMk id="197" creationId="{745D0357-FB42-4A5C-9015-1936C4BD8529}"/>
          </ac:spMkLst>
        </pc:spChg>
        <pc:spChg chg="mod topLvl">
          <ac:chgData name="Lee Hae_In" userId="07b8d1e70f2898c8" providerId="LiveId" clId="{7E107DBF-4244-4F7E-8F97-4D9DA44E0D4A}" dt="2020-06-01T06:44:15.773" v="4095" actId="164"/>
          <ac:spMkLst>
            <pc:docMk/>
            <pc:sldMk cId="3584781171" sldId="275"/>
            <ac:spMk id="198" creationId="{035CB173-73F8-4242-A5E2-AFC88D7A75D8}"/>
          </ac:spMkLst>
        </pc:spChg>
        <pc:spChg chg="mod topLvl">
          <ac:chgData name="Lee Hae_In" userId="07b8d1e70f2898c8" providerId="LiveId" clId="{7E107DBF-4244-4F7E-8F97-4D9DA44E0D4A}" dt="2020-06-01T06:44:15.773" v="4095" actId="164"/>
          <ac:spMkLst>
            <pc:docMk/>
            <pc:sldMk cId="3584781171" sldId="275"/>
            <ac:spMk id="199" creationId="{0FCEEC1A-3478-44DD-983C-7D67F2E5FBBF}"/>
          </ac:spMkLst>
        </pc:spChg>
        <pc:spChg chg="mod topLvl">
          <ac:chgData name="Lee Hae_In" userId="07b8d1e70f2898c8" providerId="LiveId" clId="{7E107DBF-4244-4F7E-8F97-4D9DA44E0D4A}" dt="2020-06-01T06:44:15.773" v="4095" actId="164"/>
          <ac:spMkLst>
            <pc:docMk/>
            <pc:sldMk cId="3584781171" sldId="275"/>
            <ac:spMk id="200" creationId="{1356CFD0-1A9A-4C95-87EE-E01D49F4C8CE}"/>
          </ac:spMkLst>
        </pc:spChg>
        <pc:spChg chg="mod topLvl">
          <ac:chgData name="Lee Hae_In" userId="07b8d1e70f2898c8" providerId="LiveId" clId="{7E107DBF-4244-4F7E-8F97-4D9DA44E0D4A}" dt="2020-06-01T06:44:15.773" v="4095" actId="164"/>
          <ac:spMkLst>
            <pc:docMk/>
            <pc:sldMk cId="3584781171" sldId="275"/>
            <ac:spMk id="201" creationId="{3B25851F-453B-4FA6-9562-0CFC9767E382}"/>
          </ac:spMkLst>
        </pc:spChg>
        <pc:spChg chg="mod topLvl">
          <ac:chgData name="Lee Hae_In" userId="07b8d1e70f2898c8" providerId="LiveId" clId="{7E107DBF-4244-4F7E-8F97-4D9DA44E0D4A}" dt="2020-06-01T06:44:15.773" v="4095" actId="164"/>
          <ac:spMkLst>
            <pc:docMk/>
            <pc:sldMk cId="3584781171" sldId="275"/>
            <ac:spMk id="202" creationId="{6269AACE-BB08-48E0-BD77-AC8AB810F51B}"/>
          </ac:spMkLst>
        </pc:spChg>
        <pc:spChg chg="mod topLvl">
          <ac:chgData name="Lee Hae_In" userId="07b8d1e70f2898c8" providerId="LiveId" clId="{7E107DBF-4244-4F7E-8F97-4D9DA44E0D4A}" dt="2020-06-01T06:44:15.773" v="4095" actId="164"/>
          <ac:spMkLst>
            <pc:docMk/>
            <pc:sldMk cId="3584781171" sldId="275"/>
            <ac:spMk id="215" creationId="{3FF7DEE5-43EE-455F-BDEC-BEBFE83549B1}"/>
          </ac:spMkLst>
        </pc:spChg>
        <pc:spChg chg="del">
          <ac:chgData name="Lee Hae_In" userId="07b8d1e70f2898c8" providerId="LiveId" clId="{7E107DBF-4244-4F7E-8F97-4D9DA44E0D4A}" dt="2020-06-01T06:39:20.058" v="3622" actId="478"/>
          <ac:spMkLst>
            <pc:docMk/>
            <pc:sldMk cId="3584781171" sldId="275"/>
            <ac:spMk id="224" creationId="{4292CB7B-4CE8-4565-A176-D6326A5448CF}"/>
          </ac:spMkLst>
        </pc:spChg>
        <pc:spChg chg="del">
          <ac:chgData name="Lee Hae_In" userId="07b8d1e70f2898c8" providerId="LiveId" clId="{7E107DBF-4244-4F7E-8F97-4D9DA44E0D4A}" dt="2020-06-01T06:39:20.058" v="3622" actId="478"/>
          <ac:spMkLst>
            <pc:docMk/>
            <pc:sldMk cId="3584781171" sldId="275"/>
            <ac:spMk id="252" creationId="{7D2C2EA0-F43B-4591-9E35-22A6B25CE145}"/>
          </ac:spMkLst>
        </pc:spChg>
        <pc:spChg chg="del">
          <ac:chgData name="Lee Hae_In" userId="07b8d1e70f2898c8" providerId="LiveId" clId="{7E107DBF-4244-4F7E-8F97-4D9DA44E0D4A}" dt="2020-06-01T06:39:20.058" v="3622" actId="478"/>
          <ac:spMkLst>
            <pc:docMk/>
            <pc:sldMk cId="3584781171" sldId="275"/>
            <ac:spMk id="253" creationId="{C251E6F3-2B02-4B40-B720-646F01FC1F2A}"/>
          </ac:spMkLst>
        </pc:spChg>
        <pc:spChg chg="del">
          <ac:chgData name="Lee Hae_In" userId="07b8d1e70f2898c8" providerId="LiveId" clId="{7E107DBF-4244-4F7E-8F97-4D9DA44E0D4A}" dt="2020-06-01T06:39:20.058" v="3622" actId="478"/>
          <ac:spMkLst>
            <pc:docMk/>
            <pc:sldMk cId="3584781171" sldId="275"/>
            <ac:spMk id="281" creationId="{317CF3C3-6119-4ACE-B63E-69B416C3B230}"/>
          </ac:spMkLst>
        </pc:spChg>
        <pc:spChg chg="mod topLvl">
          <ac:chgData name="Lee Hae_In" userId="07b8d1e70f2898c8" providerId="LiveId" clId="{7E107DBF-4244-4F7E-8F97-4D9DA44E0D4A}" dt="2020-06-01T06:44:15.773" v="4095" actId="164"/>
          <ac:spMkLst>
            <pc:docMk/>
            <pc:sldMk cId="3584781171" sldId="275"/>
            <ac:spMk id="288" creationId="{56C072F9-8262-49C3-8899-F5E8A38B10C8}"/>
          </ac:spMkLst>
        </pc:spChg>
        <pc:spChg chg="mod topLvl">
          <ac:chgData name="Lee Hae_In" userId="07b8d1e70f2898c8" providerId="LiveId" clId="{7E107DBF-4244-4F7E-8F97-4D9DA44E0D4A}" dt="2020-06-01T06:44:15.773" v="4095" actId="164"/>
          <ac:spMkLst>
            <pc:docMk/>
            <pc:sldMk cId="3584781171" sldId="275"/>
            <ac:spMk id="290" creationId="{CF3243CA-4175-430E-B9FA-775D2753F41E}"/>
          </ac:spMkLst>
        </pc:spChg>
        <pc:spChg chg="mod topLvl">
          <ac:chgData name="Lee Hae_In" userId="07b8d1e70f2898c8" providerId="LiveId" clId="{7E107DBF-4244-4F7E-8F97-4D9DA44E0D4A}" dt="2020-06-01T06:44:15.773" v="4095" actId="164"/>
          <ac:spMkLst>
            <pc:docMk/>
            <pc:sldMk cId="3584781171" sldId="275"/>
            <ac:spMk id="291" creationId="{43282267-639C-4954-B6DC-752CB437D8C1}"/>
          </ac:spMkLst>
        </pc:spChg>
        <pc:spChg chg="mod topLvl">
          <ac:chgData name="Lee Hae_In" userId="07b8d1e70f2898c8" providerId="LiveId" clId="{7E107DBF-4244-4F7E-8F97-4D9DA44E0D4A}" dt="2020-06-01T06:44:15.773" v="4095" actId="164"/>
          <ac:spMkLst>
            <pc:docMk/>
            <pc:sldMk cId="3584781171" sldId="275"/>
            <ac:spMk id="292" creationId="{2C153005-8C33-41BF-BD69-1CD259D3DAC3}"/>
          </ac:spMkLst>
        </pc:spChg>
        <pc:spChg chg="mod topLvl">
          <ac:chgData name="Lee Hae_In" userId="07b8d1e70f2898c8" providerId="LiveId" clId="{7E107DBF-4244-4F7E-8F97-4D9DA44E0D4A}" dt="2020-06-01T06:44:15.773" v="4095" actId="164"/>
          <ac:spMkLst>
            <pc:docMk/>
            <pc:sldMk cId="3584781171" sldId="275"/>
            <ac:spMk id="293" creationId="{1AB88BCC-4F11-48D6-B345-48C6B65C9D83}"/>
          </ac:spMkLst>
        </pc:spChg>
        <pc:spChg chg="mod topLvl">
          <ac:chgData name="Lee Hae_In" userId="07b8d1e70f2898c8" providerId="LiveId" clId="{7E107DBF-4244-4F7E-8F97-4D9DA44E0D4A}" dt="2020-06-01T06:44:15.773" v="4095" actId="164"/>
          <ac:spMkLst>
            <pc:docMk/>
            <pc:sldMk cId="3584781171" sldId="275"/>
            <ac:spMk id="294" creationId="{3BBE7780-9CC5-43BC-96C4-85D743AFCA00}"/>
          </ac:spMkLst>
        </pc:spChg>
        <pc:spChg chg="mod">
          <ac:chgData name="Lee Hae_In" userId="07b8d1e70f2898c8" providerId="LiveId" clId="{7E107DBF-4244-4F7E-8F97-4D9DA44E0D4A}" dt="2020-06-01T06:44:06.778" v="4092"/>
          <ac:spMkLst>
            <pc:docMk/>
            <pc:sldMk cId="3584781171" sldId="275"/>
            <ac:spMk id="296" creationId="{76FD2D9C-2E32-41A6-BCDD-BBA953551E58}"/>
          </ac:spMkLst>
        </pc:spChg>
        <pc:spChg chg="mod">
          <ac:chgData name="Lee Hae_In" userId="07b8d1e70f2898c8" providerId="LiveId" clId="{7E107DBF-4244-4F7E-8F97-4D9DA44E0D4A}" dt="2020-06-01T06:44:06.778" v="4092"/>
          <ac:spMkLst>
            <pc:docMk/>
            <pc:sldMk cId="3584781171" sldId="275"/>
            <ac:spMk id="297" creationId="{10A52859-3C5A-4BAA-BCBC-634BA3FB9EA1}"/>
          </ac:spMkLst>
        </pc:spChg>
        <pc:spChg chg="mod">
          <ac:chgData name="Lee Hae_In" userId="07b8d1e70f2898c8" providerId="LiveId" clId="{7E107DBF-4244-4F7E-8F97-4D9DA44E0D4A}" dt="2020-06-01T06:44:06.778" v="4092"/>
          <ac:spMkLst>
            <pc:docMk/>
            <pc:sldMk cId="3584781171" sldId="275"/>
            <ac:spMk id="298" creationId="{2DAD8ED3-5F32-48AF-ADCF-ADC046D6B545}"/>
          </ac:spMkLst>
        </pc:spChg>
        <pc:spChg chg="mod">
          <ac:chgData name="Lee Hae_In" userId="07b8d1e70f2898c8" providerId="LiveId" clId="{7E107DBF-4244-4F7E-8F97-4D9DA44E0D4A}" dt="2020-06-01T06:44:06.778" v="4092"/>
          <ac:spMkLst>
            <pc:docMk/>
            <pc:sldMk cId="3584781171" sldId="275"/>
            <ac:spMk id="299" creationId="{DB02318E-76EC-4076-B4B3-FC2397C87911}"/>
          </ac:spMkLst>
        </pc:spChg>
        <pc:spChg chg="mod">
          <ac:chgData name="Lee Hae_In" userId="07b8d1e70f2898c8" providerId="LiveId" clId="{7E107DBF-4244-4F7E-8F97-4D9DA44E0D4A}" dt="2020-06-01T06:44:06.778" v="4092"/>
          <ac:spMkLst>
            <pc:docMk/>
            <pc:sldMk cId="3584781171" sldId="275"/>
            <ac:spMk id="301" creationId="{A1C11DFA-795C-41DB-B8E0-4811684D1E13}"/>
          </ac:spMkLst>
        </pc:spChg>
        <pc:spChg chg="mod">
          <ac:chgData name="Lee Hae_In" userId="07b8d1e70f2898c8" providerId="LiveId" clId="{7E107DBF-4244-4F7E-8F97-4D9DA44E0D4A}" dt="2020-06-01T06:44:06.778" v="4092"/>
          <ac:spMkLst>
            <pc:docMk/>
            <pc:sldMk cId="3584781171" sldId="275"/>
            <ac:spMk id="302" creationId="{68A10DE1-85D2-4707-A2E8-7A1BAC1A8933}"/>
          </ac:spMkLst>
        </pc:spChg>
        <pc:spChg chg="mod">
          <ac:chgData name="Lee Hae_In" userId="07b8d1e70f2898c8" providerId="LiveId" clId="{7E107DBF-4244-4F7E-8F97-4D9DA44E0D4A}" dt="2020-06-01T06:44:06.778" v="4092"/>
          <ac:spMkLst>
            <pc:docMk/>
            <pc:sldMk cId="3584781171" sldId="275"/>
            <ac:spMk id="303" creationId="{5B930D97-8798-4CE0-8508-2E9104CFBA85}"/>
          </ac:spMkLst>
        </pc:spChg>
        <pc:spChg chg="mod">
          <ac:chgData name="Lee Hae_In" userId="07b8d1e70f2898c8" providerId="LiveId" clId="{7E107DBF-4244-4F7E-8F97-4D9DA44E0D4A}" dt="2020-06-01T06:44:06.778" v="4092"/>
          <ac:spMkLst>
            <pc:docMk/>
            <pc:sldMk cId="3584781171" sldId="275"/>
            <ac:spMk id="304" creationId="{7AFF1499-574C-472D-81E5-9C2F561EE6A4}"/>
          </ac:spMkLst>
        </pc:spChg>
        <pc:spChg chg="mod">
          <ac:chgData name="Lee Hae_In" userId="07b8d1e70f2898c8" providerId="LiveId" clId="{7E107DBF-4244-4F7E-8F97-4D9DA44E0D4A}" dt="2020-06-01T06:44:06.778" v="4092"/>
          <ac:spMkLst>
            <pc:docMk/>
            <pc:sldMk cId="3584781171" sldId="275"/>
            <ac:spMk id="306" creationId="{FB18CDC3-AA14-4B0F-B562-20A1969C7037}"/>
          </ac:spMkLst>
        </pc:spChg>
        <pc:spChg chg="mod">
          <ac:chgData name="Lee Hae_In" userId="07b8d1e70f2898c8" providerId="LiveId" clId="{7E107DBF-4244-4F7E-8F97-4D9DA44E0D4A}" dt="2020-06-01T06:44:06.778" v="4092"/>
          <ac:spMkLst>
            <pc:docMk/>
            <pc:sldMk cId="3584781171" sldId="275"/>
            <ac:spMk id="307" creationId="{0DDBE887-C91E-46D7-ABE6-D244C138106E}"/>
          </ac:spMkLst>
        </pc:spChg>
        <pc:spChg chg="mod">
          <ac:chgData name="Lee Hae_In" userId="07b8d1e70f2898c8" providerId="LiveId" clId="{7E107DBF-4244-4F7E-8F97-4D9DA44E0D4A}" dt="2020-06-01T06:44:06.778" v="4092"/>
          <ac:spMkLst>
            <pc:docMk/>
            <pc:sldMk cId="3584781171" sldId="275"/>
            <ac:spMk id="308" creationId="{AC3B7631-A7FD-4FC0-8E69-C67EE635B3B3}"/>
          </ac:spMkLst>
        </pc:spChg>
        <pc:spChg chg="mod">
          <ac:chgData name="Lee Hae_In" userId="07b8d1e70f2898c8" providerId="LiveId" clId="{7E107DBF-4244-4F7E-8F97-4D9DA44E0D4A}" dt="2020-06-01T06:44:06.778" v="4092"/>
          <ac:spMkLst>
            <pc:docMk/>
            <pc:sldMk cId="3584781171" sldId="275"/>
            <ac:spMk id="309" creationId="{7355FFFF-537B-4585-9D34-CC8BDDCC6F32}"/>
          </ac:spMkLst>
        </pc:spChg>
        <pc:spChg chg="mod">
          <ac:chgData name="Lee Hae_In" userId="07b8d1e70f2898c8" providerId="LiveId" clId="{7E107DBF-4244-4F7E-8F97-4D9DA44E0D4A}" dt="2020-06-01T06:44:06.778" v="4092"/>
          <ac:spMkLst>
            <pc:docMk/>
            <pc:sldMk cId="3584781171" sldId="275"/>
            <ac:spMk id="312" creationId="{2696AF07-12A4-499B-91FB-B70FAA751A12}"/>
          </ac:spMkLst>
        </pc:spChg>
        <pc:spChg chg="mod">
          <ac:chgData name="Lee Hae_In" userId="07b8d1e70f2898c8" providerId="LiveId" clId="{7E107DBF-4244-4F7E-8F97-4D9DA44E0D4A}" dt="2020-06-01T06:44:06.778" v="4092"/>
          <ac:spMkLst>
            <pc:docMk/>
            <pc:sldMk cId="3584781171" sldId="275"/>
            <ac:spMk id="313" creationId="{776E85A1-01C2-42E3-98FA-EB21F106735C}"/>
          </ac:spMkLst>
        </pc:spChg>
        <pc:spChg chg="mod">
          <ac:chgData name="Lee Hae_In" userId="07b8d1e70f2898c8" providerId="LiveId" clId="{7E107DBF-4244-4F7E-8F97-4D9DA44E0D4A}" dt="2020-06-01T06:44:06.778" v="4092"/>
          <ac:spMkLst>
            <pc:docMk/>
            <pc:sldMk cId="3584781171" sldId="275"/>
            <ac:spMk id="314" creationId="{79031448-0753-4199-8C17-E5C42C137066}"/>
          </ac:spMkLst>
        </pc:spChg>
        <pc:spChg chg="mod">
          <ac:chgData name="Lee Hae_In" userId="07b8d1e70f2898c8" providerId="LiveId" clId="{7E107DBF-4244-4F7E-8F97-4D9DA44E0D4A}" dt="2020-06-01T06:44:06.778" v="4092"/>
          <ac:spMkLst>
            <pc:docMk/>
            <pc:sldMk cId="3584781171" sldId="275"/>
            <ac:spMk id="315" creationId="{3FA08905-3036-4F49-A14F-462499E1E6F8}"/>
          </ac:spMkLst>
        </pc:spChg>
        <pc:spChg chg="mod">
          <ac:chgData name="Lee Hae_In" userId="07b8d1e70f2898c8" providerId="LiveId" clId="{7E107DBF-4244-4F7E-8F97-4D9DA44E0D4A}" dt="2020-06-01T06:44:06.778" v="4092"/>
          <ac:spMkLst>
            <pc:docMk/>
            <pc:sldMk cId="3584781171" sldId="275"/>
            <ac:spMk id="318" creationId="{1750793B-E399-495A-BCF0-8D013D9101D2}"/>
          </ac:spMkLst>
        </pc:spChg>
        <pc:spChg chg="mod">
          <ac:chgData name="Lee Hae_In" userId="07b8d1e70f2898c8" providerId="LiveId" clId="{7E107DBF-4244-4F7E-8F97-4D9DA44E0D4A}" dt="2020-06-01T06:44:06.778" v="4092"/>
          <ac:spMkLst>
            <pc:docMk/>
            <pc:sldMk cId="3584781171" sldId="275"/>
            <ac:spMk id="319" creationId="{D4AFD34E-4670-4632-8450-05A85E2E9BE8}"/>
          </ac:spMkLst>
        </pc:spChg>
        <pc:spChg chg="mod">
          <ac:chgData name="Lee Hae_In" userId="07b8d1e70f2898c8" providerId="LiveId" clId="{7E107DBF-4244-4F7E-8F97-4D9DA44E0D4A}" dt="2020-06-01T06:44:06.778" v="4092"/>
          <ac:spMkLst>
            <pc:docMk/>
            <pc:sldMk cId="3584781171" sldId="275"/>
            <ac:spMk id="320" creationId="{19BC7E3A-E149-4005-96FC-951C5176C89D}"/>
          </ac:spMkLst>
        </pc:spChg>
        <pc:spChg chg="mod">
          <ac:chgData name="Lee Hae_In" userId="07b8d1e70f2898c8" providerId="LiveId" clId="{7E107DBF-4244-4F7E-8F97-4D9DA44E0D4A}" dt="2020-06-01T06:44:06.778" v="4092"/>
          <ac:spMkLst>
            <pc:docMk/>
            <pc:sldMk cId="3584781171" sldId="275"/>
            <ac:spMk id="321" creationId="{6AE3FCDB-692E-4500-B78B-5BE25936C42E}"/>
          </ac:spMkLst>
        </pc:spChg>
        <pc:spChg chg="add del mod">
          <ac:chgData name="Lee Hae_In" userId="07b8d1e70f2898c8" providerId="LiveId" clId="{7E107DBF-4244-4F7E-8F97-4D9DA44E0D4A}" dt="2020-06-01T06:44:11.097" v="4093"/>
          <ac:spMkLst>
            <pc:docMk/>
            <pc:sldMk cId="3584781171" sldId="275"/>
            <ac:spMk id="323" creationId="{3E0C89E4-CFE0-435A-89E2-7855ED1D95C7}"/>
          </ac:spMkLst>
        </pc:spChg>
        <pc:spChg chg="mod topLvl">
          <ac:chgData name="Lee Hae_In" userId="07b8d1e70f2898c8" providerId="LiveId" clId="{7E107DBF-4244-4F7E-8F97-4D9DA44E0D4A}" dt="2020-06-01T06:46:16.805" v="4146" actId="1076"/>
          <ac:spMkLst>
            <pc:docMk/>
            <pc:sldMk cId="3584781171" sldId="275"/>
            <ac:spMk id="326" creationId="{8E73F692-0AAE-4A9F-9CB4-8FE746FCA4E0}"/>
          </ac:spMkLst>
        </pc:spChg>
        <pc:spChg chg="mod topLvl">
          <ac:chgData name="Lee Hae_In" userId="07b8d1e70f2898c8" providerId="LiveId" clId="{7E107DBF-4244-4F7E-8F97-4D9DA44E0D4A}" dt="2020-06-01T06:46:16.805" v="4146" actId="1076"/>
          <ac:spMkLst>
            <pc:docMk/>
            <pc:sldMk cId="3584781171" sldId="275"/>
            <ac:spMk id="327" creationId="{EA39BB6D-FADB-413B-979B-23789A76DE87}"/>
          </ac:spMkLst>
        </pc:spChg>
        <pc:spChg chg="mod topLvl">
          <ac:chgData name="Lee Hae_In" userId="07b8d1e70f2898c8" providerId="LiveId" clId="{7E107DBF-4244-4F7E-8F97-4D9DA44E0D4A}" dt="2020-06-01T06:46:16.805" v="4146" actId="1076"/>
          <ac:spMkLst>
            <pc:docMk/>
            <pc:sldMk cId="3584781171" sldId="275"/>
            <ac:spMk id="328" creationId="{65BF79DF-1A67-4ACA-8170-F8219E458C1D}"/>
          </ac:spMkLst>
        </pc:spChg>
        <pc:spChg chg="mod topLvl">
          <ac:chgData name="Lee Hae_In" userId="07b8d1e70f2898c8" providerId="LiveId" clId="{7E107DBF-4244-4F7E-8F97-4D9DA44E0D4A}" dt="2020-06-01T06:46:16.805" v="4146" actId="1076"/>
          <ac:spMkLst>
            <pc:docMk/>
            <pc:sldMk cId="3584781171" sldId="275"/>
            <ac:spMk id="329" creationId="{6A4DE33C-7029-449D-BE7A-F740A7A66FEA}"/>
          </ac:spMkLst>
        </pc:spChg>
        <pc:spChg chg="mod topLvl">
          <ac:chgData name="Lee Hae_In" userId="07b8d1e70f2898c8" providerId="LiveId" clId="{7E107DBF-4244-4F7E-8F97-4D9DA44E0D4A}" dt="2020-06-01T06:46:16.805" v="4146" actId="1076"/>
          <ac:spMkLst>
            <pc:docMk/>
            <pc:sldMk cId="3584781171" sldId="275"/>
            <ac:spMk id="330" creationId="{8109871C-F27D-4450-BF8A-1628AD3237E5}"/>
          </ac:spMkLst>
        </pc:spChg>
        <pc:spChg chg="mod topLvl">
          <ac:chgData name="Lee Hae_In" userId="07b8d1e70f2898c8" providerId="LiveId" clId="{7E107DBF-4244-4F7E-8F97-4D9DA44E0D4A}" dt="2020-06-01T06:46:16.805" v="4146" actId="1076"/>
          <ac:spMkLst>
            <pc:docMk/>
            <pc:sldMk cId="3584781171" sldId="275"/>
            <ac:spMk id="331" creationId="{633A360A-EEE8-4467-8F38-42961805D8FD}"/>
          </ac:spMkLst>
        </pc:spChg>
        <pc:spChg chg="mod topLvl">
          <ac:chgData name="Lee Hae_In" userId="07b8d1e70f2898c8" providerId="LiveId" clId="{7E107DBF-4244-4F7E-8F97-4D9DA44E0D4A}" dt="2020-06-01T06:46:16.805" v="4146" actId="1076"/>
          <ac:spMkLst>
            <pc:docMk/>
            <pc:sldMk cId="3584781171" sldId="275"/>
            <ac:spMk id="332" creationId="{0C5A7A4B-74EE-48F7-A871-D01FD6FFC934}"/>
          </ac:spMkLst>
        </pc:spChg>
        <pc:spChg chg="mod topLvl">
          <ac:chgData name="Lee Hae_In" userId="07b8d1e70f2898c8" providerId="LiveId" clId="{7E107DBF-4244-4F7E-8F97-4D9DA44E0D4A}" dt="2020-06-01T06:46:16.805" v="4146" actId="1076"/>
          <ac:spMkLst>
            <pc:docMk/>
            <pc:sldMk cId="3584781171" sldId="275"/>
            <ac:spMk id="333" creationId="{32EAE4D2-6CBB-4182-8A3C-2B117EBA8ED6}"/>
          </ac:spMkLst>
        </pc:spChg>
        <pc:spChg chg="mod topLvl">
          <ac:chgData name="Lee Hae_In" userId="07b8d1e70f2898c8" providerId="LiveId" clId="{7E107DBF-4244-4F7E-8F97-4D9DA44E0D4A}" dt="2020-06-01T06:46:16.805" v="4146" actId="1076"/>
          <ac:spMkLst>
            <pc:docMk/>
            <pc:sldMk cId="3584781171" sldId="275"/>
            <ac:spMk id="334" creationId="{8AC32DB3-91AF-4759-AF59-C783E06FA251}"/>
          </ac:spMkLst>
        </pc:spChg>
        <pc:spChg chg="mod topLvl">
          <ac:chgData name="Lee Hae_In" userId="07b8d1e70f2898c8" providerId="LiveId" clId="{7E107DBF-4244-4F7E-8F97-4D9DA44E0D4A}" dt="2020-06-01T06:46:16.805" v="4146" actId="1076"/>
          <ac:spMkLst>
            <pc:docMk/>
            <pc:sldMk cId="3584781171" sldId="275"/>
            <ac:spMk id="335" creationId="{C9154376-46A0-48CA-BFF7-B9E00DAD4332}"/>
          </ac:spMkLst>
        </pc:spChg>
        <pc:spChg chg="mod topLvl">
          <ac:chgData name="Lee Hae_In" userId="07b8d1e70f2898c8" providerId="LiveId" clId="{7E107DBF-4244-4F7E-8F97-4D9DA44E0D4A}" dt="2020-06-01T06:46:16.805" v="4146" actId="1076"/>
          <ac:spMkLst>
            <pc:docMk/>
            <pc:sldMk cId="3584781171" sldId="275"/>
            <ac:spMk id="336" creationId="{71E9B6D3-60CF-49C0-9B13-D10EC9E98019}"/>
          </ac:spMkLst>
        </pc:spChg>
        <pc:spChg chg="mod topLvl">
          <ac:chgData name="Lee Hae_In" userId="07b8d1e70f2898c8" providerId="LiveId" clId="{7E107DBF-4244-4F7E-8F97-4D9DA44E0D4A}" dt="2020-06-01T06:46:16.805" v="4146" actId="1076"/>
          <ac:spMkLst>
            <pc:docMk/>
            <pc:sldMk cId="3584781171" sldId="275"/>
            <ac:spMk id="337" creationId="{132F3E38-565C-484A-85E3-0F5784546C6A}"/>
          </ac:spMkLst>
        </pc:spChg>
        <pc:spChg chg="mod topLvl">
          <ac:chgData name="Lee Hae_In" userId="07b8d1e70f2898c8" providerId="LiveId" clId="{7E107DBF-4244-4F7E-8F97-4D9DA44E0D4A}" dt="2020-06-01T06:46:16.805" v="4146" actId="1076"/>
          <ac:spMkLst>
            <pc:docMk/>
            <pc:sldMk cId="3584781171" sldId="275"/>
            <ac:spMk id="339" creationId="{2491888D-6F01-4C45-B73F-1FCAB4A202CD}"/>
          </ac:spMkLst>
        </pc:spChg>
        <pc:spChg chg="mod topLvl">
          <ac:chgData name="Lee Hae_In" userId="07b8d1e70f2898c8" providerId="LiveId" clId="{7E107DBF-4244-4F7E-8F97-4D9DA44E0D4A}" dt="2020-06-01T06:46:16.805" v="4146" actId="1076"/>
          <ac:spMkLst>
            <pc:docMk/>
            <pc:sldMk cId="3584781171" sldId="275"/>
            <ac:spMk id="340" creationId="{02BDAEA3-4EC5-4C02-B6E8-9BBC54432A0B}"/>
          </ac:spMkLst>
        </pc:spChg>
        <pc:spChg chg="mod topLvl">
          <ac:chgData name="Lee Hae_In" userId="07b8d1e70f2898c8" providerId="LiveId" clId="{7E107DBF-4244-4F7E-8F97-4D9DA44E0D4A}" dt="2020-06-01T06:46:16.805" v="4146" actId="1076"/>
          <ac:spMkLst>
            <pc:docMk/>
            <pc:sldMk cId="3584781171" sldId="275"/>
            <ac:spMk id="341" creationId="{4DACBDA8-C35C-415C-BBEC-A8649828C341}"/>
          </ac:spMkLst>
        </pc:spChg>
        <pc:spChg chg="mod topLvl">
          <ac:chgData name="Lee Hae_In" userId="07b8d1e70f2898c8" providerId="LiveId" clId="{7E107DBF-4244-4F7E-8F97-4D9DA44E0D4A}" dt="2020-06-01T06:46:16.805" v="4146" actId="1076"/>
          <ac:spMkLst>
            <pc:docMk/>
            <pc:sldMk cId="3584781171" sldId="275"/>
            <ac:spMk id="342" creationId="{B74E4C53-63DE-4310-82DD-12AD5C65AF4A}"/>
          </ac:spMkLst>
        </pc:spChg>
        <pc:spChg chg="mod topLvl">
          <ac:chgData name="Lee Hae_In" userId="07b8d1e70f2898c8" providerId="LiveId" clId="{7E107DBF-4244-4F7E-8F97-4D9DA44E0D4A}" dt="2020-06-01T06:46:16.805" v="4146" actId="1076"/>
          <ac:spMkLst>
            <pc:docMk/>
            <pc:sldMk cId="3584781171" sldId="275"/>
            <ac:spMk id="344" creationId="{B728CCB0-89C2-4341-8982-CFDBFDE2C556}"/>
          </ac:spMkLst>
        </pc:spChg>
        <pc:spChg chg="mod topLvl">
          <ac:chgData name="Lee Hae_In" userId="07b8d1e70f2898c8" providerId="LiveId" clId="{7E107DBF-4244-4F7E-8F97-4D9DA44E0D4A}" dt="2020-06-01T06:46:16.805" v="4146" actId="1076"/>
          <ac:spMkLst>
            <pc:docMk/>
            <pc:sldMk cId="3584781171" sldId="275"/>
            <ac:spMk id="345" creationId="{270E69E2-C328-4558-88C2-377AB3EB2166}"/>
          </ac:spMkLst>
        </pc:spChg>
        <pc:spChg chg="mod topLvl">
          <ac:chgData name="Lee Hae_In" userId="07b8d1e70f2898c8" providerId="LiveId" clId="{7E107DBF-4244-4F7E-8F97-4D9DA44E0D4A}" dt="2020-06-01T06:46:16.805" v="4146" actId="1076"/>
          <ac:spMkLst>
            <pc:docMk/>
            <pc:sldMk cId="3584781171" sldId="275"/>
            <ac:spMk id="346" creationId="{AA90C90C-2CF1-489C-9F1D-E08BE348345D}"/>
          </ac:spMkLst>
        </pc:spChg>
        <pc:spChg chg="mod topLvl">
          <ac:chgData name="Lee Hae_In" userId="07b8d1e70f2898c8" providerId="LiveId" clId="{7E107DBF-4244-4F7E-8F97-4D9DA44E0D4A}" dt="2020-06-01T06:46:16.805" v="4146" actId="1076"/>
          <ac:spMkLst>
            <pc:docMk/>
            <pc:sldMk cId="3584781171" sldId="275"/>
            <ac:spMk id="347" creationId="{46959CBF-3255-4612-A399-49D9E3C76C86}"/>
          </ac:spMkLst>
        </pc:spChg>
        <pc:spChg chg="mod topLvl">
          <ac:chgData name="Lee Hae_In" userId="07b8d1e70f2898c8" providerId="LiveId" clId="{7E107DBF-4244-4F7E-8F97-4D9DA44E0D4A}" dt="2020-06-01T06:46:16.805" v="4146" actId="1076"/>
          <ac:spMkLst>
            <pc:docMk/>
            <pc:sldMk cId="3584781171" sldId="275"/>
            <ac:spMk id="349" creationId="{AB5EA71E-23C5-4399-971D-5715F5BECA48}"/>
          </ac:spMkLst>
        </pc:spChg>
        <pc:spChg chg="mod">
          <ac:chgData name="Lee Hae_In" userId="07b8d1e70f2898c8" providerId="LiveId" clId="{7E107DBF-4244-4F7E-8F97-4D9DA44E0D4A}" dt="2020-06-01T06:45:26.913" v="4109"/>
          <ac:spMkLst>
            <pc:docMk/>
            <pc:sldMk cId="3584781171" sldId="275"/>
            <ac:spMk id="352" creationId="{B805205E-BAA7-4C39-ABB4-43742322A1AE}"/>
          </ac:spMkLst>
        </pc:spChg>
        <pc:spChg chg="mod">
          <ac:chgData name="Lee Hae_In" userId="07b8d1e70f2898c8" providerId="LiveId" clId="{7E107DBF-4244-4F7E-8F97-4D9DA44E0D4A}" dt="2020-06-01T06:45:26.913" v="4109"/>
          <ac:spMkLst>
            <pc:docMk/>
            <pc:sldMk cId="3584781171" sldId="275"/>
            <ac:spMk id="353" creationId="{902B2820-D814-48CF-A49F-2ABBA27456A9}"/>
          </ac:spMkLst>
        </pc:spChg>
        <pc:spChg chg="mod">
          <ac:chgData name="Lee Hae_In" userId="07b8d1e70f2898c8" providerId="LiveId" clId="{7E107DBF-4244-4F7E-8F97-4D9DA44E0D4A}" dt="2020-06-01T06:46:45.607" v="4163" actId="403"/>
          <ac:spMkLst>
            <pc:docMk/>
            <pc:sldMk cId="3584781171" sldId="275"/>
            <ac:spMk id="354" creationId="{8A99D290-8011-47FC-A745-B3445E45B8B5}"/>
          </ac:spMkLst>
        </pc:spChg>
        <pc:spChg chg="mod">
          <ac:chgData name="Lee Hae_In" userId="07b8d1e70f2898c8" providerId="LiveId" clId="{7E107DBF-4244-4F7E-8F97-4D9DA44E0D4A}" dt="2020-06-01T06:45:26.913" v="4109"/>
          <ac:spMkLst>
            <pc:docMk/>
            <pc:sldMk cId="3584781171" sldId="275"/>
            <ac:spMk id="355" creationId="{296FCCE5-2C57-4733-B5DE-713B4C855200}"/>
          </ac:spMkLst>
        </pc:spChg>
        <pc:spChg chg="add mod">
          <ac:chgData name="Lee Hae_In" userId="07b8d1e70f2898c8" providerId="LiveId" clId="{7E107DBF-4244-4F7E-8F97-4D9DA44E0D4A}" dt="2020-06-01T06:47:21.693" v="4177" actId="1076"/>
          <ac:spMkLst>
            <pc:docMk/>
            <pc:sldMk cId="3584781171" sldId="275"/>
            <ac:spMk id="357" creationId="{1021010D-BF28-4302-8B40-90AF37BB182F}"/>
          </ac:spMkLst>
        </pc:spChg>
        <pc:spChg chg="add mod">
          <ac:chgData name="Lee Hae_In" userId="07b8d1e70f2898c8" providerId="LiveId" clId="{7E107DBF-4244-4F7E-8F97-4D9DA44E0D4A}" dt="2020-06-01T06:47:21.693" v="4177" actId="1076"/>
          <ac:spMkLst>
            <pc:docMk/>
            <pc:sldMk cId="3584781171" sldId="275"/>
            <ac:spMk id="358" creationId="{5FF78875-481D-4C6A-A999-80C3419105C3}"/>
          </ac:spMkLst>
        </pc:spChg>
        <pc:spChg chg="add mod">
          <ac:chgData name="Lee Hae_In" userId="07b8d1e70f2898c8" providerId="LiveId" clId="{7E107DBF-4244-4F7E-8F97-4D9DA44E0D4A}" dt="2020-06-01T06:47:21.693" v="4177" actId="1076"/>
          <ac:spMkLst>
            <pc:docMk/>
            <pc:sldMk cId="3584781171" sldId="275"/>
            <ac:spMk id="359" creationId="{2F60C6EE-AFF7-4E13-ABC1-E586AB88D3A9}"/>
          </ac:spMkLst>
        </pc:spChg>
        <pc:spChg chg="add mod">
          <ac:chgData name="Lee Hae_In" userId="07b8d1e70f2898c8" providerId="LiveId" clId="{7E107DBF-4244-4F7E-8F97-4D9DA44E0D4A}" dt="2020-06-01T06:47:21.693" v="4177" actId="1076"/>
          <ac:spMkLst>
            <pc:docMk/>
            <pc:sldMk cId="3584781171" sldId="275"/>
            <ac:spMk id="360" creationId="{B8DD7778-A958-4339-88AE-B31C1021DBB6}"/>
          </ac:spMkLst>
        </pc:spChg>
        <pc:spChg chg="add mod">
          <ac:chgData name="Lee Hae_In" userId="07b8d1e70f2898c8" providerId="LiveId" clId="{7E107DBF-4244-4F7E-8F97-4D9DA44E0D4A}" dt="2020-06-01T06:47:16.180" v="4176" actId="1076"/>
          <ac:spMkLst>
            <pc:docMk/>
            <pc:sldMk cId="3584781171" sldId="275"/>
            <ac:spMk id="361" creationId="{3BF05121-73A3-4A25-A49D-3976A744C98A}"/>
          </ac:spMkLst>
        </pc:spChg>
        <pc:spChg chg="add mod">
          <ac:chgData name="Lee Hae_In" userId="07b8d1e70f2898c8" providerId="LiveId" clId="{7E107DBF-4244-4F7E-8F97-4D9DA44E0D4A}" dt="2020-06-01T06:47:16.180" v="4176" actId="1076"/>
          <ac:spMkLst>
            <pc:docMk/>
            <pc:sldMk cId="3584781171" sldId="275"/>
            <ac:spMk id="362" creationId="{EF78A986-62C2-4AD4-9BAE-79AD6F1058D6}"/>
          </ac:spMkLst>
        </pc:spChg>
        <pc:spChg chg="add mod">
          <ac:chgData name="Lee Hae_In" userId="07b8d1e70f2898c8" providerId="LiveId" clId="{7E107DBF-4244-4F7E-8F97-4D9DA44E0D4A}" dt="2020-06-01T06:47:16.180" v="4176" actId="1076"/>
          <ac:spMkLst>
            <pc:docMk/>
            <pc:sldMk cId="3584781171" sldId="275"/>
            <ac:spMk id="363" creationId="{52D0CF64-6AD4-4295-9B8E-1ADB494B915F}"/>
          </ac:spMkLst>
        </pc:spChg>
        <pc:spChg chg="add mod">
          <ac:chgData name="Lee Hae_In" userId="07b8d1e70f2898c8" providerId="LiveId" clId="{7E107DBF-4244-4F7E-8F97-4D9DA44E0D4A}" dt="2020-06-01T06:47:16.180" v="4176" actId="1076"/>
          <ac:spMkLst>
            <pc:docMk/>
            <pc:sldMk cId="3584781171" sldId="275"/>
            <ac:spMk id="364" creationId="{5D84F375-2FD2-409B-9D58-1BC72FD7169E}"/>
          </ac:spMkLst>
        </pc:spChg>
        <pc:spChg chg="add mod">
          <ac:chgData name="Lee Hae_In" userId="07b8d1e70f2898c8" providerId="LiveId" clId="{7E107DBF-4244-4F7E-8F97-4D9DA44E0D4A}" dt="2020-06-01T06:47:21.693" v="4177" actId="1076"/>
          <ac:spMkLst>
            <pc:docMk/>
            <pc:sldMk cId="3584781171" sldId="275"/>
            <ac:spMk id="365" creationId="{57163935-F939-473F-BD59-93BF23FA4C95}"/>
          </ac:spMkLst>
        </pc:spChg>
        <pc:spChg chg="add mod">
          <ac:chgData name="Lee Hae_In" userId="07b8d1e70f2898c8" providerId="LiveId" clId="{7E107DBF-4244-4F7E-8F97-4D9DA44E0D4A}" dt="2020-06-01T06:47:21.693" v="4177" actId="1076"/>
          <ac:spMkLst>
            <pc:docMk/>
            <pc:sldMk cId="3584781171" sldId="275"/>
            <ac:spMk id="366" creationId="{286199FC-A6B6-4F26-89D8-E4521F93F373}"/>
          </ac:spMkLst>
        </pc:spChg>
        <pc:spChg chg="add mod">
          <ac:chgData name="Lee Hae_In" userId="07b8d1e70f2898c8" providerId="LiveId" clId="{7E107DBF-4244-4F7E-8F97-4D9DA44E0D4A}" dt="2020-06-01T06:47:21.693" v="4177" actId="1076"/>
          <ac:spMkLst>
            <pc:docMk/>
            <pc:sldMk cId="3584781171" sldId="275"/>
            <ac:spMk id="367" creationId="{AECFBCB4-3F66-4A12-B41E-977A298B1EAE}"/>
          </ac:spMkLst>
        </pc:spChg>
        <pc:spChg chg="add mod">
          <ac:chgData name="Lee Hae_In" userId="07b8d1e70f2898c8" providerId="LiveId" clId="{7E107DBF-4244-4F7E-8F97-4D9DA44E0D4A}" dt="2020-06-01T06:47:21.693" v="4177" actId="1076"/>
          <ac:spMkLst>
            <pc:docMk/>
            <pc:sldMk cId="3584781171" sldId="275"/>
            <ac:spMk id="368" creationId="{846B042A-AE3C-4EC6-A8F7-737C04E2D5A8}"/>
          </ac:spMkLst>
        </pc:spChg>
        <pc:spChg chg="add mod">
          <ac:chgData name="Lee Hae_In" userId="07b8d1e70f2898c8" providerId="LiveId" clId="{7E107DBF-4244-4F7E-8F97-4D9DA44E0D4A}" dt="2020-06-01T06:47:16.180" v="4176" actId="1076"/>
          <ac:spMkLst>
            <pc:docMk/>
            <pc:sldMk cId="3584781171" sldId="275"/>
            <ac:spMk id="370" creationId="{007B3395-0180-492E-83D4-A55CC6A08F79}"/>
          </ac:spMkLst>
        </pc:spChg>
        <pc:spChg chg="add mod">
          <ac:chgData name="Lee Hae_In" userId="07b8d1e70f2898c8" providerId="LiveId" clId="{7E107DBF-4244-4F7E-8F97-4D9DA44E0D4A}" dt="2020-06-01T06:47:16.180" v="4176" actId="1076"/>
          <ac:spMkLst>
            <pc:docMk/>
            <pc:sldMk cId="3584781171" sldId="275"/>
            <ac:spMk id="371" creationId="{640DECC1-7853-4739-8508-011CDFA3769F}"/>
          </ac:spMkLst>
        </pc:spChg>
        <pc:spChg chg="add mod">
          <ac:chgData name="Lee Hae_In" userId="07b8d1e70f2898c8" providerId="LiveId" clId="{7E107DBF-4244-4F7E-8F97-4D9DA44E0D4A}" dt="2020-06-01T06:47:16.180" v="4176" actId="1076"/>
          <ac:spMkLst>
            <pc:docMk/>
            <pc:sldMk cId="3584781171" sldId="275"/>
            <ac:spMk id="372" creationId="{D94FC709-B5C1-4DFE-A64C-F6AF7E19920E}"/>
          </ac:spMkLst>
        </pc:spChg>
        <pc:spChg chg="add mod">
          <ac:chgData name="Lee Hae_In" userId="07b8d1e70f2898c8" providerId="LiveId" clId="{7E107DBF-4244-4F7E-8F97-4D9DA44E0D4A}" dt="2020-06-01T06:47:16.180" v="4176" actId="1076"/>
          <ac:spMkLst>
            <pc:docMk/>
            <pc:sldMk cId="3584781171" sldId="275"/>
            <ac:spMk id="373" creationId="{D02F05BA-505A-48F0-924A-E9D65E8220C3}"/>
          </ac:spMkLst>
        </pc:spChg>
        <pc:spChg chg="add mod">
          <ac:chgData name="Lee Hae_In" userId="07b8d1e70f2898c8" providerId="LiveId" clId="{7E107DBF-4244-4F7E-8F97-4D9DA44E0D4A}" dt="2020-06-01T06:47:16.180" v="4176" actId="1076"/>
          <ac:spMkLst>
            <pc:docMk/>
            <pc:sldMk cId="3584781171" sldId="275"/>
            <ac:spMk id="375" creationId="{ED96A82B-4DCA-449E-9EC8-3BE317C49E9F}"/>
          </ac:spMkLst>
        </pc:spChg>
        <pc:spChg chg="add mod">
          <ac:chgData name="Lee Hae_In" userId="07b8d1e70f2898c8" providerId="LiveId" clId="{7E107DBF-4244-4F7E-8F97-4D9DA44E0D4A}" dt="2020-06-01T06:47:16.180" v="4176" actId="1076"/>
          <ac:spMkLst>
            <pc:docMk/>
            <pc:sldMk cId="3584781171" sldId="275"/>
            <ac:spMk id="376" creationId="{D0D269AB-7F81-4C2F-887A-E9D733513112}"/>
          </ac:spMkLst>
        </pc:spChg>
        <pc:spChg chg="add mod">
          <ac:chgData name="Lee Hae_In" userId="07b8d1e70f2898c8" providerId="LiveId" clId="{7E107DBF-4244-4F7E-8F97-4D9DA44E0D4A}" dt="2020-06-01T06:47:16.180" v="4176" actId="1076"/>
          <ac:spMkLst>
            <pc:docMk/>
            <pc:sldMk cId="3584781171" sldId="275"/>
            <ac:spMk id="377" creationId="{D4298278-3480-4581-B11C-E2FA0B0B8246}"/>
          </ac:spMkLst>
        </pc:spChg>
        <pc:spChg chg="add mod">
          <ac:chgData name="Lee Hae_In" userId="07b8d1e70f2898c8" providerId="LiveId" clId="{7E107DBF-4244-4F7E-8F97-4D9DA44E0D4A}" dt="2020-06-01T06:47:16.180" v="4176" actId="1076"/>
          <ac:spMkLst>
            <pc:docMk/>
            <pc:sldMk cId="3584781171" sldId="275"/>
            <ac:spMk id="378" creationId="{01DF76E0-5968-43D8-865E-368E31261694}"/>
          </ac:spMkLst>
        </pc:spChg>
        <pc:spChg chg="add mod">
          <ac:chgData name="Lee Hae_In" userId="07b8d1e70f2898c8" providerId="LiveId" clId="{7E107DBF-4244-4F7E-8F97-4D9DA44E0D4A}" dt="2020-06-01T06:47:16.180" v="4176" actId="1076"/>
          <ac:spMkLst>
            <pc:docMk/>
            <pc:sldMk cId="3584781171" sldId="275"/>
            <ac:spMk id="380" creationId="{E58CB6E9-A886-45DD-A73F-00B7F4C64453}"/>
          </ac:spMkLst>
        </pc:spChg>
        <pc:spChg chg="mod">
          <ac:chgData name="Lee Hae_In" userId="07b8d1e70f2898c8" providerId="LiveId" clId="{7E107DBF-4244-4F7E-8F97-4D9DA44E0D4A}" dt="2020-06-01T06:47:12.070" v="4175"/>
          <ac:spMkLst>
            <pc:docMk/>
            <pc:sldMk cId="3584781171" sldId="275"/>
            <ac:spMk id="383" creationId="{B184F451-8FD6-45E0-822D-058C7CB12528}"/>
          </ac:spMkLst>
        </pc:spChg>
        <pc:spChg chg="mod">
          <ac:chgData name="Lee Hae_In" userId="07b8d1e70f2898c8" providerId="LiveId" clId="{7E107DBF-4244-4F7E-8F97-4D9DA44E0D4A}" dt="2020-06-01T06:47:12.070" v="4175"/>
          <ac:spMkLst>
            <pc:docMk/>
            <pc:sldMk cId="3584781171" sldId="275"/>
            <ac:spMk id="384" creationId="{8709A6B1-1F40-4931-8259-5ECA4BFB658D}"/>
          </ac:spMkLst>
        </pc:spChg>
        <pc:spChg chg="mod">
          <ac:chgData name="Lee Hae_In" userId="07b8d1e70f2898c8" providerId="LiveId" clId="{7E107DBF-4244-4F7E-8F97-4D9DA44E0D4A}" dt="2020-06-01T06:47:12.070" v="4175"/>
          <ac:spMkLst>
            <pc:docMk/>
            <pc:sldMk cId="3584781171" sldId="275"/>
            <ac:spMk id="385" creationId="{39A7A074-7C14-450A-844F-3E7A90D26CA2}"/>
          </ac:spMkLst>
        </pc:spChg>
        <pc:spChg chg="mod">
          <ac:chgData name="Lee Hae_In" userId="07b8d1e70f2898c8" providerId="LiveId" clId="{7E107DBF-4244-4F7E-8F97-4D9DA44E0D4A}" dt="2020-06-01T06:47:12.070" v="4175"/>
          <ac:spMkLst>
            <pc:docMk/>
            <pc:sldMk cId="3584781171" sldId="275"/>
            <ac:spMk id="386" creationId="{1319BFA8-0585-4E3E-8DFF-A048AC295881}"/>
          </ac:spMkLst>
        </pc:spChg>
        <pc:grpChg chg="add mod">
          <ac:chgData name="Lee Hae_In" userId="07b8d1e70f2898c8" providerId="LiveId" clId="{7E107DBF-4244-4F7E-8F97-4D9DA44E0D4A}" dt="2020-06-01T06:45:58.374" v="4137" actId="1076"/>
          <ac:grpSpMkLst>
            <pc:docMk/>
            <pc:sldMk cId="3584781171" sldId="275"/>
            <ac:grpSpMk id="4" creationId="{35050972-F2E9-46C1-98AF-F7F3812DEFB8}"/>
          </ac:grpSpMkLst>
        </pc:grpChg>
        <pc:grpChg chg="del">
          <ac:chgData name="Lee Hae_In" userId="07b8d1e70f2898c8" providerId="LiveId" clId="{7E107DBF-4244-4F7E-8F97-4D9DA44E0D4A}" dt="2020-06-01T06:39:20.058" v="3622" actId="478"/>
          <ac:grpSpMkLst>
            <pc:docMk/>
            <pc:sldMk cId="3584781171" sldId="275"/>
            <ac:grpSpMk id="8" creationId="{4ABD4094-52EA-4DE4-B251-74430E9AB87D}"/>
          </ac:grpSpMkLst>
        </pc:grpChg>
        <pc:grpChg chg="del">
          <ac:chgData name="Lee Hae_In" userId="07b8d1e70f2898c8" providerId="LiveId" clId="{7E107DBF-4244-4F7E-8F97-4D9DA44E0D4A}" dt="2020-06-01T06:39:20.058" v="3622" actId="478"/>
          <ac:grpSpMkLst>
            <pc:docMk/>
            <pc:sldMk cId="3584781171" sldId="275"/>
            <ac:grpSpMk id="117" creationId="{98399A6D-D820-4438-AC57-43E0A750DE7F}"/>
          </ac:grpSpMkLst>
        </pc:grpChg>
        <pc:grpChg chg="add del mod">
          <ac:chgData name="Lee Hae_In" userId="07b8d1e70f2898c8" providerId="LiveId" clId="{7E107DBF-4244-4F7E-8F97-4D9DA44E0D4A}" dt="2020-06-01T06:39:54.783" v="3638" actId="165"/>
          <ac:grpSpMkLst>
            <pc:docMk/>
            <pc:sldMk cId="3584781171" sldId="275"/>
            <ac:grpSpMk id="173" creationId="{BF5FEEED-7103-4CD4-93CC-46D97FCCCDD7}"/>
          </ac:grpSpMkLst>
        </pc:grpChg>
        <pc:grpChg chg="del mod topLvl">
          <ac:chgData name="Lee Hae_In" userId="07b8d1e70f2898c8" providerId="LiveId" clId="{7E107DBF-4244-4F7E-8F97-4D9DA44E0D4A}" dt="2020-06-01T06:44:12.625" v="4094" actId="165"/>
          <ac:grpSpMkLst>
            <pc:docMk/>
            <pc:sldMk cId="3584781171" sldId="275"/>
            <ac:grpSpMk id="174" creationId="{4542CF0D-0D0B-4BCA-B997-5D4EDFB70FD6}"/>
          </ac:grpSpMkLst>
        </pc:grpChg>
        <pc:grpChg chg="del mod topLvl">
          <ac:chgData name="Lee Hae_In" userId="07b8d1e70f2898c8" providerId="LiveId" clId="{7E107DBF-4244-4F7E-8F97-4D9DA44E0D4A}" dt="2020-06-01T06:44:12.625" v="4094" actId="165"/>
          <ac:grpSpMkLst>
            <pc:docMk/>
            <pc:sldMk cId="3584781171" sldId="275"/>
            <ac:grpSpMk id="175" creationId="{3FD9189B-9EA2-4597-8554-99D63DC722A3}"/>
          </ac:grpSpMkLst>
        </pc:grpChg>
        <pc:grpChg chg="del mod topLvl">
          <ac:chgData name="Lee Hae_In" userId="07b8d1e70f2898c8" providerId="LiveId" clId="{7E107DBF-4244-4F7E-8F97-4D9DA44E0D4A}" dt="2020-06-01T06:44:12.625" v="4094" actId="165"/>
          <ac:grpSpMkLst>
            <pc:docMk/>
            <pc:sldMk cId="3584781171" sldId="275"/>
            <ac:grpSpMk id="176" creationId="{79550EFD-A3A3-4251-9A43-E8F238762B77}"/>
          </ac:grpSpMkLst>
        </pc:grpChg>
        <pc:grpChg chg="del mod topLvl">
          <ac:chgData name="Lee Hae_In" userId="07b8d1e70f2898c8" providerId="LiveId" clId="{7E107DBF-4244-4F7E-8F97-4D9DA44E0D4A}" dt="2020-06-01T06:44:12.625" v="4094" actId="165"/>
          <ac:grpSpMkLst>
            <pc:docMk/>
            <pc:sldMk cId="3584781171" sldId="275"/>
            <ac:grpSpMk id="178" creationId="{13198899-22F7-4DB0-A5DC-8AD9D12DD0B5}"/>
          </ac:grpSpMkLst>
        </pc:grpChg>
        <pc:grpChg chg="del mod topLvl">
          <ac:chgData name="Lee Hae_In" userId="07b8d1e70f2898c8" providerId="LiveId" clId="{7E107DBF-4244-4F7E-8F97-4D9DA44E0D4A}" dt="2020-06-01T06:44:12.625" v="4094" actId="165"/>
          <ac:grpSpMkLst>
            <pc:docMk/>
            <pc:sldMk cId="3584781171" sldId="275"/>
            <ac:grpSpMk id="180" creationId="{417CF117-A6D0-401F-84EA-F2C8E95D4116}"/>
          </ac:grpSpMkLst>
        </pc:grpChg>
        <pc:grpChg chg="mod topLvl">
          <ac:chgData name="Lee Hae_In" userId="07b8d1e70f2898c8" providerId="LiveId" clId="{7E107DBF-4244-4F7E-8F97-4D9DA44E0D4A}" dt="2020-06-01T06:45:58.374" v="4137" actId="1076"/>
          <ac:grpSpMkLst>
            <pc:docMk/>
            <pc:sldMk cId="3584781171" sldId="275"/>
            <ac:grpSpMk id="184" creationId="{E0F52938-820B-493E-ADCF-4D3FFA5A3CD8}"/>
          </ac:grpSpMkLst>
        </pc:grpChg>
        <pc:grpChg chg="del">
          <ac:chgData name="Lee Hae_In" userId="07b8d1e70f2898c8" providerId="LiveId" clId="{7E107DBF-4244-4F7E-8F97-4D9DA44E0D4A}" dt="2020-06-01T06:39:20.058" v="3622" actId="478"/>
          <ac:grpSpMkLst>
            <pc:docMk/>
            <pc:sldMk cId="3584781171" sldId="275"/>
            <ac:grpSpMk id="216" creationId="{ECABD8E8-262F-45E9-8974-A7AB23405D2B}"/>
          </ac:grpSpMkLst>
        </pc:grpChg>
        <pc:grpChg chg="del">
          <ac:chgData name="Lee Hae_In" userId="07b8d1e70f2898c8" providerId="LiveId" clId="{7E107DBF-4244-4F7E-8F97-4D9DA44E0D4A}" dt="2020-06-01T06:39:20.058" v="3622" actId="478"/>
          <ac:grpSpMkLst>
            <pc:docMk/>
            <pc:sldMk cId="3584781171" sldId="275"/>
            <ac:grpSpMk id="217" creationId="{9194432D-5C82-4FCF-94EB-EDCEB4F4064F}"/>
          </ac:grpSpMkLst>
        </pc:grpChg>
        <pc:grpChg chg="del">
          <ac:chgData name="Lee Hae_In" userId="07b8d1e70f2898c8" providerId="LiveId" clId="{7E107DBF-4244-4F7E-8F97-4D9DA44E0D4A}" dt="2020-06-01T06:39:20.058" v="3622" actId="478"/>
          <ac:grpSpMkLst>
            <pc:docMk/>
            <pc:sldMk cId="3584781171" sldId="275"/>
            <ac:grpSpMk id="218" creationId="{19029E37-746E-459D-B97E-DC8974004CD2}"/>
          </ac:grpSpMkLst>
        </pc:grpChg>
        <pc:grpChg chg="del">
          <ac:chgData name="Lee Hae_In" userId="07b8d1e70f2898c8" providerId="LiveId" clId="{7E107DBF-4244-4F7E-8F97-4D9DA44E0D4A}" dt="2020-06-01T06:39:20.058" v="3622" actId="478"/>
          <ac:grpSpMkLst>
            <pc:docMk/>
            <pc:sldMk cId="3584781171" sldId="275"/>
            <ac:grpSpMk id="220" creationId="{9CD416CB-7306-4069-AD36-173B12253FB8}"/>
          </ac:grpSpMkLst>
        </pc:grpChg>
        <pc:grpChg chg="del">
          <ac:chgData name="Lee Hae_In" userId="07b8d1e70f2898c8" providerId="LiveId" clId="{7E107DBF-4244-4F7E-8F97-4D9DA44E0D4A}" dt="2020-06-01T06:39:20.058" v="3622" actId="478"/>
          <ac:grpSpMkLst>
            <pc:docMk/>
            <pc:sldMk cId="3584781171" sldId="275"/>
            <ac:grpSpMk id="222" creationId="{D9497A2E-8C10-426D-9DF8-88C82274610E}"/>
          </ac:grpSpMkLst>
        </pc:grpChg>
        <pc:grpChg chg="del">
          <ac:chgData name="Lee Hae_In" userId="07b8d1e70f2898c8" providerId="LiveId" clId="{7E107DBF-4244-4F7E-8F97-4D9DA44E0D4A}" dt="2020-06-01T06:39:20.058" v="3622" actId="478"/>
          <ac:grpSpMkLst>
            <pc:docMk/>
            <pc:sldMk cId="3584781171" sldId="275"/>
            <ac:grpSpMk id="226" creationId="{A182661F-4EF5-42B4-8296-8630B9568C78}"/>
          </ac:grpSpMkLst>
        </pc:grpChg>
        <pc:grpChg chg="del">
          <ac:chgData name="Lee Hae_In" userId="07b8d1e70f2898c8" providerId="LiveId" clId="{7E107DBF-4244-4F7E-8F97-4D9DA44E0D4A}" dt="2020-06-01T06:39:20.058" v="3622" actId="478"/>
          <ac:grpSpMkLst>
            <pc:docMk/>
            <pc:sldMk cId="3584781171" sldId="275"/>
            <ac:grpSpMk id="254" creationId="{3468CC37-3B90-4265-82F9-D65C34D3F977}"/>
          </ac:grpSpMkLst>
        </pc:grpChg>
        <pc:grpChg chg="del">
          <ac:chgData name="Lee Hae_In" userId="07b8d1e70f2898c8" providerId="LiveId" clId="{7E107DBF-4244-4F7E-8F97-4D9DA44E0D4A}" dt="2020-06-01T06:39:20.058" v="3622" actId="478"/>
          <ac:grpSpMkLst>
            <pc:docMk/>
            <pc:sldMk cId="3584781171" sldId="275"/>
            <ac:grpSpMk id="259" creationId="{815D3CC9-3DA8-4360-890E-FC66FE347E7A}"/>
          </ac:grpSpMkLst>
        </pc:grpChg>
        <pc:grpChg chg="del">
          <ac:chgData name="Lee Hae_In" userId="07b8d1e70f2898c8" providerId="LiveId" clId="{7E107DBF-4244-4F7E-8F97-4D9DA44E0D4A}" dt="2020-06-01T06:39:20.058" v="3622" actId="478"/>
          <ac:grpSpMkLst>
            <pc:docMk/>
            <pc:sldMk cId="3584781171" sldId="275"/>
            <ac:grpSpMk id="264" creationId="{D3BB2EC1-7537-4523-A5FF-38B882B46A8E}"/>
          </ac:grpSpMkLst>
        </pc:grpChg>
        <pc:grpChg chg="del">
          <ac:chgData name="Lee Hae_In" userId="07b8d1e70f2898c8" providerId="LiveId" clId="{7E107DBF-4244-4F7E-8F97-4D9DA44E0D4A}" dt="2020-06-01T06:39:20.058" v="3622" actId="478"/>
          <ac:grpSpMkLst>
            <pc:docMk/>
            <pc:sldMk cId="3584781171" sldId="275"/>
            <ac:grpSpMk id="270" creationId="{DA68928B-5855-4F72-90D8-E6033BF6BB4D}"/>
          </ac:grpSpMkLst>
        </pc:grpChg>
        <pc:grpChg chg="del">
          <ac:chgData name="Lee Hae_In" userId="07b8d1e70f2898c8" providerId="LiveId" clId="{7E107DBF-4244-4F7E-8F97-4D9DA44E0D4A}" dt="2020-06-01T06:39:20.058" v="3622" actId="478"/>
          <ac:grpSpMkLst>
            <pc:docMk/>
            <pc:sldMk cId="3584781171" sldId="275"/>
            <ac:grpSpMk id="275" creationId="{FBB34436-3FDF-4927-BDFF-13039D4AE72F}"/>
          </ac:grpSpMkLst>
        </pc:grpChg>
        <pc:grpChg chg="del">
          <ac:chgData name="Lee Hae_In" userId="07b8d1e70f2898c8" providerId="LiveId" clId="{7E107DBF-4244-4F7E-8F97-4D9DA44E0D4A}" dt="2020-06-01T06:39:20.058" v="3622" actId="478"/>
          <ac:grpSpMkLst>
            <pc:docMk/>
            <pc:sldMk cId="3584781171" sldId="275"/>
            <ac:grpSpMk id="283" creationId="{7DC4691F-D6FC-4485-A0A6-909131D55DA0}"/>
          </ac:grpSpMkLst>
        </pc:grpChg>
        <pc:grpChg chg="add del mod">
          <ac:chgData name="Lee Hae_In" userId="07b8d1e70f2898c8" providerId="LiveId" clId="{7E107DBF-4244-4F7E-8F97-4D9DA44E0D4A}" dt="2020-06-01T06:44:11.097" v="4093"/>
          <ac:grpSpMkLst>
            <pc:docMk/>
            <pc:sldMk cId="3584781171" sldId="275"/>
            <ac:grpSpMk id="295" creationId="{25A04DBB-4701-4032-82D8-D8C7FACF4378}"/>
          </ac:grpSpMkLst>
        </pc:grpChg>
        <pc:grpChg chg="add del mod">
          <ac:chgData name="Lee Hae_In" userId="07b8d1e70f2898c8" providerId="LiveId" clId="{7E107DBF-4244-4F7E-8F97-4D9DA44E0D4A}" dt="2020-06-01T06:44:11.097" v="4093"/>
          <ac:grpSpMkLst>
            <pc:docMk/>
            <pc:sldMk cId="3584781171" sldId="275"/>
            <ac:grpSpMk id="300" creationId="{50DC21FF-D805-4396-9021-8C824CCD0046}"/>
          </ac:grpSpMkLst>
        </pc:grpChg>
        <pc:grpChg chg="add del mod">
          <ac:chgData name="Lee Hae_In" userId="07b8d1e70f2898c8" providerId="LiveId" clId="{7E107DBF-4244-4F7E-8F97-4D9DA44E0D4A}" dt="2020-06-01T06:44:11.097" v="4093"/>
          <ac:grpSpMkLst>
            <pc:docMk/>
            <pc:sldMk cId="3584781171" sldId="275"/>
            <ac:grpSpMk id="305" creationId="{13A3857A-0078-465D-A873-08672D75C39E}"/>
          </ac:grpSpMkLst>
        </pc:grpChg>
        <pc:grpChg chg="add del mod">
          <ac:chgData name="Lee Hae_In" userId="07b8d1e70f2898c8" providerId="LiveId" clId="{7E107DBF-4244-4F7E-8F97-4D9DA44E0D4A}" dt="2020-06-01T06:44:11.097" v="4093"/>
          <ac:grpSpMkLst>
            <pc:docMk/>
            <pc:sldMk cId="3584781171" sldId="275"/>
            <ac:grpSpMk id="311" creationId="{2E75E65F-88B8-4CF3-81FD-57EC9BF5D146}"/>
          </ac:grpSpMkLst>
        </pc:grpChg>
        <pc:grpChg chg="add del mod">
          <ac:chgData name="Lee Hae_In" userId="07b8d1e70f2898c8" providerId="LiveId" clId="{7E107DBF-4244-4F7E-8F97-4D9DA44E0D4A}" dt="2020-06-01T06:44:11.097" v="4093"/>
          <ac:grpSpMkLst>
            <pc:docMk/>
            <pc:sldMk cId="3584781171" sldId="275"/>
            <ac:grpSpMk id="317" creationId="{E0B959AB-0C44-496F-8182-47E68ADAE222}"/>
          </ac:grpSpMkLst>
        </pc:grpChg>
        <pc:grpChg chg="add del mod">
          <ac:chgData name="Lee Hae_In" userId="07b8d1e70f2898c8" providerId="LiveId" clId="{7E107DBF-4244-4F7E-8F97-4D9DA44E0D4A}" dt="2020-06-01T06:45:11.213" v="4107" actId="165"/>
          <ac:grpSpMkLst>
            <pc:docMk/>
            <pc:sldMk cId="3584781171" sldId="275"/>
            <ac:grpSpMk id="325" creationId="{FA690DA9-7609-44A3-83B8-135C96058A36}"/>
          </ac:grpSpMkLst>
        </pc:grpChg>
        <pc:grpChg chg="add mod">
          <ac:chgData name="Lee Hae_In" userId="07b8d1e70f2898c8" providerId="LiveId" clId="{7E107DBF-4244-4F7E-8F97-4D9DA44E0D4A}" dt="2020-06-01T06:46:23.383" v="4149" actId="1076"/>
          <ac:grpSpMkLst>
            <pc:docMk/>
            <pc:sldMk cId="3584781171" sldId="275"/>
            <ac:grpSpMk id="351" creationId="{89B1DC28-B53B-4AAF-969F-1DDA56A05318}"/>
          </ac:grpSpMkLst>
        </pc:grpChg>
        <pc:grpChg chg="add mod">
          <ac:chgData name="Lee Hae_In" userId="07b8d1e70f2898c8" providerId="LiveId" clId="{7E107DBF-4244-4F7E-8F97-4D9DA44E0D4A}" dt="2020-06-01T06:47:33.513" v="4180" actId="1076"/>
          <ac:grpSpMkLst>
            <pc:docMk/>
            <pc:sldMk cId="3584781171" sldId="275"/>
            <ac:grpSpMk id="382" creationId="{11934E62-E519-43C3-925C-039E11EC2090}"/>
          </ac:grpSpMkLst>
        </pc:grpChg>
        <pc:cxnChg chg="mod">
          <ac:chgData name="Lee Hae_In" userId="07b8d1e70f2898c8" providerId="LiveId" clId="{7E107DBF-4244-4F7E-8F97-4D9DA44E0D4A}" dt="2020-06-01T06:39:20.058" v="3622" actId="478"/>
          <ac:cxnSpMkLst>
            <pc:docMk/>
            <pc:sldMk cId="3584781171" sldId="275"/>
            <ac:cxnSpMk id="115" creationId="{0D963829-72E6-4767-89E2-B88864939D18}"/>
          </ac:cxnSpMkLst>
        </pc:cxnChg>
        <pc:cxnChg chg="mod">
          <ac:chgData name="Lee Hae_In" userId="07b8d1e70f2898c8" providerId="LiveId" clId="{7E107DBF-4244-4F7E-8F97-4D9DA44E0D4A}" dt="2020-06-01T06:39:20.058" v="3622" actId="478"/>
          <ac:cxnSpMkLst>
            <pc:docMk/>
            <pc:sldMk cId="3584781171" sldId="275"/>
            <ac:cxnSpMk id="121" creationId="{0B040F2D-3571-4AF4-A43C-724DA2D78E0F}"/>
          </ac:cxnSpMkLst>
        </pc:cxnChg>
        <pc:cxnChg chg="mod">
          <ac:chgData name="Lee Hae_In" userId="07b8d1e70f2898c8" providerId="LiveId" clId="{7E107DBF-4244-4F7E-8F97-4D9DA44E0D4A}" dt="2020-06-01T06:39:20.058" v="3622" actId="478"/>
          <ac:cxnSpMkLst>
            <pc:docMk/>
            <pc:sldMk cId="3584781171" sldId="275"/>
            <ac:cxnSpMk id="123" creationId="{61FF2F78-17C0-4C66-B729-0DF81AE83794}"/>
          </ac:cxnSpMkLst>
        </pc:cxnChg>
        <pc:cxnChg chg="mod">
          <ac:chgData name="Lee Hae_In" userId="07b8d1e70f2898c8" providerId="LiveId" clId="{7E107DBF-4244-4F7E-8F97-4D9DA44E0D4A}" dt="2020-06-01T06:39:20.058" v="3622" actId="478"/>
          <ac:cxnSpMkLst>
            <pc:docMk/>
            <pc:sldMk cId="3584781171" sldId="275"/>
            <ac:cxnSpMk id="125" creationId="{AFB1402D-AD3D-4D58-B429-F9228752E22A}"/>
          </ac:cxnSpMkLst>
        </pc:cxnChg>
        <pc:cxnChg chg="mod">
          <ac:chgData name="Lee Hae_In" userId="07b8d1e70f2898c8" providerId="LiveId" clId="{7E107DBF-4244-4F7E-8F97-4D9DA44E0D4A}" dt="2020-06-01T06:39:20.058" v="3622" actId="478"/>
          <ac:cxnSpMkLst>
            <pc:docMk/>
            <pc:sldMk cId="3584781171" sldId="275"/>
            <ac:cxnSpMk id="127" creationId="{91B19E9A-B9B3-4447-B7D6-B8EFE8680694}"/>
          </ac:cxnSpMkLst>
        </pc:cxnChg>
        <pc:cxnChg chg="mod">
          <ac:chgData name="Lee Hae_In" userId="07b8d1e70f2898c8" providerId="LiveId" clId="{7E107DBF-4244-4F7E-8F97-4D9DA44E0D4A}" dt="2020-06-01T06:39:20.058" v="3622" actId="478"/>
          <ac:cxnSpMkLst>
            <pc:docMk/>
            <pc:sldMk cId="3584781171" sldId="275"/>
            <ac:cxnSpMk id="129" creationId="{D60AAB14-BE94-432E-9457-07DD1EEEC8FB}"/>
          </ac:cxnSpMkLst>
        </pc:cxnChg>
        <pc:cxnChg chg="mod">
          <ac:chgData name="Lee Hae_In" userId="07b8d1e70f2898c8" providerId="LiveId" clId="{7E107DBF-4244-4F7E-8F97-4D9DA44E0D4A}" dt="2020-06-01T06:39:20.058" v="3622" actId="478"/>
          <ac:cxnSpMkLst>
            <pc:docMk/>
            <pc:sldMk cId="3584781171" sldId="275"/>
            <ac:cxnSpMk id="145" creationId="{6FEF6EF9-BC6F-466A-A0BF-29EA01433906}"/>
          </ac:cxnSpMkLst>
        </pc:cxnChg>
        <pc:cxnChg chg="mod">
          <ac:chgData name="Lee Hae_In" userId="07b8d1e70f2898c8" providerId="LiveId" clId="{7E107DBF-4244-4F7E-8F97-4D9DA44E0D4A}" dt="2020-06-01T06:39:20.058" v="3622" actId="478"/>
          <ac:cxnSpMkLst>
            <pc:docMk/>
            <pc:sldMk cId="3584781171" sldId="275"/>
            <ac:cxnSpMk id="147" creationId="{8EF4571E-9CF9-48E9-A9AF-EC8FF8EAC11F}"/>
          </ac:cxnSpMkLst>
        </pc:cxnChg>
        <pc:cxnChg chg="mod">
          <ac:chgData name="Lee Hae_In" userId="07b8d1e70f2898c8" providerId="LiveId" clId="{7E107DBF-4244-4F7E-8F97-4D9DA44E0D4A}" dt="2020-06-01T06:39:20.058" v="3622" actId="478"/>
          <ac:cxnSpMkLst>
            <pc:docMk/>
            <pc:sldMk cId="3584781171" sldId="275"/>
            <ac:cxnSpMk id="149" creationId="{52177AF9-27F8-4944-9207-2EE7EEAEABBE}"/>
          </ac:cxnSpMkLst>
        </pc:cxnChg>
        <pc:cxnChg chg="mod">
          <ac:chgData name="Lee Hae_In" userId="07b8d1e70f2898c8" providerId="LiveId" clId="{7E107DBF-4244-4F7E-8F97-4D9DA44E0D4A}" dt="2020-06-01T06:39:20.058" v="3622" actId="478"/>
          <ac:cxnSpMkLst>
            <pc:docMk/>
            <pc:sldMk cId="3584781171" sldId="275"/>
            <ac:cxnSpMk id="151" creationId="{262C1341-3518-4629-A190-6C68240BFC4F}"/>
          </ac:cxnSpMkLst>
        </pc:cxnChg>
        <pc:cxnChg chg="mod topLvl">
          <ac:chgData name="Lee Hae_In" userId="07b8d1e70f2898c8" providerId="LiveId" clId="{7E107DBF-4244-4F7E-8F97-4D9DA44E0D4A}" dt="2020-06-01T06:44:15.773" v="4095" actId="164"/>
          <ac:cxnSpMkLst>
            <pc:docMk/>
            <pc:sldMk cId="3584781171" sldId="275"/>
            <ac:cxnSpMk id="177" creationId="{8D90BD7D-1FD0-4A86-8AE5-5AE4E07B8F79}"/>
          </ac:cxnSpMkLst>
        </pc:cxnChg>
        <pc:cxnChg chg="mod topLvl">
          <ac:chgData name="Lee Hae_In" userId="07b8d1e70f2898c8" providerId="LiveId" clId="{7E107DBF-4244-4F7E-8F97-4D9DA44E0D4A}" dt="2020-06-01T06:44:15.773" v="4095" actId="164"/>
          <ac:cxnSpMkLst>
            <pc:docMk/>
            <pc:sldMk cId="3584781171" sldId="275"/>
            <ac:cxnSpMk id="179" creationId="{0EF33E5C-0EC7-493E-A430-FF7ED10B3CBE}"/>
          </ac:cxnSpMkLst>
        </pc:cxnChg>
        <pc:cxnChg chg="mod topLvl">
          <ac:chgData name="Lee Hae_In" userId="07b8d1e70f2898c8" providerId="LiveId" clId="{7E107DBF-4244-4F7E-8F97-4D9DA44E0D4A}" dt="2020-06-01T06:44:15.773" v="4095" actId="164"/>
          <ac:cxnSpMkLst>
            <pc:docMk/>
            <pc:sldMk cId="3584781171" sldId="275"/>
            <ac:cxnSpMk id="181" creationId="{A0767C7D-4585-442F-A643-C0B21F282A59}"/>
          </ac:cxnSpMkLst>
        </pc:cxnChg>
        <pc:cxnChg chg="mod topLvl">
          <ac:chgData name="Lee Hae_In" userId="07b8d1e70f2898c8" providerId="LiveId" clId="{7E107DBF-4244-4F7E-8F97-4D9DA44E0D4A}" dt="2020-06-01T06:44:15.773" v="4095" actId="164"/>
          <ac:cxnSpMkLst>
            <pc:docMk/>
            <pc:sldMk cId="3584781171" sldId="275"/>
            <ac:cxnSpMk id="183" creationId="{EA596471-EF54-47A4-8445-DB4A3958013E}"/>
          </ac:cxnSpMkLst>
        </pc:cxnChg>
        <pc:cxnChg chg="del mod topLvl">
          <ac:chgData name="Lee Hae_In" userId="07b8d1e70f2898c8" providerId="LiveId" clId="{7E107DBF-4244-4F7E-8F97-4D9DA44E0D4A}" dt="2020-06-01T06:40:01.918" v="3640" actId="478"/>
          <ac:cxnSpMkLst>
            <pc:docMk/>
            <pc:sldMk cId="3584781171" sldId="275"/>
            <ac:cxnSpMk id="185" creationId="{2E2B8862-A962-4B33-BDE3-19FF0C358486}"/>
          </ac:cxnSpMkLst>
        </pc:cxnChg>
        <pc:cxnChg chg="del mod">
          <ac:chgData name="Lee Hae_In" userId="07b8d1e70f2898c8" providerId="LiveId" clId="{7E107DBF-4244-4F7E-8F97-4D9DA44E0D4A}" dt="2020-06-01T06:39:20.058" v="3622" actId="478"/>
          <ac:cxnSpMkLst>
            <pc:docMk/>
            <pc:sldMk cId="3584781171" sldId="275"/>
            <ac:cxnSpMk id="219" creationId="{0C55C3E6-B293-4480-8724-B0C882B7EBD5}"/>
          </ac:cxnSpMkLst>
        </pc:cxnChg>
        <pc:cxnChg chg="del mod">
          <ac:chgData name="Lee Hae_In" userId="07b8d1e70f2898c8" providerId="LiveId" clId="{7E107DBF-4244-4F7E-8F97-4D9DA44E0D4A}" dt="2020-06-01T06:39:20.058" v="3622" actId="478"/>
          <ac:cxnSpMkLst>
            <pc:docMk/>
            <pc:sldMk cId="3584781171" sldId="275"/>
            <ac:cxnSpMk id="221" creationId="{6873A741-2915-45D9-9C72-6AFD0A85DD40}"/>
          </ac:cxnSpMkLst>
        </pc:cxnChg>
        <pc:cxnChg chg="del mod">
          <ac:chgData name="Lee Hae_In" userId="07b8d1e70f2898c8" providerId="LiveId" clId="{7E107DBF-4244-4F7E-8F97-4D9DA44E0D4A}" dt="2020-06-01T06:39:20.058" v="3622" actId="478"/>
          <ac:cxnSpMkLst>
            <pc:docMk/>
            <pc:sldMk cId="3584781171" sldId="275"/>
            <ac:cxnSpMk id="223" creationId="{BBB413B4-D506-41FD-B98B-F2E018FC0C04}"/>
          </ac:cxnSpMkLst>
        </pc:cxnChg>
        <pc:cxnChg chg="del mod">
          <ac:chgData name="Lee Hae_In" userId="07b8d1e70f2898c8" providerId="LiveId" clId="{7E107DBF-4244-4F7E-8F97-4D9DA44E0D4A}" dt="2020-06-01T06:39:20.058" v="3622" actId="478"/>
          <ac:cxnSpMkLst>
            <pc:docMk/>
            <pc:sldMk cId="3584781171" sldId="275"/>
            <ac:cxnSpMk id="225" creationId="{27A502BD-7603-4732-AA88-0AB5E7DD2BCD}"/>
          </ac:cxnSpMkLst>
        </pc:cxnChg>
        <pc:cxnChg chg="del mod">
          <ac:chgData name="Lee Hae_In" userId="07b8d1e70f2898c8" providerId="LiveId" clId="{7E107DBF-4244-4F7E-8F97-4D9DA44E0D4A}" dt="2020-06-01T06:39:20.058" v="3622" actId="478"/>
          <ac:cxnSpMkLst>
            <pc:docMk/>
            <pc:sldMk cId="3584781171" sldId="275"/>
            <ac:cxnSpMk id="227" creationId="{2349CD76-84B7-4563-B508-ABA2D1EC2738}"/>
          </ac:cxnSpMkLst>
        </pc:cxnChg>
        <pc:cxnChg chg="del mod">
          <ac:chgData name="Lee Hae_In" userId="07b8d1e70f2898c8" providerId="LiveId" clId="{7E107DBF-4244-4F7E-8F97-4D9DA44E0D4A}" dt="2020-06-01T06:39:20.058" v="3622" actId="478"/>
          <ac:cxnSpMkLst>
            <pc:docMk/>
            <pc:sldMk cId="3584781171" sldId="275"/>
            <ac:cxnSpMk id="269" creationId="{ABFEAC4E-EDF4-417C-92A2-B3899B7F713B}"/>
          </ac:cxnSpMkLst>
        </pc:cxnChg>
        <pc:cxnChg chg="del mod">
          <ac:chgData name="Lee Hae_In" userId="07b8d1e70f2898c8" providerId="LiveId" clId="{7E107DBF-4244-4F7E-8F97-4D9DA44E0D4A}" dt="2020-06-01T06:39:20.058" v="3622" actId="478"/>
          <ac:cxnSpMkLst>
            <pc:docMk/>
            <pc:sldMk cId="3584781171" sldId="275"/>
            <ac:cxnSpMk id="280" creationId="{1F1F9632-F588-4471-A480-D3FE4D9F4A0E}"/>
          </ac:cxnSpMkLst>
        </pc:cxnChg>
        <pc:cxnChg chg="del mod">
          <ac:chgData name="Lee Hae_In" userId="07b8d1e70f2898c8" providerId="LiveId" clId="{7E107DBF-4244-4F7E-8F97-4D9DA44E0D4A}" dt="2020-06-01T06:39:20.058" v="3622" actId="478"/>
          <ac:cxnSpMkLst>
            <pc:docMk/>
            <pc:sldMk cId="3584781171" sldId="275"/>
            <ac:cxnSpMk id="282" creationId="{DDA9F1D4-5BA1-4A31-9B5D-A594AE6E8C74}"/>
          </ac:cxnSpMkLst>
        </pc:cxnChg>
        <pc:cxnChg chg="del mod">
          <ac:chgData name="Lee Hae_In" userId="07b8d1e70f2898c8" providerId="LiveId" clId="{7E107DBF-4244-4F7E-8F97-4D9DA44E0D4A}" dt="2020-06-01T06:39:20.058" v="3622" actId="478"/>
          <ac:cxnSpMkLst>
            <pc:docMk/>
            <pc:sldMk cId="3584781171" sldId="275"/>
            <ac:cxnSpMk id="289" creationId="{92D59F45-145E-4DAB-A5B7-A7F50AEB7056}"/>
          </ac:cxnSpMkLst>
        </pc:cxnChg>
        <pc:cxnChg chg="add del mod">
          <ac:chgData name="Lee Hae_In" userId="07b8d1e70f2898c8" providerId="LiveId" clId="{7E107DBF-4244-4F7E-8F97-4D9DA44E0D4A}" dt="2020-06-01T06:44:11.097" v="4093"/>
          <ac:cxnSpMkLst>
            <pc:docMk/>
            <pc:sldMk cId="3584781171" sldId="275"/>
            <ac:cxnSpMk id="310" creationId="{DA9EB797-2388-4D2F-BB2C-C6281665C61C}"/>
          </ac:cxnSpMkLst>
        </pc:cxnChg>
        <pc:cxnChg chg="add del mod">
          <ac:chgData name="Lee Hae_In" userId="07b8d1e70f2898c8" providerId="LiveId" clId="{7E107DBF-4244-4F7E-8F97-4D9DA44E0D4A}" dt="2020-06-01T06:44:11.097" v="4093"/>
          <ac:cxnSpMkLst>
            <pc:docMk/>
            <pc:sldMk cId="3584781171" sldId="275"/>
            <ac:cxnSpMk id="316" creationId="{1524AA1B-DEBF-4451-A6EE-30C22779CCAB}"/>
          </ac:cxnSpMkLst>
        </pc:cxnChg>
        <pc:cxnChg chg="add del mod">
          <ac:chgData name="Lee Hae_In" userId="07b8d1e70f2898c8" providerId="LiveId" clId="{7E107DBF-4244-4F7E-8F97-4D9DA44E0D4A}" dt="2020-06-01T06:44:11.097" v="4093"/>
          <ac:cxnSpMkLst>
            <pc:docMk/>
            <pc:sldMk cId="3584781171" sldId="275"/>
            <ac:cxnSpMk id="322" creationId="{866C15A9-BE31-423C-8AE9-6CFBEF5DF682}"/>
          </ac:cxnSpMkLst>
        </pc:cxnChg>
        <pc:cxnChg chg="add del mod">
          <ac:chgData name="Lee Hae_In" userId="07b8d1e70f2898c8" providerId="LiveId" clId="{7E107DBF-4244-4F7E-8F97-4D9DA44E0D4A}" dt="2020-06-01T06:44:11.097" v="4093"/>
          <ac:cxnSpMkLst>
            <pc:docMk/>
            <pc:sldMk cId="3584781171" sldId="275"/>
            <ac:cxnSpMk id="324" creationId="{31F07FE3-87ED-45D8-A313-731B5753AB9E}"/>
          </ac:cxnSpMkLst>
        </pc:cxnChg>
        <pc:cxnChg chg="mod topLvl">
          <ac:chgData name="Lee Hae_In" userId="07b8d1e70f2898c8" providerId="LiveId" clId="{7E107DBF-4244-4F7E-8F97-4D9DA44E0D4A}" dt="2020-06-01T06:46:16.805" v="4146" actId="1076"/>
          <ac:cxnSpMkLst>
            <pc:docMk/>
            <pc:sldMk cId="3584781171" sldId="275"/>
            <ac:cxnSpMk id="338" creationId="{09F9BA56-3494-4DD6-AA91-B5F015EBA276}"/>
          </ac:cxnSpMkLst>
        </pc:cxnChg>
        <pc:cxnChg chg="mod topLvl">
          <ac:chgData name="Lee Hae_In" userId="07b8d1e70f2898c8" providerId="LiveId" clId="{7E107DBF-4244-4F7E-8F97-4D9DA44E0D4A}" dt="2020-06-01T06:46:16.805" v="4146" actId="1076"/>
          <ac:cxnSpMkLst>
            <pc:docMk/>
            <pc:sldMk cId="3584781171" sldId="275"/>
            <ac:cxnSpMk id="343" creationId="{E9B37FE5-5D6D-4862-91AD-8A0FA8688B80}"/>
          </ac:cxnSpMkLst>
        </pc:cxnChg>
        <pc:cxnChg chg="mod topLvl">
          <ac:chgData name="Lee Hae_In" userId="07b8d1e70f2898c8" providerId="LiveId" clId="{7E107DBF-4244-4F7E-8F97-4D9DA44E0D4A}" dt="2020-06-01T06:46:16.805" v="4146" actId="1076"/>
          <ac:cxnSpMkLst>
            <pc:docMk/>
            <pc:sldMk cId="3584781171" sldId="275"/>
            <ac:cxnSpMk id="348" creationId="{6927199E-FF1E-4CB7-9772-9198733B443F}"/>
          </ac:cxnSpMkLst>
        </pc:cxnChg>
        <pc:cxnChg chg="mod topLvl">
          <ac:chgData name="Lee Hae_In" userId="07b8d1e70f2898c8" providerId="LiveId" clId="{7E107DBF-4244-4F7E-8F97-4D9DA44E0D4A}" dt="2020-06-01T06:46:16.805" v="4146" actId="1076"/>
          <ac:cxnSpMkLst>
            <pc:docMk/>
            <pc:sldMk cId="3584781171" sldId="275"/>
            <ac:cxnSpMk id="350" creationId="{C9D1019F-4E6E-4EF2-84CF-A95A86CABAB5}"/>
          </ac:cxnSpMkLst>
        </pc:cxnChg>
        <pc:cxnChg chg="add mod">
          <ac:chgData name="Lee Hae_In" userId="07b8d1e70f2898c8" providerId="LiveId" clId="{7E107DBF-4244-4F7E-8F97-4D9DA44E0D4A}" dt="2020-06-01T06:46:30.534" v="4151" actId="14100"/>
          <ac:cxnSpMkLst>
            <pc:docMk/>
            <pc:sldMk cId="3584781171" sldId="275"/>
            <ac:cxnSpMk id="356" creationId="{DAD4719A-3ACC-45A0-9F28-92A97A5116D1}"/>
          </ac:cxnSpMkLst>
        </pc:cxnChg>
        <pc:cxnChg chg="add mod">
          <ac:chgData name="Lee Hae_In" userId="07b8d1e70f2898c8" providerId="LiveId" clId="{7E107DBF-4244-4F7E-8F97-4D9DA44E0D4A}" dt="2020-06-01T06:47:16.180" v="4176" actId="1076"/>
          <ac:cxnSpMkLst>
            <pc:docMk/>
            <pc:sldMk cId="3584781171" sldId="275"/>
            <ac:cxnSpMk id="369" creationId="{35ABCD49-2B29-4465-B802-1D11E3E65308}"/>
          </ac:cxnSpMkLst>
        </pc:cxnChg>
        <pc:cxnChg chg="add mod">
          <ac:chgData name="Lee Hae_In" userId="07b8d1e70f2898c8" providerId="LiveId" clId="{7E107DBF-4244-4F7E-8F97-4D9DA44E0D4A}" dt="2020-06-01T06:47:37.488" v="4181" actId="14100"/>
          <ac:cxnSpMkLst>
            <pc:docMk/>
            <pc:sldMk cId="3584781171" sldId="275"/>
            <ac:cxnSpMk id="374" creationId="{455DE1BF-B627-4D0A-80F9-AF245C71F8AB}"/>
          </ac:cxnSpMkLst>
        </pc:cxnChg>
        <pc:cxnChg chg="add mod">
          <ac:chgData name="Lee Hae_In" userId="07b8d1e70f2898c8" providerId="LiveId" clId="{7E107DBF-4244-4F7E-8F97-4D9DA44E0D4A}" dt="2020-06-01T06:47:16.180" v="4176" actId="1076"/>
          <ac:cxnSpMkLst>
            <pc:docMk/>
            <pc:sldMk cId="3584781171" sldId="275"/>
            <ac:cxnSpMk id="379" creationId="{E74B05AB-ECDE-4979-85F8-56B17D74D815}"/>
          </ac:cxnSpMkLst>
        </pc:cxnChg>
        <pc:cxnChg chg="add mod">
          <ac:chgData name="Lee Hae_In" userId="07b8d1e70f2898c8" providerId="LiveId" clId="{7E107DBF-4244-4F7E-8F97-4D9DA44E0D4A}" dt="2020-06-01T06:47:21.693" v="4177" actId="1076"/>
          <ac:cxnSpMkLst>
            <pc:docMk/>
            <pc:sldMk cId="3584781171" sldId="275"/>
            <ac:cxnSpMk id="381" creationId="{AFBC206E-9B82-4A0B-A686-A6AC88F18176}"/>
          </ac:cxnSpMkLst>
        </pc:cxnChg>
        <pc:cxnChg chg="add mod">
          <ac:chgData name="Lee Hae_In" userId="07b8d1e70f2898c8" providerId="LiveId" clId="{7E107DBF-4244-4F7E-8F97-4D9DA44E0D4A}" dt="2020-06-01T06:47:33.513" v="4180" actId="1076"/>
          <ac:cxnSpMkLst>
            <pc:docMk/>
            <pc:sldMk cId="3584781171" sldId="275"/>
            <ac:cxnSpMk id="387" creationId="{A24E95F8-63B4-4F47-A14C-5A8FBB60D091}"/>
          </ac:cxnSpMkLst>
        </pc:cxnChg>
      </pc:sldChg>
      <pc:sldChg chg="addSp delSp modSp add mod">
        <pc:chgData name="Lee Hae_In" userId="07b8d1e70f2898c8" providerId="LiveId" clId="{7E107DBF-4244-4F7E-8F97-4D9DA44E0D4A}" dt="2020-06-01T07:49:56.774" v="4463" actId="14100"/>
        <pc:sldMkLst>
          <pc:docMk/>
          <pc:sldMk cId="132736928" sldId="276"/>
        </pc:sldMkLst>
        <pc:spChg chg="mod">
          <ac:chgData name="Lee Hae_In" userId="07b8d1e70f2898c8" providerId="LiveId" clId="{7E107DBF-4244-4F7E-8F97-4D9DA44E0D4A}" dt="2020-06-01T07:49:06.389" v="4448" actId="1076"/>
          <ac:spMkLst>
            <pc:docMk/>
            <pc:sldMk cId="132736928" sldId="276"/>
            <ac:spMk id="5" creationId="{068C4EE3-FE0A-44C3-A94B-DE56032CBC1B}"/>
          </ac:spMkLst>
        </pc:spChg>
        <pc:spChg chg="mod">
          <ac:chgData name="Lee Hae_In" userId="07b8d1e70f2898c8" providerId="LiveId" clId="{7E107DBF-4244-4F7E-8F97-4D9DA44E0D4A}" dt="2020-06-01T07:48:01.136" v="4420" actId="20577"/>
          <ac:spMkLst>
            <pc:docMk/>
            <pc:sldMk cId="132736928" sldId="276"/>
            <ac:spMk id="8" creationId="{23A1E502-04E7-4C1D-A212-61BD3A114701}"/>
          </ac:spMkLst>
        </pc:spChg>
        <pc:spChg chg="mod">
          <ac:chgData name="Lee Hae_In" userId="07b8d1e70f2898c8" providerId="LiveId" clId="{7E107DBF-4244-4F7E-8F97-4D9DA44E0D4A}" dt="2020-06-01T07:47:44.500" v="4410" actId="20577"/>
          <ac:spMkLst>
            <pc:docMk/>
            <pc:sldMk cId="132736928" sldId="276"/>
            <ac:spMk id="40" creationId="{E3CF12CE-B0A4-42EE-BB1D-5408DA0BFC1B}"/>
          </ac:spMkLst>
        </pc:spChg>
        <pc:spChg chg="mod">
          <ac:chgData name="Lee Hae_In" userId="07b8d1e70f2898c8" providerId="LiveId" clId="{7E107DBF-4244-4F7E-8F97-4D9DA44E0D4A}" dt="2020-06-01T07:47:46.282" v="4412" actId="20577"/>
          <ac:spMkLst>
            <pc:docMk/>
            <pc:sldMk cId="132736928" sldId="276"/>
            <ac:spMk id="48" creationId="{DEFED1A3-24A3-48BD-85E5-A4AED5553A68}"/>
          </ac:spMkLst>
        </pc:spChg>
        <pc:spChg chg="mod">
          <ac:chgData name="Lee Hae_In" userId="07b8d1e70f2898c8" providerId="LiveId" clId="{7E107DBF-4244-4F7E-8F97-4D9DA44E0D4A}" dt="2020-06-01T07:47:48.605" v="4413" actId="20577"/>
          <ac:spMkLst>
            <pc:docMk/>
            <pc:sldMk cId="132736928" sldId="276"/>
            <ac:spMk id="55" creationId="{C954715A-D1C7-4144-B399-BFE97D075983}"/>
          </ac:spMkLst>
        </pc:spChg>
        <pc:spChg chg="mod">
          <ac:chgData name="Lee Hae_In" userId="07b8d1e70f2898c8" providerId="LiveId" clId="{7E107DBF-4244-4F7E-8F97-4D9DA44E0D4A}" dt="2020-06-01T07:47:50.893" v="4414" actId="20577"/>
          <ac:spMkLst>
            <pc:docMk/>
            <pc:sldMk cId="132736928" sldId="276"/>
            <ac:spMk id="62" creationId="{009BA262-8902-461C-9B91-2EBC0AB1129C}"/>
          </ac:spMkLst>
        </pc:spChg>
        <pc:spChg chg="mod">
          <ac:chgData name="Lee Hae_In" userId="07b8d1e70f2898c8" providerId="LiveId" clId="{7E107DBF-4244-4F7E-8F97-4D9DA44E0D4A}" dt="2020-06-01T07:47:53.293" v="4415" actId="20577"/>
          <ac:spMkLst>
            <pc:docMk/>
            <pc:sldMk cId="132736928" sldId="276"/>
            <ac:spMk id="69" creationId="{49B44061-B74F-43EB-BB04-0F5C3E8B093E}"/>
          </ac:spMkLst>
        </pc:spChg>
        <pc:spChg chg="mod">
          <ac:chgData name="Lee Hae_In" userId="07b8d1e70f2898c8" providerId="LiveId" clId="{7E107DBF-4244-4F7E-8F97-4D9DA44E0D4A}" dt="2020-06-01T07:47:55.772" v="4416" actId="20577"/>
          <ac:spMkLst>
            <pc:docMk/>
            <pc:sldMk cId="132736928" sldId="276"/>
            <ac:spMk id="94" creationId="{54407CB5-0E2C-4FF8-B744-A50CBB51A11C}"/>
          </ac:spMkLst>
        </pc:spChg>
        <pc:spChg chg="mod">
          <ac:chgData name="Lee Hae_In" userId="07b8d1e70f2898c8" providerId="LiveId" clId="{7E107DBF-4244-4F7E-8F97-4D9DA44E0D4A}" dt="2020-06-01T07:48:05.736" v="4422" actId="20577"/>
          <ac:spMkLst>
            <pc:docMk/>
            <pc:sldMk cId="132736928" sldId="276"/>
            <ac:spMk id="101" creationId="{7D3CAB5E-C74E-412A-9F4F-5B68B1D6FC41}"/>
          </ac:spMkLst>
        </pc:spChg>
        <pc:spChg chg="mod">
          <ac:chgData name="Lee Hae_In" userId="07b8d1e70f2898c8" providerId="LiveId" clId="{7E107DBF-4244-4F7E-8F97-4D9DA44E0D4A}" dt="2020-06-01T07:48:07.250" v="4423" actId="20577"/>
          <ac:spMkLst>
            <pc:docMk/>
            <pc:sldMk cId="132736928" sldId="276"/>
            <ac:spMk id="107" creationId="{0D385095-F385-4D9D-A2AB-F75E58CF522C}"/>
          </ac:spMkLst>
        </pc:spChg>
        <pc:spChg chg="mod">
          <ac:chgData name="Lee Hae_In" userId="07b8d1e70f2898c8" providerId="LiveId" clId="{7E107DBF-4244-4F7E-8F97-4D9DA44E0D4A}" dt="2020-06-01T07:48:09.201" v="4424" actId="20577"/>
          <ac:spMkLst>
            <pc:docMk/>
            <pc:sldMk cId="132736928" sldId="276"/>
            <ac:spMk id="114" creationId="{467BEFC5-713D-496B-B952-EAD7F53FA89F}"/>
          </ac:spMkLst>
        </pc:spChg>
        <pc:spChg chg="mod">
          <ac:chgData name="Lee Hae_In" userId="07b8d1e70f2898c8" providerId="LiveId" clId="{7E107DBF-4244-4F7E-8F97-4D9DA44E0D4A}" dt="2020-06-01T07:47:27.005" v="4399"/>
          <ac:spMkLst>
            <pc:docMk/>
            <pc:sldMk cId="132736928" sldId="276"/>
            <ac:spMk id="127" creationId="{D0F29B41-959F-4026-B945-E575B94B84BB}"/>
          </ac:spMkLst>
        </pc:spChg>
        <pc:spChg chg="mod">
          <ac:chgData name="Lee Hae_In" userId="07b8d1e70f2898c8" providerId="LiveId" clId="{7E107DBF-4244-4F7E-8F97-4D9DA44E0D4A}" dt="2020-06-01T07:47:27.005" v="4399"/>
          <ac:spMkLst>
            <pc:docMk/>
            <pc:sldMk cId="132736928" sldId="276"/>
            <ac:spMk id="128" creationId="{0913D8F6-2CAF-4384-89BB-F57B922303C2}"/>
          </ac:spMkLst>
        </pc:spChg>
        <pc:spChg chg="mod">
          <ac:chgData name="Lee Hae_In" userId="07b8d1e70f2898c8" providerId="LiveId" clId="{7E107DBF-4244-4F7E-8F97-4D9DA44E0D4A}" dt="2020-06-01T07:47:27.005" v="4399"/>
          <ac:spMkLst>
            <pc:docMk/>
            <pc:sldMk cId="132736928" sldId="276"/>
            <ac:spMk id="129" creationId="{FA28D808-C5D6-4CA4-BD17-06559AF8611C}"/>
          </ac:spMkLst>
        </pc:spChg>
        <pc:spChg chg="mod">
          <ac:chgData name="Lee Hae_In" userId="07b8d1e70f2898c8" providerId="LiveId" clId="{7E107DBF-4244-4F7E-8F97-4D9DA44E0D4A}" dt="2020-06-01T07:48:27.680" v="4434" actId="20577"/>
          <ac:spMkLst>
            <pc:docMk/>
            <pc:sldMk cId="132736928" sldId="276"/>
            <ac:spMk id="130" creationId="{AF14A29E-58D0-4E37-BE31-CDF1D1F4A6B4}"/>
          </ac:spMkLst>
        </pc:spChg>
        <pc:spChg chg="mod">
          <ac:chgData name="Lee Hae_In" userId="07b8d1e70f2898c8" providerId="LiveId" clId="{7E107DBF-4244-4F7E-8F97-4D9DA44E0D4A}" dt="2020-06-01T07:47:27.005" v="4399"/>
          <ac:spMkLst>
            <pc:docMk/>
            <pc:sldMk cId="132736928" sldId="276"/>
            <ac:spMk id="133" creationId="{21AED687-4D70-45E4-927C-631A121C0FFE}"/>
          </ac:spMkLst>
        </pc:spChg>
        <pc:spChg chg="mod">
          <ac:chgData name="Lee Hae_In" userId="07b8d1e70f2898c8" providerId="LiveId" clId="{7E107DBF-4244-4F7E-8F97-4D9DA44E0D4A}" dt="2020-06-01T07:47:27.005" v="4399"/>
          <ac:spMkLst>
            <pc:docMk/>
            <pc:sldMk cId="132736928" sldId="276"/>
            <ac:spMk id="134" creationId="{1B0E9009-B6AE-45A4-9C3C-C73E3DAD81AA}"/>
          </ac:spMkLst>
        </pc:spChg>
        <pc:spChg chg="mod">
          <ac:chgData name="Lee Hae_In" userId="07b8d1e70f2898c8" providerId="LiveId" clId="{7E107DBF-4244-4F7E-8F97-4D9DA44E0D4A}" dt="2020-06-01T07:47:27.005" v="4399"/>
          <ac:spMkLst>
            <pc:docMk/>
            <pc:sldMk cId="132736928" sldId="276"/>
            <ac:spMk id="135" creationId="{FF0CCE91-E47F-42AD-A97B-93B1AAA2C14E}"/>
          </ac:spMkLst>
        </pc:spChg>
        <pc:spChg chg="mod">
          <ac:chgData name="Lee Hae_In" userId="07b8d1e70f2898c8" providerId="LiveId" clId="{7E107DBF-4244-4F7E-8F97-4D9DA44E0D4A}" dt="2020-06-01T07:47:27.005" v="4399"/>
          <ac:spMkLst>
            <pc:docMk/>
            <pc:sldMk cId="132736928" sldId="276"/>
            <ac:spMk id="136" creationId="{4CCD5E3E-B9C9-4023-84D8-E6F72682412C}"/>
          </ac:spMkLst>
        </pc:spChg>
        <pc:spChg chg="mod">
          <ac:chgData name="Lee Hae_In" userId="07b8d1e70f2898c8" providerId="LiveId" clId="{7E107DBF-4244-4F7E-8F97-4D9DA44E0D4A}" dt="2020-06-01T07:47:27.005" v="4399"/>
          <ac:spMkLst>
            <pc:docMk/>
            <pc:sldMk cId="132736928" sldId="276"/>
            <ac:spMk id="139" creationId="{467ECAA5-84A6-47B2-A434-8FF2490AEAE3}"/>
          </ac:spMkLst>
        </pc:spChg>
        <pc:spChg chg="mod">
          <ac:chgData name="Lee Hae_In" userId="07b8d1e70f2898c8" providerId="LiveId" clId="{7E107DBF-4244-4F7E-8F97-4D9DA44E0D4A}" dt="2020-06-01T07:47:27.005" v="4399"/>
          <ac:spMkLst>
            <pc:docMk/>
            <pc:sldMk cId="132736928" sldId="276"/>
            <ac:spMk id="140" creationId="{8C951DCB-79D5-47B1-A6B2-FFD0AC10918A}"/>
          </ac:spMkLst>
        </pc:spChg>
        <pc:spChg chg="mod">
          <ac:chgData name="Lee Hae_In" userId="07b8d1e70f2898c8" providerId="LiveId" clId="{7E107DBF-4244-4F7E-8F97-4D9DA44E0D4A}" dt="2020-06-01T07:47:27.005" v="4399"/>
          <ac:spMkLst>
            <pc:docMk/>
            <pc:sldMk cId="132736928" sldId="276"/>
            <ac:spMk id="141" creationId="{D79FE499-1704-4BE3-8683-CFE4E80207D4}"/>
          </ac:spMkLst>
        </pc:spChg>
        <pc:spChg chg="mod">
          <ac:chgData name="Lee Hae_In" userId="07b8d1e70f2898c8" providerId="LiveId" clId="{7E107DBF-4244-4F7E-8F97-4D9DA44E0D4A}" dt="2020-06-01T07:48:23.616" v="4432" actId="20577"/>
          <ac:spMkLst>
            <pc:docMk/>
            <pc:sldMk cId="132736928" sldId="276"/>
            <ac:spMk id="142" creationId="{627ADA88-36BF-4616-8BF0-5061FDC98D15}"/>
          </ac:spMkLst>
        </pc:spChg>
        <pc:spChg chg="mod">
          <ac:chgData name="Lee Hae_In" userId="07b8d1e70f2898c8" providerId="LiveId" clId="{7E107DBF-4244-4F7E-8F97-4D9DA44E0D4A}" dt="2020-06-01T07:47:27.005" v="4399"/>
          <ac:spMkLst>
            <pc:docMk/>
            <pc:sldMk cId="132736928" sldId="276"/>
            <ac:spMk id="146" creationId="{90C38189-880B-4E7E-BFA9-C48D1E610B51}"/>
          </ac:spMkLst>
        </pc:spChg>
        <pc:spChg chg="mod">
          <ac:chgData name="Lee Hae_In" userId="07b8d1e70f2898c8" providerId="LiveId" clId="{7E107DBF-4244-4F7E-8F97-4D9DA44E0D4A}" dt="2020-06-01T07:47:27.005" v="4399"/>
          <ac:spMkLst>
            <pc:docMk/>
            <pc:sldMk cId="132736928" sldId="276"/>
            <ac:spMk id="147" creationId="{C2D6D18C-B45B-41FF-8CD5-BCA05DB65F74}"/>
          </ac:spMkLst>
        </pc:spChg>
        <pc:spChg chg="mod">
          <ac:chgData name="Lee Hae_In" userId="07b8d1e70f2898c8" providerId="LiveId" clId="{7E107DBF-4244-4F7E-8F97-4D9DA44E0D4A}" dt="2020-06-01T07:47:27.005" v="4399"/>
          <ac:spMkLst>
            <pc:docMk/>
            <pc:sldMk cId="132736928" sldId="276"/>
            <ac:spMk id="148" creationId="{862CE1B6-D925-47C4-A499-F0188ABAB391}"/>
          </ac:spMkLst>
        </pc:spChg>
        <pc:spChg chg="mod">
          <ac:chgData name="Lee Hae_In" userId="07b8d1e70f2898c8" providerId="LiveId" clId="{7E107DBF-4244-4F7E-8F97-4D9DA44E0D4A}" dt="2020-06-01T07:48:20.961" v="4429" actId="20577"/>
          <ac:spMkLst>
            <pc:docMk/>
            <pc:sldMk cId="132736928" sldId="276"/>
            <ac:spMk id="149" creationId="{FD8BE1A1-93D9-4F47-B930-915102B6B661}"/>
          </ac:spMkLst>
        </pc:spChg>
        <pc:spChg chg="mod">
          <ac:chgData name="Lee Hae_In" userId="07b8d1e70f2898c8" providerId="LiveId" clId="{7E107DBF-4244-4F7E-8F97-4D9DA44E0D4A}" dt="2020-06-01T07:47:27.005" v="4399"/>
          <ac:spMkLst>
            <pc:docMk/>
            <pc:sldMk cId="132736928" sldId="276"/>
            <ac:spMk id="152" creationId="{10F31187-913E-41E3-AE41-949DA3233C76}"/>
          </ac:spMkLst>
        </pc:spChg>
        <pc:spChg chg="mod">
          <ac:chgData name="Lee Hae_In" userId="07b8d1e70f2898c8" providerId="LiveId" clId="{7E107DBF-4244-4F7E-8F97-4D9DA44E0D4A}" dt="2020-06-01T07:47:27.005" v="4399"/>
          <ac:spMkLst>
            <pc:docMk/>
            <pc:sldMk cId="132736928" sldId="276"/>
            <ac:spMk id="153" creationId="{A2B73C85-7C73-4D9B-BA92-20A23E3570B7}"/>
          </ac:spMkLst>
        </pc:spChg>
        <pc:spChg chg="mod">
          <ac:chgData name="Lee Hae_In" userId="07b8d1e70f2898c8" providerId="LiveId" clId="{7E107DBF-4244-4F7E-8F97-4D9DA44E0D4A}" dt="2020-06-01T07:47:27.005" v="4399"/>
          <ac:spMkLst>
            <pc:docMk/>
            <pc:sldMk cId="132736928" sldId="276"/>
            <ac:spMk id="154" creationId="{DFA921BC-FB4C-42C7-B9E0-4A6F444D6A72}"/>
          </ac:spMkLst>
        </pc:spChg>
        <pc:spChg chg="mod">
          <ac:chgData name="Lee Hae_In" userId="07b8d1e70f2898c8" providerId="LiveId" clId="{7E107DBF-4244-4F7E-8F97-4D9DA44E0D4A}" dt="2020-06-01T07:48:19.435" v="4428" actId="20577"/>
          <ac:spMkLst>
            <pc:docMk/>
            <pc:sldMk cId="132736928" sldId="276"/>
            <ac:spMk id="155" creationId="{7F5431CE-935A-4ACB-9A5D-9988E850EB47}"/>
          </ac:spMkLst>
        </pc:spChg>
        <pc:spChg chg="mod">
          <ac:chgData name="Lee Hae_In" userId="07b8d1e70f2898c8" providerId="LiveId" clId="{7E107DBF-4244-4F7E-8F97-4D9DA44E0D4A}" dt="2020-06-01T07:47:27.005" v="4399"/>
          <ac:spMkLst>
            <pc:docMk/>
            <pc:sldMk cId="132736928" sldId="276"/>
            <ac:spMk id="159" creationId="{E58ECDD5-196F-4AE2-97DC-6C4FF7E53497}"/>
          </ac:spMkLst>
        </pc:spChg>
        <pc:spChg chg="mod">
          <ac:chgData name="Lee Hae_In" userId="07b8d1e70f2898c8" providerId="LiveId" clId="{7E107DBF-4244-4F7E-8F97-4D9DA44E0D4A}" dt="2020-06-01T07:47:27.005" v="4399"/>
          <ac:spMkLst>
            <pc:docMk/>
            <pc:sldMk cId="132736928" sldId="276"/>
            <ac:spMk id="160" creationId="{974B17F1-BCD9-4944-B4F0-1D62C9E8C1C0}"/>
          </ac:spMkLst>
        </pc:spChg>
        <pc:spChg chg="mod">
          <ac:chgData name="Lee Hae_In" userId="07b8d1e70f2898c8" providerId="LiveId" clId="{7E107DBF-4244-4F7E-8F97-4D9DA44E0D4A}" dt="2020-06-01T07:47:27.005" v="4399"/>
          <ac:spMkLst>
            <pc:docMk/>
            <pc:sldMk cId="132736928" sldId="276"/>
            <ac:spMk id="161" creationId="{4F7C852C-254E-439C-82D0-17CD80512F61}"/>
          </ac:spMkLst>
        </pc:spChg>
        <pc:spChg chg="mod">
          <ac:chgData name="Lee Hae_In" userId="07b8d1e70f2898c8" providerId="LiveId" clId="{7E107DBF-4244-4F7E-8F97-4D9DA44E0D4A}" dt="2020-06-01T07:48:36.831" v="4438" actId="20577"/>
          <ac:spMkLst>
            <pc:docMk/>
            <pc:sldMk cId="132736928" sldId="276"/>
            <ac:spMk id="162" creationId="{21831D5D-F14B-4D93-9AF6-F6CCB633425F}"/>
          </ac:spMkLst>
        </pc:spChg>
        <pc:spChg chg="mod">
          <ac:chgData name="Lee Hae_In" userId="07b8d1e70f2898c8" providerId="LiveId" clId="{7E107DBF-4244-4F7E-8F97-4D9DA44E0D4A}" dt="2020-06-01T07:47:27.005" v="4399"/>
          <ac:spMkLst>
            <pc:docMk/>
            <pc:sldMk cId="132736928" sldId="276"/>
            <ac:spMk id="166" creationId="{D2B83672-82C6-4829-A65A-7791D23F30DA}"/>
          </ac:spMkLst>
        </pc:spChg>
        <pc:spChg chg="mod">
          <ac:chgData name="Lee Hae_In" userId="07b8d1e70f2898c8" providerId="LiveId" clId="{7E107DBF-4244-4F7E-8F97-4D9DA44E0D4A}" dt="2020-06-01T07:47:27.005" v="4399"/>
          <ac:spMkLst>
            <pc:docMk/>
            <pc:sldMk cId="132736928" sldId="276"/>
            <ac:spMk id="167" creationId="{EFD737B0-EBE7-4FC9-AB2C-4E94AC08EC4E}"/>
          </ac:spMkLst>
        </pc:spChg>
        <pc:spChg chg="mod">
          <ac:chgData name="Lee Hae_In" userId="07b8d1e70f2898c8" providerId="LiveId" clId="{7E107DBF-4244-4F7E-8F97-4D9DA44E0D4A}" dt="2020-06-01T07:47:27.005" v="4399"/>
          <ac:spMkLst>
            <pc:docMk/>
            <pc:sldMk cId="132736928" sldId="276"/>
            <ac:spMk id="168" creationId="{E2B21BCA-EBD5-469B-AD2F-8965EF58999C}"/>
          </ac:spMkLst>
        </pc:spChg>
        <pc:spChg chg="mod">
          <ac:chgData name="Lee Hae_In" userId="07b8d1e70f2898c8" providerId="LiveId" clId="{7E107DBF-4244-4F7E-8F97-4D9DA44E0D4A}" dt="2020-06-01T07:47:27.005" v="4399"/>
          <ac:spMkLst>
            <pc:docMk/>
            <pc:sldMk cId="132736928" sldId="276"/>
            <ac:spMk id="169" creationId="{F4AAD143-35AF-4995-A02E-8043E49D30A3}"/>
          </ac:spMkLst>
        </pc:spChg>
        <pc:spChg chg="mod ord">
          <ac:chgData name="Lee Hae_In" userId="07b8d1e70f2898c8" providerId="LiveId" clId="{7E107DBF-4244-4F7E-8F97-4D9DA44E0D4A}" dt="2020-06-01T07:49:38.024" v="4459" actId="1076"/>
          <ac:spMkLst>
            <pc:docMk/>
            <pc:sldMk cId="132736928" sldId="276"/>
            <ac:spMk id="172" creationId="{B8A66098-54EE-4F53-828C-551024102DB0}"/>
          </ac:spMkLst>
        </pc:spChg>
        <pc:spChg chg="mod">
          <ac:chgData name="Lee Hae_In" userId="07b8d1e70f2898c8" providerId="LiveId" clId="{7E107DBF-4244-4F7E-8F97-4D9DA44E0D4A}" dt="2020-06-01T07:49:56.774" v="4463" actId="14100"/>
          <ac:spMkLst>
            <pc:docMk/>
            <pc:sldMk cId="132736928" sldId="276"/>
            <ac:spMk id="176" creationId="{C89C1A77-1FCE-457D-9C74-60B75B712177}"/>
          </ac:spMkLst>
        </pc:spChg>
        <pc:spChg chg="add mod">
          <ac:chgData name="Lee Hae_In" userId="07b8d1e70f2898c8" providerId="LiveId" clId="{7E107DBF-4244-4F7E-8F97-4D9DA44E0D4A}" dt="2020-06-01T07:48:14.109" v="4425" actId="1076"/>
          <ac:spMkLst>
            <pc:docMk/>
            <pc:sldMk cId="132736928" sldId="276"/>
            <ac:spMk id="177" creationId="{EECF1C34-ACDB-44B8-A8FA-F1C9ED4B6E26}"/>
          </ac:spMkLst>
        </pc:spChg>
        <pc:spChg chg="mod">
          <ac:chgData name="Lee Hae_In" userId="07b8d1e70f2898c8" providerId="LiveId" clId="{7E107DBF-4244-4F7E-8F97-4D9DA44E0D4A}" dt="2020-06-01T07:48:49.071" v="4440"/>
          <ac:spMkLst>
            <pc:docMk/>
            <pc:sldMk cId="132736928" sldId="276"/>
            <ac:spMk id="181" creationId="{2D0AD8DC-F1E0-4C6B-BBE9-73BA957A539C}"/>
          </ac:spMkLst>
        </pc:spChg>
        <pc:spChg chg="mod">
          <ac:chgData name="Lee Hae_In" userId="07b8d1e70f2898c8" providerId="LiveId" clId="{7E107DBF-4244-4F7E-8F97-4D9DA44E0D4A}" dt="2020-06-01T07:48:49.071" v="4440"/>
          <ac:spMkLst>
            <pc:docMk/>
            <pc:sldMk cId="132736928" sldId="276"/>
            <ac:spMk id="182" creationId="{257BE1BE-B997-466F-AB98-E2D74A556151}"/>
          </ac:spMkLst>
        </pc:spChg>
        <pc:spChg chg="mod">
          <ac:chgData name="Lee Hae_In" userId="07b8d1e70f2898c8" providerId="LiveId" clId="{7E107DBF-4244-4F7E-8F97-4D9DA44E0D4A}" dt="2020-06-01T07:48:49.071" v="4440"/>
          <ac:spMkLst>
            <pc:docMk/>
            <pc:sldMk cId="132736928" sldId="276"/>
            <ac:spMk id="183" creationId="{ACE9D647-2FBA-4D9E-80AB-034FF03D34F9}"/>
          </ac:spMkLst>
        </pc:spChg>
        <pc:spChg chg="mod">
          <ac:chgData name="Lee Hae_In" userId="07b8d1e70f2898c8" providerId="LiveId" clId="{7E107DBF-4244-4F7E-8F97-4D9DA44E0D4A}" dt="2020-06-01T07:48:49.071" v="4440"/>
          <ac:spMkLst>
            <pc:docMk/>
            <pc:sldMk cId="132736928" sldId="276"/>
            <ac:spMk id="184" creationId="{C531FA47-EC41-4AA2-9C50-819C075DA2E0}"/>
          </ac:spMkLst>
        </pc:spChg>
        <pc:spChg chg="mod">
          <ac:chgData name="Lee Hae_In" userId="07b8d1e70f2898c8" providerId="LiveId" clId="{7E107DBF-4244-4F7E-8F97-4D9DA44E0D4A}" dt="2020-06-01T07:48:49.071" v="4440"/>
          <ac:spMkLst>
            <pc:docMk/>
            <pc:sldMk cId="132736928" sldId="276"/>
            <ac:spMk id="187" creationId="{3B81DF8E-EAE1-44F4-B45C-73E37861C375}"/>
          </ac:spMkLst>
        </pc:spChg>
        <pc:spChg chg="mod">
          <ac:chgData name="Lee Hae_In" userId="07b8d1e70f2898c8" providerId="LiveId" clId="{7E107DBF-4244-4F7E-8F97-4D9DA44E0D4A}" dt="2020-06-01T07:48:49.071" v="4440"/>
          <ac:spMkLst>
            <pc:docMk/>
            <pc:sldMk cId="132736928" sldId="276"/>
            <ac:spMk id="188" creationId="{AE55ADEF-7FD9-4FB7-A94E-6F2BD0649A3A}"/>
          </ac:spMkLst>
        </pc:spChg>
        <pc:spChg chg="mod">
          <ac:chgData name="Lee Hae_In" userId="07b8d1e70f2898c8" providerId="LiveId" clId="{7E107DBF-4244-4F7E-8F97-4D9DA44E0D4A}" dt="2020-06-01T07:48:49.071" v="4440"/>
          <ac:spMkLst>
            <pc:docMk/>
            <pc:sldMk cId="132736928" sldId="276"/>
            <ac:spMk id="189" creationId="{9564856E-C862-47FE-BA39-E87CEE9CEB39}"/>
          </ac:spMkLst>
        </pc:spChg>
        <pc:spChg chg="mod">
          <ac:chgData name="Lee Hae_In" userId="07b8d1e70f2898c8" providerId="LiveId" clId="{7E107DBF-4244-4F7E-8F97-4D9DA44E0D4A}" dt="2020-06-01T07:48:49.071" v="4440"/>
          <ac:spMkLst>
            <pc:docMk/>
            <pc:sldMk cId="132736928" sldId="276"/>
            <ac:spMk id="190" creationId="{063EB1CC-30B5-4562-B50B-183E0E96AEDD}"/>
          </ac:spMkLst>
        </pc:spChg>
        <pc:spChg chg="mod">
          <ac:chgData name="Lee Hae_In" userId="07b8d1e70f2898c8" providerId="LiveId" clId="{7E107DBF-4244-4F7E-8F97-4D9DA44E0D4A}" dt="2020-06-01T07:48:49.071" v="4440"/>
          <ac:spMkLst>
            <pc:docMk/>
            <pc:sldMk cId="132736928" sldId="276"/>
            <ac:spMk id="194" creationId="{00EE7A6A-12EA-472D-A7F9-441923A219D3}"/>
          </ac:spMkLst>
        </pc:spChg>
        <pc:spChg chg="mod">
          <ac:chgData name="Lee Hae_In" userId="07b8d1e70f2898c8" providerId="LiveId" clId="{7E107DBF-4244-4F7E-8F97-4D9DA44E0D4A}" dt="2020-06-01T07:48:49.071" v="4440"/>
          <ac:spMkLst>
            <pc:docMk/>
            <pc:sldMk cId="132736928" sldId="276"/>
            <ac:spMk id="195" creationId="{CD38957C-F577-4994-88A3-7469FE54DC94}"/>
          </ac:spMkLst>
        </pc:spChg>
        <pc:spChg chg="mod">
          <ac:chgData name="Lee Hae_In" userId="07b8d1e70f2898c8" providerId="LiveId" clId="{7E107DBF-4244-4F7E-8F97-4D9DA44E0D4A}" dt="2020-06-01T07:48:49.071" v="4440"/>
          <ac:spMkLst>
            <pc:docMk/>
            <pc:sldMk cId="132736928" sldId="276"/>
            <ac:spMk id="196" creationId="{7403B7DB-FADA-4916-83A4-765B231859B2}"/>
          </ac:spMkLst>
        </pc:spChg>
        <pc:spChg chg="mod">
          <ac:chgData name="Lee Hae_In" userId="07b8d1e70f2898c8" providerId="LiveId" clId="{7E107DBF-4244-4F7E-8F97-4D9DA44E0D4A}" dt="2020-06-01T07:48:49.071" v="4440"/>
          <ac:spMkLst>
            <pc:docMk/>
            <pc:sldMk cId="132736928" sldId="276"/>
            <ac:spMk id="197" creationId="{C297D8F8-B3AD-47B4-B731-941EEF275D09}"/>
          </ac:spMkLst>
        </pc:spChg>
        <pc:spChg chg="mod">
          <ac:chgData name="Lee Hae_In" userId="07b8d1e70f2898c8" providerId="LiveId" clId="{7E107DBF-4244-4F7E-8F97-4D9DA44E0D4A}" dt="2020-06-01T07:48:49.071" v="4440"/>
          <ac:spMkLst>
            <pc:docMk/>
            <pc:sldMk cId="132736928" sldId="276"/>
            <ac:spMk id="200" creationId="{2CA17D4F-BAB6-4D02-B430-B92C9F195559}"/>
          </ac:spMkLst>
        </pc:spChg>
        <pc:spChg chg="mod">
          <ac:chgData name="Lee Hae_In" userId="07b8d1e70f2898c8" providerId="LiveId" clId="{7E107DBF-4244-4F7E-8F97-4D9DA44E0D4A}" dt="2020-06-01T07:48:49.071" v="4440"/>
          <ac:spMkLst>
            <pc:docMk/>
            <pc:sldMk cId="132736928" sldId="276"/>
            <ac:spMk id="201" creationId="{4859B914-9B84-4D4B-BF12-CB999155E6FE}"/>
          </ac:spMkLst>
        </pc:spChg>
        <pc:spChg chg="mod">
          <ac:chgData name="Lee Hae_In" userId="07b8d1e70f2898c8" providerId="LiveId" clId="{7E107DBF-4244-4F7E-8F97-4D9DA44E0D4A}" dt="2020-06-01T07:48:49.071" v="4440"/>
          <ac:spMkLst>
            <pc:docMk/>
            <pc:sldMk cId="132736928" sldId="276"/>
            <ac:spMk id="202" creationId="{665B1524-8EDD-4192-9A00-0E179C1043A9}"/>
          </ac:spMkLst>
        </pc:spChg>
        <pc:spChg chg="mod">
          <ac:chgData name="Lee Hae_In" userId="07b8d1e70f2898c8" providerId="LiveId" clId="{7E107DBF-4244-4F7E-8F97-4D9DA44E0D4A}" dt="2020-06-01T07:49:05.179" v="4447" actId="20577"/>
          <ac:spMkLst>
            <pc:docMk/>
            <pc:sldMk cId="132736928" sldId="276"/>
            <ac:spMk id="203" creationId="{E4CA0832-FA5B-4A5B-8F1E-E15EA135ADBC}"/>
          </ac:spMkLst>
        </pc:spChg>
        <pc:spChg chg="mod">
          <ac:chgData name="Lee Hae_In" userId="07b8d1e70f2898c8" providerId="LiveId" clId="{7E107DBF-4244-4F7E-8F97-4D9DA44E0D4A}" dt="2020-06-01T07:48:49.071" v="4440"/>
          <ac:spMkLst>
            <pc:docMk/>
            <pc:sldMk cId="132736928" sldId="276"/>
            <ac:spMk id="207" creationId="{85B6D194-DB44-4882-81C4-9CD533816B16}"/>
          </ac:spMkLst>
        </pc:spChg>
        <pc:spChg chg="mod">
          <ac:chgData name="Lee Hae_In" userId="07b8d1e70f2898c8" providerId="LiveId" clId="{7E107DBF-4244-4F7E-8F97-4D9DA44E0D4A}" dt="2020-06-01T07:48:49.071" v="4440"/>
          <ac:spMkLst>
            <pc:docMk/>
            <pc:sldMk cId="132736928" sldId="276"/>
            <ac:spMk id="208" creationId="{9014FA8F-D46C-4DE5-8CCF-F89B36BD8F2F}"/>
          </ac:spMkLst>
        </pc:spChg>
        <pc:spChg chg="mod">
          <ac:chgData name="Lee Hae_In" userId="07b8d1e70f2898c8" providerId="LiveId" clId="{7E107DBF-4244-4F7E-8F97-4D9DA44E0D4A}" dt="2020-06-01T07:48:49.071" v="4440"/>
          <ac:spMkLst>
            <pc:docMk/>
            <pc:sldMk cId="132736928" sldId="276"/>
            <ac:spMk id="209" creationId="{C63C4776-B066-449E-9016-7DA127FBE6AB}"/>
          </ac:spMkLst>
        </pc:spChg>
        <pc:spChg chg="mod">
          <ac:chgData name="Lee Hae_In" userId="07b8d1e70f2898c8" providerId="LiveId" clId="{7E107DBF-4244-4F7E-8F97-4D9DA44E0D4A}" dt="2020-06-01T07:48:49.071" v="4440"/>
          <ac:spMkLst>
            <pc:docMk/>
            <pc:sldMk cId="132736928" sldId="276"/>
            <ac:spMk id="210" creationId="{B0A05319-BF69-40EA-ADC2-126E76EBD5D2}"/>
          </ac:spMkLst>
        </pc:spChg>
        <pc:spChg chg="mod">
          <ac:chgData name="Lee Hae_In" userId="07b8d1e70f2898c8" providerId="LiveId" clId="{7E107DBF-4244-4F7E-8F97-4D9DA44E0D4A}" dt="2020-06-01T07:48:56.048" v="4442"/>
          <ac:spMkLst>
            <pc:docMk/>
            <pc:sldMk cId="132736928" sldId="276"/>
            <ac:spMk id="215" creationId="{DF1F2488-BBB8-44C4-925C-F85A648BB505}"/>
          </ac:spMkLst>
        </pc:spChg>
        <pc:spChg chg="mod">
          <ac:chgData name="Lee Hae_In" userId="07b8d1e70f2898c8" providerId="LiveId" clId="{7E107DBF-4244-4F7E-8F97-4D9DA44E0D4A}" dt="2020-06-01T07:48:56.048" v="4442"/>
          <ac:spMkLst>
            <pc:docMk/>
            <pc:sldMk cId="132736928" sldId="276"/>
            <ac:spMk id="216" creationId="{6C6C38F3-4C76-4958-B8CF-C25016B3C8A4}"/>
          </ac:spMkLst>
        </pc:spChg>
        <pc:spChg chg="mod">
          <ac:chgData name="Lee Hae_In" userId="07b8d1e70f2898c8" providerId="LiveId" clId="{7E107DBF-4244-4F7E-8F97-4D9DA44E0D4A}" dt="2020-06-01T07:48:56.048" v="4442"/>
          <ac:spMkLst>
            <pc:docMk/>
            <pc:sldMk cId="132736928" sldId="276"/>
            <ac:spMk id="217" creationId="{D7CC256A-EA9C-4D56-8099-95B2AF8D619C}"/>
          </ac:spMkLst>
        </pc:spChg>
        <pc:spChg chg="mod">
          <ac:chgData name="Lee Hae_In" userId="07b8d1e70f2898c8" providerId="LiveId" clId="{7E107DBF-4244-4F7E-8F97-4D9DA44E0D4A}" dt="2020-06-01T07:48:56.048" v="4442"/>
          <ac:spMkLst>
            <pc:docMk/>
            <pc:sldMk cId="132736928" sldId="276"/>
            <ac:spMk id="218" creationId="{B214D1C8-D6FB-4993-97BC-FAC32C03A9EC}"/>
          </ac:spMkLst>
        </pc:spChg>
        <pc:spChg chg="add mod">
          <ac:chgData name="Lee Hae_In" userId="07b8d1e70f2898c8" providerId="LiveId" clId="{7E107DBF-4244-4F7E-8F97-4D9DA44E0D4A}" dt="2020-06-01T07:49:01.139" v="4445" actId="1076"/>
          <ac:spMkLst>
            <pc:docMk/>
            <pc:sldMk cId="132736928" sldId="276"/>
            <ac:spMk id="219" creationId="{A214C08D-D843-48EE-8F5D-36A164FCA0E6}"/>
          </ac:spMkLst>
        </pc:spChg>
        <pc:spChg chg="mod">
          <ac:chgData name="Lee Hae_In" userId="07b8d1e70f2898c8" providerId="LiveId" clId="{7E107DBF-4244-4F7E-8F97-4D9DA44E0D4A}" dt="2020-06-01T07:49:16.942" v="4451"/>
          <ac:spMkLst>
            <pc:docMk/>
            <pc:sldMk cId="132736928" sldId="276"/>
            <ac:spMk id="222" creationId="{8F07E761-38A6-44FA-A3BC-5F0100D59B5F}"/>
          </ac:spMkLst>
        </pc:spChg>
        <pc:spChg chg="mod">
          <ac:chgData name="Lee Hae_In" userId="07b8d1e70f2898c8" providerId="LiveId" clId="{7E107DBF-4244-4F7E-8F97-4D9DA44E0D4A}" dt="2020-06-01T07:49:16.942" v="4451"/>
          <ac:spMkLst>
            <pc:docMk/>
            <pc:sldMk cId="132736928" sldId="276"/>
            <ac:spMk id="223" creationId="{04EA6297-73BC-4ED0-BFAB-B2262C639528}"/>
          </ac:spMkLst>
        </pc:spChg>
        <pc:spChg chg="mod">
          <ac:chgData name="Lee Hae_In" userId="07b8d1e70f2898c8" providerId="LiveId" clId="{7E107DBF-4244-4F7E-8F97-4D9DA44E0D4A}" dt="2020-06-01T07:49:16.942" v="4451"/>
          <ac:spMkLst>
            <pc:docMk/>
            <pc:sldMk cId="132736928" sldId="276"/>
            <ac:spMk id="224" creationId="{14C5899D-D787-46D1-8EE3-69730082F4FA}"/>
          </ac:spMkLst>
        </pc:spChg>
        <pc:spChg chg="add del mod">
          <ac:chgData name="Lee Hae_In" userId="07b8d1e70f2898c8" providerId="LiveId" clId="{7E107DBF-4244-4F7E-8F97-4D9DA44E0D4A}" dt="2020-06-01T07:49:25.480" v="4456" actId="20577"/>
          <ac:spMkLst>
            <pc:docMk/>
            <pc:sldMk cId="132736928" sldId="276"/>
            <ac:spMk id="225" creationId="{28A71858-1A4F-4978-94C4-CBAD4269AB07}"/>
          </ac:spMkLst>
        </pc:spChg>
        <pc:grpChg chg="add mod">
          <ac:chgData name="Lee Hae_In" userId="07b8d1e70f2898c8" providerId="LiveId" clId="{7E107DBF-4244-4F7E-8F97-4D9DA44E0D4A}" dt="2020-06-01T07:47:29.625" v="4400" actId="1076"/>
          <ac:grpSpMkLst>
            <pc:docMk/>
            <pc:sldMk cId="132736928" sldId="276"/>
            <ac:grpSpMk id="125" creationId="{AAB98D69-8537-4C9A-8546-6599CFE9C709}"/>
          </ac:grpSpMkLst>
        </pc:grpChg>
        <pc:grpChg chg="mod">
          <ac:chgData name="Lee Hae_In" userId="07b8d1e70f2898c8" providerId="LiveId" clId="{7E107DBF-4244-4F7E-8F97-4D9DA44E0D4A}" dt="2020-06-01T07:47:27.005" v="4399"/>
          <ac:grpSpMkLst>
            <pc:docMk/>
            <pc:sldMk cId="132736928" sldId="276"/>
            <ac:grpSpMk id="126" creationId="{5760C03C-0A7F-4CC9-B207-DDF950BA1365}"/>
          </ac:grpSpMkLst>
        </pc:grpChg>
        <pc:grpChg chg="add del mod">
          <ac:chgData name="Lee Hae_In" userId="07b8d1e70f2898c8" providerId="LiveId" clId="{7E107DBF-4244-4F7E-8F97-4D9DA44E0D4A}" dt="2020-06-01T07:48:43.770" v="4439" actId="478"/>
          <ac:grpSpMkLst>
            <pc:docMk/>
            <pc:sldMk cId="132736928" sldId="276"/>
            <ac:grpSpMk id="131" creationId="{A08DAB0C-8D32-4340-AD8D-287913DCFF7F}"/>
          </ac:grpSpMkLst>
        </pc:grpChg>
        <pc:grpChg chg="mod">
          <ac:chgData name="Lee Hae_In" userId="07b8d1e70f2898c8" providerId="LiveId" clId="{7E107DBF-4244-4F7E-8F97-4D9DA44E0D4A}" dt="2020-06-01T07:47:27.005" v="4399"/>
          <ac:grpSpMkLst>
            <pc:docMk/>
            <pc:sldMk cId="132736928" sldId="276"/>
            <ac:grpSpMk id="132" creationId="{C5EB3893-D84C-41A8-A16C-1062C69936E5}"/>
          </ac:grpSpMkLst>
        </pc:grpChg>
        <pc:grpChg chg="add mod">
          <ac:chgData name="Lee Hae_In" userId="07b8d1e70f2898c8" providerId="LiveId" clId="{7E107DBF-4244-4F7E-8F97-4D9DA44E0D4A}" dt="2020-06-01T07:47:29.625" v="4400" actId="1076"/>
          <ac:grpSpMkLst>
            <pc:docMk/>
            <pc:sldMk cId="132736928" sldId="276"/>
            <ac:grpSpMk id="137" creationId="{24E064D8-0AF7-4438-8128-EE16FF829621}"/>
          </ac:grpSpMkLst>
        </pc:grpChg>
        <pc:grpChg chg="mod">
          <ac:chgData name="Lee Hae_In" userId="07b8d1e70f2898c8" providerId="LiveId" clId="{7E107DBF-4244-4F7E-8F97-4D9DA44E0D4A}" dt="2020-06-01T07:47:27.005" v="4399"/>
          <ac:grpSpMkLst>
            <pc:docMk/>
            <pc:sldMk cId="132736928" sldId="276"/>
            <ac:grpSpMk id="138" creationId="{52FB34D5-1F77-4126-8356-B0774FBA015F}"/>
          </ac:grpSpMkLst>
        </pc:grpChg>
        <pc:grpChg chg="add mod">
          <ac:chgData name="Lee Hae_In" userId="07b8d1e70f2898c8" providerId="LiveId" clId="{7E107DBF-4244-4F7E-8F97-4D9DA44E0D4A}" dt="2020-06-01T07:47:29.625" v="4400" actId="1076"/>
          <ac:grpSpMkLst>
            <pc:docMk/>
            <pc:sldMk cId="132736928" sldId="276"/>
            <ac:grpSpMk id="144" creationId="{68B44FDC-0A3E-473C-84EB-F6B17B7DA315}"/>
          </ac:grpSpMkLst>
        </pc:grpChg>
        <pc:grpChg chg="mod">
          <ac:chgData name="Lee Hae_In" userId="07b8d1e70f2898c8" providerId="LiveId" clId="{7E107DBF-4244-4F7E-8F97-4D9DA44E0D4A}" dt="2020-06-01T07:47:27.005" v="4399"/>
          <ac:grpSpMkLst>
            <pc:docMk/>
            <pc:sldMk cId="132736928" sldId="276"/>
            <ac:grpSpMk id="145" creationId="{45FE0C36-A309-45C4-BAEE-638FB647E216}"/>
          </ac:grpSpMkLst>
        </pc:grpChg>
        <pc:grpChg chg="add mod">
          <ac:chgData name="Lee Hae_In" userId="07b8d1e70f2898c8" providerId="LiveId" clId="{7E107DBF-4244-4F7E-8F97-4D9DA44E0D4A}" dt="2020-06-01T07:47:29.625" v="4400" actId="1076"/>
          <ac:grpSpMkLst>
            <pc:docMk/>
            <pc:sldMk cId="132736928" sldId="276"/>
            <ac:grpSpMk id="150" creationId="{5F75D4B5-00BF-4E46-ACBC-FCE88E622E4E}"/>
          </ac:grpSpMkLst>
        </pc:grpChg>
        <pc:grpChg chg="mod">
          <ac:chgData name="Lee Hae_In" userId="07b8d1e70f2898c8" providerId="LiveId" clId="{7E107DBF-4244-4F7E-8F97-4D9DA44E0D4A}" dt="2020-06-01T07:47:27.005" v="4399"/>
          <ac:grpSpMkLst>
            <pc:docMk/>
            <pc:sldMk cId="132736928" sldId="276"/>
            <ac:grpSpMk id="151" creationId="{8E437F9C-39DA-4272-BCF2-E5297AA6C499}"/>
          </ac:grpSpMkLst>
        </pc:grpChg>
        <pc:grpChg chg="add mod">
          <ac:chgData name="Lee Hae_In" userId="07b8d1e70f2898c8" providerId="LiveId" clId="{7E107DBF-4244-4F7E-8F97-4D9DA44E0D4A}" dt="2020-06-01T07:47:29.625" v="4400" actId="1076"/>
          <ac:grpSpMkLst>
            <pc:docMk/>
            <pc:sldMk cId="132736928" sldId="276"/>
            <ac:grpSpMk id="157" creationId="{98625215-2F05-4719-94BE-D3F56914AB69}"/>
          </ac:grpSpMkLst>
        </pc:grpChg>
        <pc:grpChg chg="mod">
          <ac:chgData name="Lee Hae_In" userId="07b8d1e70f2898c8" providerId="LiveId" clId="{7E107DBF-4244-4F7E-8F97-4D9DA44E0D4A}" dt="2020-06-01T07:47:27.005" v="4399"/>
          <ac:grpSpMkLst>
            <pc:docMk/>
            <pc:sldMk cId="132736928" sldId="276"/>
            <ac:grpSpMk id="158" creationId="{1A0A1068-17C4-4710-8134-5BDC376FBD85}"/>
          </ac:grpSpMkLst>
        </pc:grpChg>
        <pc:grpChg chg="add mod">
          <ac:chgData name="Lee Hae_In" userId="07b8d1e70f2898c8" providerId="LiveId" clId="{7E107DBF-4244-4F7E-8F97-4D9DA44E0D4A}" dt="2020-06-01T07:47:29.625" v="4400" actId="1076"/>
          <ac:grpSpMkLst>
            <pc:docMk/>
            <pc:sldMk cId="132736928" sldId="276"/>
            <ac:grpSpMk id="164" creationId="{5BDB3E22-5A01-4291-B53E-F41F6B75899D}"/>
          </ac:grpSpMkLst>
        </pc:grpChg>
        <pc:grpChg chg="mod">
          <ac:chgData name="Lee Hae_In" userId="07b8d1e70f2898c8" providerId="LiveId" clId="{7E107DBF-4244-4F7E-8F97-4D9DA44E0D4A}" dt="2020-06-01T07:47:27.005" v="4399"/>
          <ac:grpSpMkLst>
            <pc:docMk/>
            <pc:sldMk cId="132736928" sldId="276"/>
            <ac:grpSpMk id="165" creationId="{B17DA134-F3E7-43F9-817F-619E26B28F8C}"/>
          </ac:grpSpMkLst>
        </pc:grpChg>
        <pc:grpChg chg="mod ord">
          <ac:chgData name="Lee Hae_In" userId="07b8d1e70f2898c8" providerId="LiveId" clId="{7E107DBF-4244-4F7E-8F97-4D9DA44E0D4A}" dt="2020-06-01T07:49:46.654" v="4462" actId="1076"/>
          <ac:grpSpMkLst>
            <pc:docMk/>
            <pc:sldMk cId="132736928" sldId="276"/>
            <ac:grpSpMk id="173" creationId="{6D92C586-04A0-4B12-AD4A-1875385CACAE}"/>
          </ac:grpSpMkLst>
        </pc:grpChg>
        <pc:grpChg chg="add mod">
          <ac:chgData name="Lee Hae_In" userId="07b8d1e70f2898c8" providerId="LiveId" clId="{7E107DBF-4244-4F7E-8F97-4D9DA44E0D4A}" dt="2020-06-01T07:48:51.818" v="4441" actId="1076"/>
          <ac:grpSpMkLst>
            <pc:docMk/>
            <pc:sldMk cId="132736928" sldId="276"/>
            <ac:grpSpMk id="179" creationId="{1B5F14FD-BE90-4B05-9558-5832C1898F5F}"/>
          </ac:grpSpMkLst>
        </pc:grpChg>
        <pc:grpChg chg="mod">
          <ac:chgData name="Lee Hae_In" userId="07b8d1e70f2898c8" providerId="LiveId" clId="{7E107DBF-4244-4F7E-8F97-4D9DA44E0D4A}" dt="2020-06-01T07:48:49.071" v="4440"/>
          <ac:grpSpMkLst>
            <pc:docMk/>
            <pc:sldMk cId="132736928" sldId="276"/>
            <ac:grpSpMk id="180" creationId="{116F4AA7-F0F4-4057-A699-FBB77620C22A}"/>
          </ac:grpSpMkLst>
        </pc:grpChg>
        <pc:grpChg chg="add mod">
          <ac:chgData name="Lee Hae_In" userId="07b8d1e70f2898c8" providerId="LiveId" clId="{7E107DBF-4244-4F7E-8F97-4D9DA44E0D4A}" dt="2020-06-01T07:48:51.818" v="4441" actId="1076"/>
          <ac:grpSpMkLst>
            <pc:docMk/>
            <pc:sldMk cId="132736928" sldId="276"/>
            <ac:grpSpMk id="185" creationId="{F253E3FC-C72D-41BB-9617-B9BCAE0704F3}"/>
          </ac:grpSpMkLst>
        </pc:grpChg>
        <pc:grpChg chg="mod">
          <ac:chgData name="Lee Hae_In" userId="07b8d1e70f2898c8" providerId="LiveId" clId="{7E107DBF-4244-4F7E-8F97-4D9DA44E0D4A}" dt="2020-06-01T07:48:49.071" v="4440"/>
          <ac:grpSpMkLst>
            <pc:docMk/>
            <pc:sldMk cId="132736928" sldId="276"/>
            <ac:grpSpMk id="186" creationId="{1E30D7FA-7CE6-4C90-B6F9-B8A71E4AB726}"/>
          </ac:grpSpMkLst>
        </pc:grpChg>
        <pc:grpChg chg="add mod">
          <ac:chgData name="Lee Hae_In" userId="07b8d1e70f2898c8" providerId="LiveId" clId="{7E107DBF-4244-4F7E-8F97-4D9DA44E0D4A}" dt="2020-06-01T07:48:51.818" v="4441" actId="1076"/>
          <ac:grpSpMkLst>
            <pc:docMk/>
            <pc:sldMk cId="132736928" sldId="276"/>
            <ac:grpSpMk id="192" creationId="{51E4F73C-DCE7-4FEE-A0B3-DB775C6E206E}"/>
          </ac:grpSpMkLst>
        </pc:grpChg>
        <pc:grpChg chg="mod">
          <ac:chgData name="Lee Hae_In" userId="07b8d1e70f2898c8" providerId="LiveId" clId="{7E107DBF-4244-4F7E-8F97-4D9DA44E0D4A}" dt="2020-06-01T07:48:49.071" v="4440"/>
          <ac:grpSpMkLst>
            <pc:docMk/>
            <pc:sldMk cId="132736928" sldId="276"/>
            <ac:grpSpMk id="193" creationId="{2AA94F9B-5B55-445E-9EC3-5E6578FC540C}"/>
          </ac:grpSpMkLst>
        </pc:grpChg>
        <pc:grpChg chg="add mod">
          <ac:chgData name="Lee Hae_In" userId="07b8d1e70f2898c8" providerId="LiveId" clId="{7E107DBF-4244-4F7E-8F97-4D9DA44E0D4A}" dt="2020-06-01T07:48:51.818" v="4441" actId="1076"/>
          <ac:grpSpMkLst>
            <pc:docMk/>
            <pc:sldMk cId="132736928" sldId="276"/>
            <ac:grpSpMk id="198" creationId="{B9EA2BC8-0AF3-43BD-899F-6550B0B4B7E5}"/>
          </ac:grpSpMkLst>
        </pc:grpChg>
        <pc:grpChg chg="mod">
          <ac:chgData name="Lee Hae_In" userId="07b8d1e70f2898c8" providerId="LiveId" clId="{7E107DBF-4244-4F7E-8F97-4D9DA44E0D4A}" dt="2020-06-01T07:48:49.071" v="4440"/>
          <ac:grpSpMkLst>
            <pc:docMk/>
            <pc:sldMk cId="132736928" sldId="276"/>
            <ac:grpSpMk id="199" creationId="{41A7F309-7E2E-4C3E-8D33-9E933B2BDA67}"/>
          </ac:grpSpMkLst>
        </pc:grpChg>
        <pc:grpChg chg="add mod">
          <ac:chgData name="Lee Hae_In" userId="07b8d1e70f2898c8" providerId="LiveId" clId="{7E107DBF-4244-4F7E-8F97-4D9DA44E0D4A}" dt="2020-06-01T07:48:51.818" v="4441" actId="1076"/>
          <ac:grpSpMkLst>
            <pc:docMk/>
            <pc:sldMk cId="132736928" sldId="276"/>
            <ac:grpSpMk id="205" creationId="{F1F0D97B-9808-4F04-AEB6-69253610A93F}"/>
          </ac:grpSpMkLst>
        </pc:grpChg>
        <pc:grpChg chg="mod">
          <ac:chgData name="Lee Hae_In" userId="07b8d1e70f2898c8" providerId="LiveId" clId="{7E107DBF-4244-4F7E-8F97-4D9DA44E0D4A}" dt="2020-06-01T07:48:49.071" v="4440"/>
          <ac:grpSpMkLst>
            <pc:docMk/>
            <pc:sldMk cId="132736928" sldId="276"/>
            <ac:grpSpMk id="206" creationId="{5D95CBAC-67C8-463A-917D-0AD7B5A42A75}"/>
          </ac:grpSpMkLst>
        </pc:grpChg>
        <pc:grpChg chg="add del mod">
          <ac:chgData name="Lee Hae_In" userId="07b8d1e70f2898c8" providerId="LiveId" clId="{7E107DBF-4244-4F7E-8F97-4D9DA44E0D4A}" dt="2020-06-01T07:48:57.073" v="4443"/>
          <ac:grpSpMkLst>
            <pc:docMk/>
            <pc:sldMk cId="132736928" sldId="276"/>
            <ac:grpSpMk id="213" creationId="{4A860228-635C-498F-AC49-B3F6EA83E941}"/>
          </ac:grpSpMkLst>
        </pc:grpChg>
        <pc:grpChg chg="mod">
          <ac:chgData name="Lee Hae_In" userId="07b8d1e70f2898c8" providerId="LiveId" clId="{7E107DBF-4244-4F7E-8F97-4D9DA44E0D4A}" dt="2020-06-01T07:48:56.048" v="4442"/>
          <ac:grpSpMkLst>
            <pc:docMk/>
            <pc:sldMk cId="132736928" sldId="276"/>
            <ac:grpSpMk id="214" creationId="{35017990-EBA7-4009-A92F-9FD82CEF4915}"/>
          </ac:grpSpMkLst>
        </pc:grpChg>
        <pc:grpChg chg="add mod">
          <ac:chgData name="Lee Hae_In" userId="07b8d1e70f2898c8" providerId="LiveId" clId="{7E107DBF-4244-4F7E-8F97-4D9DA44E0D4A}" dt="2020-06-01T07:49:19.370" v="4452" actId="1076"/>
          <ac:grpSpMkLst>
            <pc:docMk/>
            <pc:sldMk cId="132736928" sldId="276"/>
            <ac:grpSpMk id="220" creationId="{51A9E79C-54C8-48F4-9C25-B1B14C7CE6D2}"/>
          </ac:grpSpMkLst>
        </pc:grpChg>
        <pc:grpChg chg="mod">
          <ac:chgData name="Lee Hae_In" userId="07b8d1e70f2898c8" providerId="LiveId" clId="{7E107DBF-4244-4F7E-8F97-4D9DA44E0D4A}" dt="2020-06-01T07:49:16.942" v="4451"/>
          <ac:grpSpMkLst>
            <pc:docMk/>
            <pc:sldMk cId="132736928" sldId="276"/>
            <ac:grpSpMk id="221" creationId="{8C4A8377-68AD-413B-B6DE-8D67D636E7B5}"/>
          </ac:grpSpMkLst>
        </pc:grpChg>
        <pc:cxnChg chg="add mod">
          <ac:chgData name="Lee Hae_In" userId="07b8d1e70f2898c8" providerId="LiveId" clId="{7E107DBF-4244-4F7E-8F97-4D9DA44E0D4A}" dt="2020-06-01T07:47:11.911" v="4396" actId="14100"/>
          <ac:cxnSpMkLst>
            <pc:docMk/>
            <pc:sldMk cId="132736928" sldId="276"/>
            <ac:cxnSpMk id="124" creationId="{CD4B6E92-BD6A-43FF-B0DC-7A08F9A24A3C}"/>
          </ac:cxnSpMkLst>
        </pc:cxnChg>
        <pc:cxnChg chg="add mod">
          <ac:chgData name="Lee Hae_In" userId="07b8d1e70f2898c8" providerId="LiveId" clId="{7E107DBF-4244-4F7E-8F97-4D9DA44E0D4A}" dt="2020-06-01T07:47:29.625" v="4400" actId="1076"/>
          <ac:cxnSpMkLst>
            <pc:docMk/>
            <pc:sldMk cId="132736928" sldId="276"/>
            <ac:cxnSpMk id="143" creationId="{169D9617-4832-43FC-B9F8-F3C2431EB46C}"/>
          </ac:cxnSpMkLst>
        </pc:cxnChg>
        <pc:cxnChg chg="add mod">
          <ac:chgData name="Lee Hae_In" userId="07b8d1e70f2898c8" providerId="LiveId" clId="{7E107DBF-4244-4F7E-8F97-4D9DA44E0D4A}" dt="2020-06-01T07:47:29.625" v="4400" actId="1076"/>
          <ac:cxnSpMkLst>
            <pc:docMk/>
            <pc:sldMk cId="132736928" sldId="276"/>
            <ac:cxnSpMk id="156" creationId="{37043F96-581C-4B38-BC51-B1A874AD9419}"/>
          </ac:cxnSpMkLst>
        </pc:cxnChg>
        <pc:cxnChg chg="add mod">
          <ac:chgData name="Lee Hae_In" userId="07b8d1e70f2898c8" providerId="LiveId" clId="{7E107DBF-4244-4F7E-8F97-4D9DA44E0D4A}" dt="2020-06-01T07:47:29.625" v="4400" actId="1076"/>
          <ac:cxnSpMkLst>
            <pc:docMk/>
            <pc:sldMk cId="132736928" sldId="276"/>
            <ac:cxnSpMk id="163" creationId="{73CA6E0D-BA37-499D-A819-67CDBDEE157E}"/>
          </ac:cxnSpMkLst>
        </pc:cxnChg>
        <pc:cxnChg chg="add mod">
          <ac:chgData name="Lee Hae_In" userId="07b8d1e70f2898c8" providerId="LiveId" clId="{7E107DBF-4244-4F7E-8F97-4D9DA44E0D4A}" dt="2020-06-01T07:47:29.625" v="4400" actId="1076"/>
          <ac:cxnSpMkLst>
            <pc:docMk/>
            <pc:sldMk cId="132736928" sldId="276"/>
            <ac:cxnSpMk id="170" creationId="{E508F424-38AB-4DAF-87E8-50D862BDD0AF}"/>
          </ac:cxnSpMkLst>
        </pc:cxnChg>
        <pc:cxnChg chg="add del mod">
          <ac:chgData name="Lee Hae_In" userId="07b8d1e70f2898c8" providerId="LiveId" clId="{7E107DBF-4244-4F7E-8F97-4D9DA44E0D4A}" dt="2020-06-01T07:48:15.444" v="4426" actId="478"/>
          <ac:cxnSpMkLst>
            <pc:docMk/>
            <pc:sldMk cId="132736928" sldId="276"/>
            <ac:cxnSpMk id="171" creationId="{6788AF6D-5914-4556-9E1D-9EDCBEB5574A}"/>
          </ac:cxnSpMkLst>
        </pc:cxnChg>
        <pc:cxnChg chg="add mod">
          <ac:chgData name="Lee Hae_In" userId="07b8d1e70f2898c8" providerId="LiveId" clId="{7E107DBF-4244-4F7E-8F97-4D9DA44E0D4A}" dt="2020-06-01T07:47:29.625" v="4400" actId="1076"/>
          <ac:cxnSpMkLst>
            <pc:docMk/>
            <pc:sldMk cId="132736928" sldId="276"/>
            <ac:cxnSpMk id="178" creationId="{A80B200E-F0ED-4FBD-B290-DD18FB64F33C}"/>
          </ac:cxnSpMkLst>
        </pc:cxnChg>
        <pc:cxnChg chg="add mod">
          <ac:chgData name="Lee Hae_In" userId="07b8d1e70f2898c8" providerId="LiveId" clId="{7E107DBF-4244-4F7E-8F97-4D9DA44E0D4A}" dt="2020-06-01T07:48:51.818" v="4441" actId="1076"/>
          <ac:cxnSpMkLst>
            <pc:docMk/>
            <pc:sldMk cId="132736928" sldId="276"/>
            <ac:cxnSpMk id="191" creationId="{4FA0A208-12F0-462D-B84C-C6E60EC36849}"/>
          </ac:cxnSpMkLst>
        </pc:cxnChg>
        <pc:cxnChg chg="add del mod">
          <ac:chgData name="Lee Hae_In" userId="07b8d1e70f2898c8" providerId="LiveId" clId="{7E107DBF-4244-4F7E-8F97-4D9DA44E0D4A}" dt="2020-06-01T07:49:11.592" v="4450" actId="478"/>
          <ac:cxnSpMkLst>
            <pc:docMk/>
            <pc:sldMk cId="132736928" sldId="276"/>
            <ac:cxnSpMk id="204" creationId="{480ADBF8-2387-4531-B179-ECDB938663D9}"/>
          </ac:cxnSpMkLst>
        </pc:cxnChg>
        <pc:cxnChg chg="add mod">
          <ac:chgData name="Lee Hae_In" userId="07b8d1e70f2898c8" providerId="LiveId" clId="{7E107DBF-4244-4F7E-8F97-4D9DA44E0D4A}" dt="2020-06-01T07:48:51.818" v="4441" actId="1076"/>
          <ac:cxnSpMkLst>
            <pc:docMk/>
            <pc:sldMk cId="132736928" sldId="276"/>
            <ac:cxnSpMk id="211" creationId="{F1BB1D96-FEA0-4A72-95BB-8EABA90B2E28}"/>
          </ac:cxnSpMkLst>
        </pc:cxnChg>
        <pc:cxnChg chg="add mod">
          <ac:chgData name="Lee Hae_In" userId="07b8d1e70f2898c8" providerId="LiveId" clId="{7E107DBF-4244-4F7E-8F97-4D9DA44E0D4A}" dt="2020-06-01T07:48:51.818" v="4441" actId="1076"/>
          <ac:cxnSpMkLst>
            <pc:docMk/>
            <pc:sldMk cId="132736928" sldId="276"/>
            <ac:cxnSpMk id="212" creationId="{B2DFEDC1-EE82-4C71-AA3D-50DFFC845D59}"/>
          </ac:cxnSpMkLst>
        </pc:cxnChg>
      </pc:sldChg>
      <pc:sldChg chg="add del">
        <pc:chgData name="Lee Hae_In" userId="07b8d1e70f2898c8" providerId="LiveId" clId="{7E107DBF-4244-4F7E-8F97-4D9DA44E0D4A}" dt="2020-06-01T07:46:55.407" v="4389"/>
        <pc:sldMkLst>
          <pc:docMk/>
          <pc:sldMk cId="924531760" sldId="276"/>
        </pc:sldMkLst>
      </pc:sldChg>
      <pc:sldChg chg="addSp delSp modSp add mod">
        <pc:chgData name="Lee Hae_In" userId="07b8d1e70f2898c8" providerId="LiveId" clId="{7E107DBF-4244-4F7E-8F97-4D9DA44E0D4A}" dt="2020-06-01T08:02:37.628" v="5580" actId="14100"/>
        <pc:sldMkLst>
          <pc:docMk/>
          <pc:sldMk cId="2643934163" sldId="277"/>
        </pc:sldMkLst>
        <pc:spChg chg="mod">
          <ac:chgData name="Lee Hae_In" userId="07b8d1e70f2898c8" providerId="LiveId" clId="{7E107DBF-4244-4F7E-8F97-4D9DA44E0D4A}" dt="2020-06-01T07:55:04.785" v="5203"/>
          <ac:spMkLst>
            <pc:docMk/>
            <pc:sldMk cId="2643934163" sldId="277"/>
            <ac:spMk id="5" creationId="{068C4EE3-FE0A-44C3-A94B-DE56032CBC1B}"/>
          </ac:spMkLst>
        </pc:spChg>
        <pc:spChg chg="add mod">
          <ac:chgData name="Lee Hae_In" userId="07b8d1e70f2898c8" providerId="LiveId" clId="{7E107DBF-4244-4F7E-8F97-4D9DA44E0D4A}" dt="2020-06-01T07:57:50.026" v="5381" actId="1076"/>
          <ac:spMkLst>
            <pc:docMk/>
            <pc:sldMk cId="2643934163" sldId="277"/>
            <ac:spMk id="17" creationId="{E8B81380-47E4-44C7-BE0F-7AD71FC18C53}"/>
          </ac:spMkLst>
        </pc:spChg>
        <pc:spChg chg="add mod">
          <ac:chgData name="Lee Hae_In" userId="07b8d1e70f2898c8" providerId="LiveId" clId="{7E107DBF-4244-4F7E-8F97-4D9DA44E0D4A}" dt="2020-06-01T08:00:33.463" v="5529" actId="1076"/>
          <ac:spMkLst>
            <pc:docMk/>
            <pc:sldMk cId="2643934163" sldId="277"/>
            <ac:spMk id="31" creationId="{FD40735E-DF96-4319-BAF4-DDE96CFE036B}"/>
          </ac:spMkLst>
        </pc:spChg>
        <pc:spChg chg="add mod">
          <ac:chgData name="Lee Hae_In" userId="07b8d1e70f2898c8" providerId="LiveId" clId="{7E107DBF-4244-4F7E-8F97-4D9DA44E0D4A}" dt="2020-06-01T08:02:31.536" v="5578" actId="20577"/>
          <ac:spMkLst>
            <pc:docMk/>
            <pc:sldMk cId="2643934163" sldId="277"/>
            <ac:spMk id="72" creationId="{D02FD7DD-B19E-48B5-B9F9-62B89DBA0485}"/>
          </ac:spMkLst>
        </pc:spChg>
        <pc:spChg chg="del">
          <ac:chgData name="Lee Hae_In" userId="07b8d1e70f2898c8" providerId="LiveId" clId="{7E107DBF-4244-4F7E-8F97-4D9DA44E0D4A}" dt="2020-06-01T07:50:20.502" v="4468" actId="478"/>
          <ac:spMkLst>
            <pc:docMk/>
            <pc:sldMk cId="2643934163" sldId="277"/>
            <ac:spMk id="172" creationId="{B8A66098-54EE-4F53-828C-551024102DB0}"/>
          </ac:spMkLst>
        </pc:spChg>
        <pc:spChg chg="del">
          <ac:chgData name="Lee Hae_In" userId="07b8d1e70f2898c8" providerId="LiveId" clId="{7E107DBF-4244-4F7E-8F97-4D9DA44E0D4A}" dt="2020-06-01T07:50:20.502" v="4468" actId="478"/>
          <ac:spMkLst>
            <pc:docMk/>
            <pc:sldMk cId="2643934163" sldId="277"/>
            <ac:spMk id="176" creationId="{C89C1A77-1FCE-457D-9C74-60B75B712177}"/>
          </ac:spMkLst>
        </pc:spChg>
        <pc:spChg chg="del">
          <ac:chgData name="Lee Hae_In" userId="07b8d1e70f2898c8" providerId="LiveId" clId="{7E107DBF-4244-4F7E-8F97-4D9DA44E0D4A}" dt="2020-06-01T07:50:20.502" v="4468" actId="478"/>
          <ac:spMkLst>
            <pc:docMk/>
            <pc:sldMk cId="2643934163" sldId="277"/>
            <ac:spMk id="177" creationId="{EECF1C34-ACDB-44B8-A8FA-F1C9ED4B6E26}"/>
          </ac:spMkLst>
        </pc:spChg>
        <pc:spChg chg="add mod">
          <ac:chgData name="Lee Hae_In" userId="07b8d1e70f2898c8" providerId="LiveId" clId="{7E107DBF-4244-4F7E-8F97-4D9DA44E0D4A}" dt="2020-06-01T07:57:47.677" v="5380" actId="1076"/>
          <ac:spMkLst>
            <pc:docMk/>
            <pc:sldMk cId="2643934163" sldId="277"/>
            <ac:spMk id="213" creationId="{918BA488-2895-4A12-9754-294981BAF2D2}"/>
          </ac:spMkLst>
        </pc:spChg>
        <pc:spChg chg="add mod">
          <ac:chgData name="Lee Hae_In" userId="07b8d1e70f2898c8" providerId="LiveId" clId="{7E107DBF-4244-4F7E-8F97-4D9DA44E0D4A}" dt="2020-06-01T07:57:45.270" v="5379" actId="1076"/>
          <ac:spMkLst>
            <pc:docMk/>
            <pc:sldMk cId="2643934163" sldId="277"/>
            <ac:spMk id="214" creationId="{9F161A73-3D40-48F4-AB8C-818BEA0B679C}"/>
          </ac:spMkLst>
        </pc:spChg>
        <pc:spChg chg="add mod">
          <ac:chgData name="Lee Hae_In" userId="07b8d1e70f2898c8" providerId="LiveId" clId="{7E107DBF-4244-4F7E-8F97-4D9DA44E0D4A}" dt="2020-06-01T07:57:43.558" v="5378" actId="1076"/>
          <ac:spMkLst>
            <pc:docMk/>
            <pc:sldMk cId="2643934163" sldId="277"/>
            <ac:spMk id="215" creationId="{8470F52B-572F-41E8-ABB9-77C01CDD07B4}"/>
          </ac:spMkLst>
        </pc:spChg>
        <pc:spChg chg="add mod">
          <ac:chgData name="Lee Hae_In" userId="07b8d1e70f2898c8" providerId="LiveId" clId="{7E107DBF-4244-4F7E-8F97-4D9DA44E0D4A}" dt="2020-06-01T07:56:33.177" v="5260" actId="1076"/>
          <ac:spMkLst>
            <pc:docMk/>
            <pc:sldMk cId="2643934163" sldId="277"/>
            <ac:spMk id="216" creationId="{5DEE5D45-46BA-4C3E-9765-621741E21CB1}"/>
          </ac:spMkLst>
        </pc:spChg>
        <pc:spChg chg="add mod">
          <ac:chgData name="Lee Hae_In" userId="07b8d1e70f2898c8" providerId="LiveId" clId="{7E107DBF-4244-4F7E-8F97-4D9DA44E0D4A}" dt="2020-06-01T07:57:39.691" v="5377" actId="1035"/>
          <ac:spMkLst>
            <pc:docMk/>
            <pc:sldMk cId="2643934163" sldId="277"/>
            <ac:spMk id="217" creationId="{29E788EF-9E8A-4E79-BD8B-E3EC1A33554A}"/>
          </ac:spMkLst>
        </pc:spChg>
        <pc:spChg chg="add mod">
          <ac:chgData name="Lee Hae_In" userId="07b8d1e70f2898c8" providerId="LiveId" clId="{7E107DBF-4244-4F7E-8F97-4D9DA44E0D4A}" dt="2020-06-01T07:57:30.060" v="5368" actId="1076"/>
          <ac:spMkLst>
            <pc:docMk/>
            <pc:sldMk cId="2643934163" sldId="277"/>
            <ac:spMk id="218" creationId="{9CA867A3-0990-44D0-8B3D-979ACA570332}"/>
          </ac:spMkLst>
        </pc:spChg>
        <pc:spChg chg="del">
          <ac:chgData name="Lee Hae_In" userId="07b8d1e70f2898c8" providerId="LiveId" clId="{7E107DBF-4244-4F7E-8F97-4D9DA44E0D4A}" dt="2020-06-01T07:50:20.502" v="4468" actId="478"/>
          <ac:spMkLst>
            <pc:docMk/>
            <pc:sldMk cId="2643934163" sldId="277"/>
            <ac:spMk id="219" creationId="{A214C08D-D843-48EE-8F5D-36A164FCA0E6}"/>
          </ac:spMkLst>
        </pc:spChg>
        <pc:spChg chg="add del mod">
          <ac:chgData name="Lee Hae_In" userId="07b8d1e70f2898c8" providerId="LiveId" clId="{7E107DBF-4244-4F7E-8F97-4D9DA44E0D4A}" dt="2020-06-01T07:57:22.461" v="5366"/>
          <ac:spMkLst>
            <pc:docMk/>
            <pc:sldMk cId="2643934163" sldId="277"/>
            <ac:spMk id="226" creationId="{E304866F-E0EE-4228-915C-526BAD9FD222}"/>
          </ac:spMkLst>
        </pc:spChg>
        <pc:spChg chg="add del mod">
          <ac:chgData name="Lee Hae_In" userId="07b8d1e70f2898c8" providerId="LiveId" clId="{7E107DBF-4244-4F7E-8F97-4D9DA44E0D4A}" dt="2020-06-01T07:57:55.951" v="5383"/>
          <ac:spMkLst>
            <pc:docMk/>
            <pc:sldMk cId="2643934163" sldId="277"/>
            <ac:spMk id="227" creationId="{9FD97F9F-F076-43C3-AE3A-35DA5EF03F09}"/>
          </ac:spMkLst>
        </pc:spChg>
        <pc:spChg chg="add mod">
          <ac:chgData name="Lee Hae_In" userId="07b8d1e70f2898c8" providerId="LiveId" clId="{7E107DBF-4244-4F7E-8F97-4D9DA44E0D4A}" dt="2020-06-01T07:58:44.498" v="5408" actId="20577"/>
          <ac:spMkLst>
            <pc:docMk/>
            <pc:sldMk cId="2643934163" sldId="277"/>
            <ac:spMk id="228" creationId="{97B7DDD7-E814-4113-838C-77DA77351B0C}"/>
          </ac:spMkLst>
        </pc:spChg>
        <pc:spChg chg="add mod">
          <ac:chgData name="Lee Hae_In" userId="07b8d1e70f2898c8" providerId="LiveId" clId="{7E107DBF-4244-4F7E-8F97-4D9DA44E0D4A}" dt="2020-06-01T07:59:22.074" v="5421" actId="20577"/>
          <ac:spMkLst>
            <pc:docMk/>
            <pc:sldMk cId="2643934163" sldId="277"/>
            <ac:spMk id="231" creationId="{B451A7D3-7D58-47CC-BA8B-C8B948CB9FBF}"/>
          </ac:spMkLst>
        </pc:spChg>
        <pc:spChg chg="add mod">
          <ac:chgData name="Lee Hae_In" userId="07b8d1e70f2898c8" providerId="LiveId" clId="{7E107DBF-4244-4F7E-8F97-4D9DA44E0D4A}" dt="2020-06-01T07:59:57.827" v="5431" actId="20577"/>
          <ac:spMkLst>
            <pc:docMk/>
            <pc:sldMk cId="2643934163" sldId="277"/>
            <ac:spMk id="234" creationId="{83A4DC50-5635-4C4C-9C34-764BA5EB72E1}"/>
          </ac:spMkLst>
        </pc:spChg>
        <pc:spChg chg="add mod">
          <ac:chgData name="Lee Hae_In" userId="07b8d1e70f2898c8" providerId="LiveId" clId="{7E107DBF-4244-4F7E-8F97-4D9DA44E0D4A}" dt="2020-06-01T08:01:04.184" v="5535" actId="20577"/>
          <ac:spMkLst>
            <pc:docMk/>
            <pc:sldMk cId="2643934163" sldId="277"/>
            <ac:spMk id="237" creationId="{6322A88D-AAD1-40C6-A7BB-D41BE4CE579A}"/>
          </ac:spMkLst>
        </pc:spChg>
        <pc:spChg chg="add mod">
          <ac:chgData name="Lee Hae_In" userId="07b8d1e70f2898c8" providerId="LiveId" clId="{7E107DBF-4244-4F7E-8F97-4D9DA44E0D4A}" dt="2020-06-01T08:01:24.649" v="5543" actId="20577"/>
          <ac:spMkLst>
            <pc:docMk/>
            <pc:sldMk cId="2643934163" sldId="277"/>
            <ac:spMk id="240" creationId="{B35476F0-B24E-45BF-AB68-9B973496F22C}"/>
          </ac:spMkLst>
        </pc:spChg>
        <pc:spChg chg="add del mod">
          <ac:chgData name="Lee Hae_In" userId="07b8d1e70f2898c8" providerId="LiveId" clId="{7E107DBF-4244-4F7E-8F97-4D9DA44E0D4A}" dt="2020-06-01T08:01:53.613" v="5550"/>
          <ac:spMkLst>
            <pc:docMk/>
            <pc:sldMk cId="2643934163" sldId="277"/>
            <ac:spMk id="241" creationId="{8BE3D802-320F-45D6-821C-A4A436615873}"/>
          </ac:spMkLst>
        </pc:spChg>
        <pc:grpChg chg="del">
          <ac:chgData name="Lee Hae_In" userId="07b8d1e70f2898c8" providerId="LiveId" clId="{7E107DBF-4244-4F7E-8F97-4D9DA44E0D4A}" dt="2020-06-01T07:50:20.502" v="4468" actId="478"/>
          <ac:grpSpMkLst>
            <pc:docMk/>
            <pc:sldMk cId="2643934163" sldId="277"/>
            <ac:grpSpMk id="3" creationId="{331F21D5-0724-4531-8CCB-68F9F74633F0}"/>
          </ac:grpSpMkLst>
        </pc:grpChg>
        <pc:grpChg chg="del">
          <ac:chgData name="Lee Hae_In" userId="07b8d1e70f2898c8" providerId="LiveId" clId="{7E107DBF-4244-4F7E-8F97-4D9DA44E0D4A}" dt="2020-06-01T07:50:20.502" v="4468" actId="478"/>
          <ac:grpSpMkLst>
            <pc:docMk/>
            <pc:sldMk cId="2643934163" sldId="277"/>
            <ac:grpSpMk id="16" creationId="{C67F3E45-5CC7-44F9-A395-B70420DA2C5D}"/>
          </ac:grpSpMkLst>
        </pc:grpChg>
        <pc:grpChg chg="del">
          <ac:chgData name="Lee Hae_In" userId="07b8d1e70f2898c8" providerId="LiveId" clId="{7E107DBF-4244-4F7E-8F97-4D9DA44E0D4A}" dt="2020-06-01T07:50:20.502" v="4468" actId="478"/>
          <ac:grpSpMkLst>
            <pc:docMk/>
            <pc:sldMk cId="2643934163" sldId="277"/>
            <ac:grpSpMk id="35" creationId="{EB9730E0-A1E5-4D08-AAB2-CF19D4EFBED5}"/>
          </ac:grpSpMkLst>
        </pc:grpChg>
        <pc:grpChg chg="del">
          <ac:chgData name="Lee Hae_In" userId="07b8d1e70f2898c8" providerId="LiveId" clId="{7E107DBF-4244-4F7E-8F97-4D9DA44E0D4A}" dt="2020-06-01T07:50:20.502" v="4468" actId="478"/>
          <ac:grpSpMkLst>
            <pc:docMk/>
            <pc:sldMk cId="2643934163" sldId="277"/>
            <ac:grpSpMk id="43" creationId="{76E1151B-DA61-4A3D-BAF3-9C7926D4A4C7}"/>
          </ac:grpSpMkLst>
        </pc:grpChg>
        <pc:grpChg chg="del">
          <ac:chgData name="Lee Hae_In" userId="07b8d1e70f2898c8" providerId="LiveId" clId="{7E107DBF-4244-4F7E-8F97-4D9DA44E0D4A}" dt="2020-06-01T07:50:20.502" v="4468" actId="478"/>
          <ac:grpSpMkLst>
            <pc:docMk/>
            <pc:sldMk cId="2643934163" sldId="277"/>
            <ac:grpSpMk id="50" creationId="{B4ADC090-0721-4501-8072-938FD6B35949}"/>
          </ac:grpSpMkLst>
        </pc:grpChg>
        <pc:grpChg chg="del">
          <ac:chgData name="Lee Hae_In" userId="07b8d1e70f2898c8" providerId="LiveId" clId="{7E107DBF-4244-4F7E-8F97-4D9DA44E0D4A}" dt="2020-06-01T07:50:20.502" v="4468" actId="478"/>
          <ac:grpSpMkLst>
            <pc:docMk/>
            <pc:sldMk cId="2643934163" sldId="277"/>
            <ac:grpSpMk id="57" creationId="{1B20AE27-F2F7-48CE-978B-0C069B3B5DC7}"/>
          </ac:grpSpMkLst>
        </pc:grpChg>
        <pc:grpChg chg="del">
          <ac:chgData name="Lee Hae_In" userId="07b8d1e70f2898c8" providerId="LiveId" clId="{7E107DBF-4244-4F7E-8F97-4D9DA44E0D4A}" dt="2020-06-01T07:50:20.502" v="4468" actId="478"/>
          <ac:grpSpMkLst>
            <pc:docMk/>
            <pc:sldMk cId="2643934163" sldId="277"/>
            <ac:grpSpMk id="64" creationId="{248584D9-548D-4E8A-9271-E3CDA6B41948}"/>
          </ac:grpSpMkLst>
        </pc:grpChg>
        <pc:grpChg chg="del">
          <ac:chgData name="Lee Hae_In" userId="07b8d1e70f2898c8" providerId="LiveId" clId="{7E107DBF-4244-4F7E-8F97-4D9DA44E0D4A}" dt="2020-06-01T07:50:20.502" v="4468" actId="478"/>
          <ac:grpSpMkLst>
            <pc:docMk/>
            <pc:sldMk cId="2643934163" sldId="277"/>
            <ac:grpSpMk id="76" creationId="{7D076B58-2317-45C0-80D8-D222678F455E}"/>
          </ac:grpSpMkLst>
        </pc:grpChg>
        <pc:grpChg chg="del">
          <ac:chgData name="Lee Hae_In" userId="07b8d1e70f2898c8" providerId="LiveId" clId="{7E107DBF-4244-4F7E-8F97-4D9DA44E0D4A}" dt="2020-06-01T07:50:20.502" v="4468" actId="478"/>
          <ac:grpSpMkLst>
            <pc:docMk/>
            <pc:sldMk cId="2643934163" sldId="277"/>
            <ac:grpSpMk id="82" creationId="{E1C6FF39-2C49-42DB-A58D-77D9B5E30219}"/>
          </ac:grpSpMkLst>
        </pc:grpChg>
        <pc:grpChg chg="del">
          <ac:chgData name="Lee Hae_In" userId="07b8d1e70f2898c8" providerId="LiveId" clId="{7E107DBF-4244-4F7E-8F97-4D9DA44E0D4A}" dt="2020-06-01T07:50:20.502" v="4468" actId="478"/>
          <ac:grpSpMkLst>
            <pc:docMk/>
            <pc:sldMk cId="2643934163" sldId="277"/>
            <ac:grpSpMk id="89" creationId="{47884E34-F8E0-46BF-8157-353ACFD69F5E}"/>
          </ac:grpSpMkLst>
        </pc:grpChg>
        <pc:grpChg chg="del">
          <ac:chgData name="Lee Hae_In" userId="07b8d1e70f2898c8" providerId="LiveId" clId="{7E107DBF-4244-4F7E-8F97-4D9DA44E0D4A}" dt="2020-06-01T07:50:20.502" v="4468" actId="478"/>
          <ac:grpSpMkLst>
            <pc:docMk/>
            <pc:sldMk cId="2643934163" sldId="277"/>
            <ac:grpSpMk id="96" creationId="{568B6E51-D034-4988-AFB4-A0971965A766}"/>
          </ac:grpSpMkLst>
        </pc:grpChg>
        <pc:grpChg chg="del">
          <ac:chgData name="Lee Hae_In" userId="07b8d1e70f2898c8" providerId="LiveId" clId="{7E107DBF-4244-4F7E-8F97-4D9DA44E0D4A}" dt="2020-06-01T07:50:20.502" v="4468" actId="478"/>
          <ac:grpSpMkLst>
            <pc:docMk/>
            <pc:sldMk cId="2643934163" sldId="277"/>
            <ac:grpSpMk id="102" creationId="{C5448868-5C81-4C47-98B6-937BE3B4A8A1}"/>
          </ac:grpSpMkLst>
        </pc:grpChg>
        <pc:grpChg chg="del">
          <ac:chgData name="Lee Hae_In" userId="07b8d1e70f2898c8" providerId="LiveId" clId="{7E107DBF-4244-4F7E-8F97-4D9DA44E0D4A}" dt="2020-06-01T07:50:20.502" v="4468" actId="478"/>
          <ac:grpSpMkLst>
            <pc:docMk/>
            <pc:sldMk cId="2643934163" sldId="277"/>
            <ac:grpSpMk id="109" creationId="{F5C57816-6F67-453E-9E6D-FEF93EC422DF}"/>
          </ac:grpSpMkLst>
        </pc:grpChg>
        <pc:grpChg chg="del">
          <ac:chgData name="Lee Hae_In" userId="07b8d1e70f2898c8" providerId="LiveId" clId="{7E107DBF-4244-4F7E-8F97-4D9DA44E0D4A}" dt="2020-06-01T07:50:20.502" v="4468" actId="478"/>
          <ac:grpSpMkLst>
            <pc:docMk/>
            <pc:sldMk cId="2643934163" sldId="277"/>
            <ac:grpSpMk id="116" creationId="{E436E4EE-5E9C-43AD-8A7D-3239B2A14CCF}"/>
          </ac:grpSpMkLst>
        </pc:grpChg>
        <pc:grpChg chg="del">
          <ac:chgData name="Lee Hae_In" userId="07b8d1e70f2898c8" providerId="LiveId" clId="{7E107DBF-4244-4F7E-8F97-4D9DA44E0D4A}" dt="2020-06-01T07:50:20.502" v="4468" actId="478"/>
          <ac:grpSpMkLst>
            <pc:docMk/>
            <pc:sldMk cId="2643934163" sldId="277"/>
            <ac:grpSpMk id="125" creationId="{AAB98D69-8537-4C9A-8546-6599CFE9C709}"/>
          </ac:grpSpMkLst>
        </pc:grpChg>
        <pc:grpChg chg="del">
          <ac:chgData name="Lee Hae_In" userId="07b8d1e70f2898c8" providerId="LiveId" clId="{7E107DBF-4244-4F7E-8F97-4D9DA44E0D4A}" dt="2020-06-01T07:50:20.502" v="4468" actId="478"/>
          <ac:grpSpMkLst>
            <pc:docMk/>
            <pc:sldMk cId="2643934163" sldId="277"/>
            <ac:grpSpMk id="137" creationId="{24E064D8-0AF7-4438-8128-EE16FF829621}"/>
          </ac:grpSpMkLst>
        </pc:grpChg>
        <pc:grpChg chg="del">
          <ac:chgData name="Lee Hae_In" userId="07b8d1e70f2898c8" providerId="LiveId" clId="{7E107DBF-4244-4F7E-8F97-4D9DA44E0D4A}" dt="2020-06-01T07:50:20.502" v="4468" actId="478"/>
          <ac:grpSpMkLst>
            <pc:docMk/>
            <pc:sldMk cId="2643934163" sldId="277"/>
            <ac:grpSpMk id="144" creationId="{68B44FDC-0A3E-473C-84EB-F6B17B7DA315}"/>
          </ac:grpSpMkLst>
        </pc:grpChg>
        <pc:grpChg chg="del">
          <ac:chgData name="Lee Hae_In" userId="07b8d1e70f2898c8" providerId="LiveId" clId="{7E107DBF-4244-4F7E-8F97-4D9DA44E0D4A}" dt="2020-06-01T07:50:20.502" v="4468" actId="478"/>
          <ac:grpSpMkLst>
            <pc:docMk/>
            <pc:sldMk cId="2643934163" sldId="277"/>
            <ac:grpSpMk id="150" creationId="{5F75D4B5-00BF-4E46-ACBC-FCE88E622E4E}"/>
          </ac:grpSpMkLst>
        </pc:grpChg>
        <pc:grpChg chg="del">
          <ac:chgData name="Lee Hae_In" userId="07b8d1e70f2898c8" providerId="LiveId" clId="{7E107DBF-4244-4F7E-8F97-4D9DA44E0D4A}" dt="2020-06-01T07:50:20.502" v="4468" actId="478"/>
          <ac:grpSpMkLst>
            <pc:docMk/>
            <pc:sldMk cId="2643934163" sldId="277"/>
            <ac:grpSpMk id="157" creationId="{98625215-2F05-4719-94BE-D3F56914AB69}"/>
          </ac:grpSpMkLst>
        </pc:grpChg>
        <pc:grpChg chg="del">
          <ac:chgData name="Lee Hae_In" userId="07b8d1e70f2898c8" providerId="LiveId" clId="{7E107DBF-4244-4F7E-8F97-4D9DA44E0D4A}" dt="2020-06-01T07:50:20.502" v="4468" actId="478"/>
          <ac:grpSpMkLst>
            <pc:docMk/>
            <pc:sldMk cId="2643934163" sldId="277"/>
            <ac:grpSpMk id="164" creationId="{5BDB3E22-5A01-4291-B53E-F41F6B75899D}"/>
          </ac:grpSpMkLst>
        </pc:grpChg>
        <pc:grpChg chg="del">
          <ac:chgData name="Lee Hae_In" userId="07b8d1e70f2898c8" providerId="LiveId" clId="{7E107DBF-4244-4F7E-8F97-4D9DA44E0D4A}" dt="2020-06-01T07:50:20.502" v="4468" actId="478"/>
          <ac:grpSpMkLst>
            <pc:docMk/>
            <pc:sldMk cId="2643934163" sldId="277"/>
            <ac:grpSpMk id="173" creationId="{6D92C586-04A0-4B12-AD4A-1875385CACAE}"/>
          </ac:grpSpMkLst>
        </pc:grpChg>
        <pc:grpChg chg="del">
          <ac:chgData name="Lee Hae_In" userId="07b8d1e70f2898c8" providerId="LiveId" clId="{7E107DBF-4244-4F7E-8F97-4D9DA44E0D4A}" dt="2020-06-01T07:50:20.502" v="4468" actId="478"/>
          <ac:grpSpMkLst>
            <pc:docMk/>
            <pc:sldMk cId="2643934163" sldId="277"/>
            <ac:grpSpMk id="179" creationId="{1B5F14FD-BE90-4B05-9558-5832C1898F5F}"/>
          </ac:grpSpMkLst>
        </pc:grpChg>
        <pc:grpChg chg="del">
          <ac:chgData name="Lee Hae_In" userId="07b8d1e70f2898c8" providerId="LiveId" clId="{7E107DBF-4244-4F7E-8F97-4D9DA44E0D4A}" dt="2020-06-01T07:50:20.502" v="4468" actId="478"/>
          <ac:grpSpMkLst>
            <pc:docMk/>
            <pc:sldMk cId="2643934163" sldId="277"/>
            <ac:grpSpMk id="185" creationId="{F253E3FC-C72D-41BB-9617-B9BCAE0704F3}"/>
          </ac:grpSpMkLst>
        </pc:grpChg>
        <pc:grpChg chg="del">
          <ac:chgData name="Lee Hae_In" userId="07b8d1e70f2898c8" providerId="LiveId" clId="{7E107DBF-4244-4F7E-8F97-4D9DA44E0D4A}" dt="2020-06-01T07:50:20.502" v="4468" actId="478"/>
          <ac:grpSpMkLst>
            <pc:docMk/>
            <pc:sldMk cId="2643934163" sldId="277"/>
            <ac:grpSpMk id="192" creationId="{51E4F73C-DCE7-4FEE-A0B3-DB775C6E206E}"/>
          </ac:grpSpMkLst>
        </pc:grpChg>
        <pc:grpChg chg="del">
          <ac:chgData name="Lee Hae_In" userId="07b8d1e70f2898c8" providerId="LiveId" clId="{7E107DBF-4244-4F7E-8F97-4D9DA44E0D4A}" dt="2020-06-01T07:50:20.502" v="4468" actId="478"/>
          <ac:grpSpMkLst>
            <pc:docMk/>
            <pc:sldMk cId="2643934163" sldId="277"/>
            <ac:grpSpMk id="198" creationId="{B9EA2BC8-0AF3-43BD-899F-6550B0B4B7E5}"/>
          </ac:grpSpMkLst>
        </pc:grpChg>
        <pc:grpChg chg="del">
          <ac:chgData name="Lee Hae_In" userId="07b8d1e70f2898c8" providerId="LiveId" clId="{7E107DBF-4244-4F7E-8F97-4D9DA44E0D4A}" dt="2020-06-01T07:50:20.502" v="4468" actId="478"/>
          <ac:grpSpMkLst>
            <pc:docMk/>
            <pc:sldMk cId="2643934163" sldId="277"/>
            <ac:grpSpMk id="205" creationId="{F1F0D97B-9808-4F04-AEB6-69253610A93F}"/>
          </ac:grpSpMkLst>
        </pc:grpChg>
        <pc:grpChg chg="del">
          <ac:chgData name="Lee Hae_In" userId="07b8d1e70f2898c8" providerId="LiveId" clId="{7E107DBF-4244-4F7E-8F97-4D9DA44E0D4A}" dt="2020-06-01T07:50:20.502" v="4468" actId="478"/>
          <ac:grpSpMkLst>
            <pc:docMk/>
            <pc:sldMk cId="2643934163" sldId="277"/>
            <ac:grpSpMk id="220" creationId="{51A9E79C-54C8-48F4-9C25-B1B14C7CE6D2}"/>
          </ac:grpSpMkLst>
        </pc:grpChg>
        <pc:cxnChg chg="del mod">
          <ac:chgData name="Lee Hae_In" userId="07b8d1e70f2898c8" providerId="LiveId" clId="{7E107DBF-4244-4F7E-8F97-4D9DA44E0D4A}" dt="2020-06-01T07:50:20.502" v="4468" actId="478"/>
          <ac:cxnSpMkLst>
            <pc:docMk/>
            <pc:sldMk cId="2643934163" sldId="277"/>
            <ac:cxnSpMk id="15" creationId="{C8C2C00B-34E1-43A9-BF09-2A24B99065D1}"/>
          </ac:cxnSpMkLst>
        </pc:cxnChg>
        <pc:cxnChg chg="add mod">
          <ac:chgData name="Lee Hae_In" userId="07b8d1e70f2898c8" providerId="LiveId" clId="{7E107DBF-4244-4F7E-8F97-4D9DA44E0D4A}" dt="2020-06-01T07:58:20.994" v="5389" actId="14100"/>
          <ac:cxnSpMkLst>
            <pc:docMk/>
            <pc:sldMk cId="2643934163" sldId="277"/>
            <ac:cxnSpMk id="19" creationId="{134E77F6-660B-461A-B3FF-2BBFA1983AB5}"/>
          </ac:cxnSpMkLst>
        </pc:cxnChg>
        <pc:cxnChg chg="del mod">
          <ac:chgData name="Lee Hae_In" userId="07b8d1e70f2898c8" providerId="LiveId" clId="{7E107DBF-4244-4F7E-8F97-4D9DA44E0D4A}" dt="2020-06-01T07:50:20.502" v="4468" actId="478"/>
          <ac:cxnSpMkLst>
            <pc:docMk/>
            <pc:sldMk cId="2643934163" sldId="277"/>
            <ac:cxnSpMk id="42" creationId="{3067A1B8-DD08-4C8B-B4E9-6CBA9D4DFEED}"/>
          </ac:cxnSpMkLst>
        </pc:cxnChg>
        <pc:cxnChg chg="add mod">
          <ac:chgData name="Lee Hae_In" userId="07b8d1e70f2898c8" providerId="LiveId" clId="{7E107DBF-4244-4F7E-8F97-4D9DA44E0D4A}" dt="2020-06-01T08:01:48.007" v="5548" actId="14100"/>
          <ac:cxnSpMkLst>
            <pc:docMk/>
            <pc:sldMk cId="2643934163" sldId="277"/>
            <ac:cxnSpMk id="49" creationId="{BC3889BD-CE98-43E0-8614-CC37E7AB6192}"/>
          </ac:cxnSpMkLst>
        </pc:cxnChg>
        <pc:cxnChg chg="del mod">
          <ac:chgData name="Lee Hae_In" userId="07b8d1e70f2898c8" providerId="LiveId" clId="{7E107DBF-4244-4F7E-8F97-4D9DA44E0D4A}" dt="2020-06-01T07:50:20.502" v="4468" actId="478"/>
          <ac:cxnSpMkLst>
            <pc:docMk/>
            <pc:sldMk cId="2643934163" sldId="277"/>
            <ac:cxnSpMk id="56" creationId="{FB47EC79-94F6-4C81-99EA-DB53D787263F}"/>
          </ac:cxnSpMkLst>
        </pc:cxnChg>
        <pc:cxnChg chg="del mod">
          <ac:chgData name="Lee Hae_In" userId="07b8d1e70f2898c8" providerId="LiveId" clId="{7E107DBF-4244-4F7E-8F97-4D9DA44E0D4A}" dt="2020-06-01T07:50:20.502" v="4468" actId="478"/>
          <ac:cxnSpMkLst>
            <pc:docMk/>
            <pc:sldMk cId="2643934163" sldId="277"/>
            <ac:cxnSpMk id="63" creationId="{BB8C38B0-03E5-4A52-8FD8-8F31D857E301}"/>
          </ac:cxnSpMkLst>
        </pc:cxnChg>
        <pc:cxnChg chg="del mod">
          <ac:chgData name="Lee Hae_In" userId="07b8d1e70f2898c8" providerId="LiveId" clId="{7E107DBF-4244-4F7E-8F97-4D9DA44E0D4A}" dt="2020-06-01T07:50:20.502" v="4468" actId="478"/>
          <ac:cxnSpMkLst>
            <pc:docMk/>
            <pc:sldMk cId="2643934163" sldId="277"/>
            <ac:cxnSpMk id="70" creationId="{AC155A61-3BE3-4098-8145-01CEBD6295A4}"/>
          </ac:cxnSpMkLst>
        </pc:cxnChg>
        <pc:cxnChg chg="del mod">
          <ac:chgData name="Lee Hae_In" userId="07b8d1e70f2898c8" providerId="LiveId" clId="{7E107DBF-4244-4F7E-8F97-4D9DA44E0D4A}" dt="2020-06-01T07:50:20.502" v="4468" actId="478"/>
          <ac:cxnSpMkLst>
            <pc:docMk/>
            <pc:sldMk cId="2643934163" sldId="277"/>
            <ac:cxnSpMk id="73" creationId="{67E75BF6-CBF7-4732-B260-FF25F0124095}"/>
          </ac:cxnSpMkLst>
        </pc:cxnChg>
        <pc:cxnChg chg="del mod">
          <ac:chgData name="Lee Hae_In" userId="07b8d1e70f2898c8" providerId="LiveId" clId="{7E107DBF-4244-4F7E-8F97-4D9DA44E0D4A}" dt="2020-06-01T07:50:20.502" v="4468" actId="478"/>
          <ac:cxnSpMkLst>
            <pc:docMk/>
            <pc:sldMk cId="2643934163" sldId="277"/>
            <ac:cxnSpMk id="95" creationId="{CE247AEA-BD43-45B2-948F-B346FB1EAE50}"/>
          </ac:cxnSpMkLst>
        </pc:cxnChg>
        <pc:cxnChg chg="del mod">
          <ac:chgData name="Lee Hae_In" userId="07b8d1e70f2898c8" providerId="LiveId" clId="{7E107DBF-4244-4F7E-8F97-4D9DA44E0D4A}" dt="2020-06-01T07:50:20.502" v="4468" actId="478"/>
          <ac:cxnSpMkLst>
            <pc:docMk/>
            <pc:sldMk cId="2643934163" sldId="277"/>
            <ac:cxnSpMk id="108" creationId="{8C336B71-39A4-4F52-80EA-80C9EC23FD8B}"/>
          </ac:cxnSpMkLst>
        </pc:cxnChg>
        <pc:cxnChg chg="del mod">
          <ac:chgData name="Lee Hae_In" userId="07b8d1e70f2898c8" providerId="LiveId" clId="{7E107DBF-4244-4F7E-8F97-4D9DA44E0D4A}" dt="2020-06-01T07:50:20.502" v="4468" actId="478"/>
          <ac:cxnSpMkLst>
            <pc:docMk/>
            <pc:sldMk cId="2643934163" sldId="277"/>
            <ac:cxnSpMk id="115" creationId="{B10C728A-2C19-4DB2-A36A-B3E22B8F67AA}"/>
          </ac:cxnSpMkLst>
        </pc:cxnChg>
        <pc:cxnChg chg="del mod">
          <ac:chgData name="Lee Hae_In" userId="07b8d1e70f2898c8" providerId="LiveId" clId="{7E107DBF-4244-4F7E-8F97-4D9DA44E0D4A}" dt="2020-06-01T07:50:20.502" v="4468" actId="478"/>
          <ac:cxnSpMkLst>
            <pc:docMk/>
            <pc:sldMk cId="2643934163" sldId="277"/>
            <ac:cxnSpMk id="122" creationId="{B1257676-0056-4348-8C14-50392B7AD452}"/>
          </ac:cxnSpMkLst>
        </pc:cxnChg>
        <pc:cxnChg chg="del mod">
          <ac:chgData name="Lee Hae_In" userId="07b8d1e70f2898c8" providerId="LiveId" clId="{7E107DBF-4244-4F7E-8F97-4D9DA44E0D4A}" dt="2020-06-01T07:50:20.502" v="4468" actId="478"/>
          <ac:cxnSpMkLst>
            <pc:docMk/>
            <pc:sldMk cId="2643934163" sldId="277"/>
            <ac:cxnSpMk id="123" creationId="{84F6E34B-8D4A-4AF4-ADC2-1F6B839F7FF4}"/>
          </ac:cxnSpMkLst>
        </pc:cxnChg>
        <pc:cxnChg chg="del mod">
          <ac:chgData name="Lee Hae_In" userId="07b8d1e70f2898c8" providerId="LiveId" clId="{7E107DBF-4244-4F7E-8F97-4D9DA44E0D4A}" dt="2020-06-01T07:50:20.502" v="4468" actId="478"/>
          <ac:cxnSpMkLst>
            <pc:docMk/>
            <pc:sldMk cId="2643934163" sldId="277"/>
            <ac:cxnSpMk id="124" creationId="{CD4B6E92-BD6A-43FF-B0DC-7A08F9A24A3C}"/>
          </ac:cxnSpMkLst>
        </pc:cxnChg>
        <pc:cxnChg chg="del mod">
          <ac:chgData name="Lee Hae_In" userId="07b8d1e70f2898c8" providerId="LiveId" clId="{7E107DBF-4244-4F7E-8F97-4D9DA44E0D4A}" dt="2020-06-01T07:50:20.502" v="4468" actId="478"/>
          <ac:cxnSpMkLst>
            <pc:docMk/>
            <pc:sldMk cId="2643934163" sldId="277"/>
            <ac:cxnSpMk id="143" creationId="{169D9617-4832-43FC-B9F8-F3C2431EB46C}"/>
          </ac:cxnSpMkLst>
        </pc:cxnChg>
        <pc:cxnChg chg="del mod">
          <ac:chgData name="Lee Hae_In" userId="07b8d1e70f2898c8" providerId="LiveId" clId="{7E107DBF-4244-4F7E-8F97-4D9DA44E0D4A}" dt="2020-06-01T07:50:20.502" v="4468" actId="478"/>
          <ac:cxnSpMkLst>
            <pc:docMk/>
            <pc:sldMk cId="2643934163" sldId="277"/>
            <ac:cxnSpMk id="156" creationId="{37043F96-581C-4B38-BC51-B1A874AD9419}"/>
          </ac:cxnSpMkLst>
        </pc:cxnChg>
        <pc:cxnChg chg="del mod">
          <ac:chgData name="Lee Hae_In" userId="07b8d1e70f2898c8" providerId="LiveId" clId="{7E107DBF-4244-4F7E-8F97-4D9DA44E0D4A}" dt="2020-06-01T07:50:20.502" v="4468" actId="478"/>
          <ac:cxnSpMkLst>
            <pc:docMk/>
            <pc:sldMk cId="2643934163" sldId="277"/>
            <ac:cxnSpMk id="163" creationId="{73CA6E0D-BA37-499D-A819-67CDBDEE157E}"/>
          </ac:cxnSpMkLst>
        </pc:cxnChg>
        <pc:cxnChg chg="del mod">
          <ac:chgData name="Lee Hae_In" userId="07b8d1e70f2898c8" providerId="LiveId" clId="{7E107DBF-4244-4F7E-8F97-4D9DA44E0D4A}" dt="2020-06-01T07:50:20.502" v="4468" actId="478"/>
          <ac:cxnSpMkLst>
            <pc:docMk/>
            <pc:sldMk cId="2643934163" sldId="277"/>
            <ac:cxnSpMk id="170" creationId="{E508F424-38AB-4DAF-87E8-50D862BDD0AF}"/>
          </ac:cxnSpMkLst>
        </pc:cxnChg>
        <pc:cxnChg chg="del mod">
          <ac:chgData name="Lee Hae_In" userId="07b8d1e70f2898c8" providerId="LiveId" clId="{7E107DBF-4244-4F7E-8F97-4D9DA44E0D4A}" dt="2020-06-01T07:50:20.502" v="4468" actId="478"/>
          <ac:cxnSpMkLst>
            <pc:docMk/>
            <pc:sldMk cId="2643934163" sldId="277"/>
            <ac:cxnSpMk id="178" creationId="{A80B200E-F0ED-4FBD-B290-DD18FB64F33C}"/>
          </ac:cxnSpMkLst>
        </pc:cxnChg>
        <pc:cxnChg chg="del mod">
          <ac:chgData name="Lee Hae_In" userId="07b8d1e70f2898c8" providerId="LiveId" clId="{7E107DBF-4244-4F7E-8F97-4D9DA44E0D4A}" dt="2020-06-01T07:50:20.502" v="4468" actId="478"/>
          <ac:cxnSpMkLst>
            <pc:docMk/>
            <pc:sldMk cId="2643934163" sldId="277"/>
            <ac:cxnSpMk id="191" creationId="{4FA0A208-12F0-462D-B84C-C6E60EC36849}"/>
          </ac:cxnSpMkLst>
        </pc:cxnChg>
        <pc:cxnChg chg="del mod">
          <ac:chgData name="Lee Hae_In" userId="07b8d1e70f2898c8" providerId="LiveId" clId="{7E107DBF-4244-4F7E-8F97-4D9DA44E0D4A}" dt="2020-06-01T07:50:20.502" v="4468" actId="478"/>
          <ac:cxnSpMkLst>
            <pc:docMk/>
            <pc:sldMk cId="2643934163" sldId="277"/>
            <ac:cxnSpMk id="204" creationId="{480ADBF8-2387-4531-B179-ECDB938663D9}"/>
          </ac:cxnSpMkLst>
        </pc:cxnChg>
        <pc:cxnChg chg="del mod">
          <ac:chgData name="Lee Hae_In" userId="07b8d1e70f2898c8" providerId="LiveId" clId="{7E107DBF-4244-4F7E-8F97-4D9DA44E0D4A}" dt="2020-06-01T07:50:20.502" v="4468" actId="478"/>
          <ac:cxnSpMkLst>
            <pc:docMk/>
            <pc:sldMk cId="2643934163" sldId="277"/>
            <ac:cxnSpMk id="211" creationId="{F1BB1D96-FEA0-4A72-95BB-8EABA90B2E28}"/>
          </ac:cxnSpMkLst>
        </pc:cxnChg>
        <pc:cxnChg chg="del mod">
          <ac:chgData name="Lee Hae_In" userId="07b8d1e70f2898c8" providerId="LiveId" clId="{7E107DBF-4244-4F7E-8F97-4D9DA44E0D4A}" dt="2020-06-01T07:50:20.502" v="4468" actId="478"/>
          <ac:cxnSpMkLst>
            <pc:docMk/>
            <pc:sldMk cId="2643934163" sldId="277"/>
            <ac:cxnSpMk id="212" creationId="{B2DFEDC1-EE82-4C71-AA3D-50DFFC845D59}"/>
          </ac:cxnSpMkLst>
        </pc:cxnChg>
        <pc:cxnChg chg="add mod">
          <ac:chgData name="Lee Hae_In" userId="07b8d1e70f2898c8" providerId="LiveId" clId="{7E107DBF-4244-4F7E-8F97-4D9DA44E0D4A}" dt="2020-06-01T07:59:40.383" v="5426" actId="14100"/>
          <ac:cxnSpMkLst>
            <pc:docMk/>
            <pc:sldMk cId="2643934163" sldId="277"/>
            <ac:cxnSpMk id="229" creationId="{8E3EB18D-1AAE-4A3A-B9AC-6CC9310D406B}"/>
          </ac:cxnSpMkLst>
        </pc:cxnChg>
        <pc:cxnChg chg="add mod">
          <ac:chgData name="Lee Hae_In" userId="07b8d1e70f2898c8" providerId="LiveId" clId="{7E107DBF-4244-4F7E-8F97-4D9DA44E0D4A}" dt="2020-06-01T07:59:17.741" v="5419" actId="1076"/>
          <ac:cxnSpMkLst>
            <pc:docMk/>
            <pc:sldMk cId="2643934163" sldId="277"/>
            <ac:cxnSpMk id="230" creationId="{5FD4BC2C-D7E7-4F6B-AFF6-B69925F86EED}"/>
          </ac:cxnSpMkLst>
        </pc:cxnChg>
        <pc:cxnChg chg="add mod">
          <ac:chgData name="Lee Hae_In" userId="07b8d1e70f2898c8" providerId="LiveId" clId="{7E107DBF-4244-4F7E-8F97-4D9DA44E0D4A}" dt="2020-06-01T07:59:43.713" v="5427" actId="14100"/>
          <ac:cxnSpMkLst>
            <pc:docMk/>
            <pc:sldMk cId="2643934163" sldId="277"/>
            <ac:cxnSpMk id="232" creationId="{2F399B80-9EC6-4FE0-839F-86ADF15CE749}"/>
          </ac:cxnSpMkLst>
        </pc:cxnChg>
        <pc:cxnChg chg="add mod">
          <ac:chgData name="Lee Hae_In" userId="07b8d1e70f2898c8" providerId="LiveId" clId="{7E107DBF-4244-4F7E-8F97-4D9DA44E0D4A}" dt="2020-06-01T08:00:48.932" v="5531" actId="1076"/>
          <ac:cxnSpMkLst>
            <pc:docMk/>
            <pc:sldMk cId="2643934163" sldId="277"/>
            <ac:cxnSpMk id="233" creationId="{37D6D798-E8C1-44B2-B8B3-6EEA296AE632}"/>
          </ac:cxnSpMkLst>
        </pc:cxnChg>
        <pc:cxnChg chg="add mod">
          <ac:chgData name="Lee Hae_In" userId="07b8d1e70f2898c8" providerId="LiveId" clId="{7E107DBF-4244-4F7E-8F97-4D9DA44E0D4A}" dt="2020-06-01T08:00:48.932" v="5531" actId="1076"/>
          <ac:cxnSpMkLst>
            <pc:docMk/>
            <pc:sldMk cId="2643934163" sldId="277"/>
            <ac:cxnSpMk id="235" creationId="{8FE4819F-C9DC-49B3-A50A-BB1D078F75B4}"/>
          </ac:cxnSpMkLst>
        </pc:cxnChg>
        <pc:cxnChg chg="add mod">
          <ac:chgData name="Lee Hae_In" userId="07b8d1e70f2898c8" providerId="LiveId" clId="{7E107DBF-4244-4F7E-8F97-4D9DA44E0D4A}" dt="2020-06-01T08:00:57.935" v="5533" actId="1076"/>
          <ac:cxnSpMkLst>
            <pc:docMk/>
            <pc:sldMk cId="2643934163" sldId="277"/>
            <ac:cxnSpMk id="236" creationId="{882B7DEE-FE01-4C6C-8557-E250AB58B212}"/>
          </ac:cxnSpMkLst>
        </pc:cxnChg>
        <pc:cxnChg chg="add mod">
          <ac:chgData name="Lee Hae_In" userId="07b8d1e70f2898c8" providerId="LiveId" clId="{7E107DBF-4244-4F7E-8F97-4D9DA44E0D4A}" dt="2020-06-01T08:00:57.935" v="5533" actId="1076"/>
          <ac:cxnSpMkLst>
            <pc:docMk/>
            <pc:sldMk cId="2643934163" sldId="277"/>
            <ac:cxnSpMk id="238" creationId="{60C4DDAB-E61C-4B52-8987-743769BFF06C}"/>
          </ac:cxnSpMkLst>
        </pc:cxnChg>
        <pc:cxnChg chg="add mod">
          <ac:chgData name="Lee Hae_In" userId="07b8d1e70f2898c8" providerId="LiveId" clId="{7E107DBF-4244-4F7E-8F97-4D9DA44E0D4A}" dt="2020-06-01T08:01:21.143" v="5542" actId="14100"/>
          <ac:cxnSpMkLst>
            <pc:docMk/>
            <pc:sldMk cId="2643934163" sldId="277"/>
            <ac:cxnSpMk id="239" creationId="{AFFE9261-6DF5-4844-8DA1-93C621E52731}"/>
          </ac:cxnSpMkLst>
        </pc:cxnChg>
        <pc:cxnChg chg="add mod">
          <ac:chgData name="Lee Hae_In" userId="07b8d1e70f2898c8" providerId="LiveId" clId="{7E107DBF-4244-4F7E-8F97-4D9DA44E0D4A}" dt="2020-06-01T08:01:57.909" v="5552" actId="1076"/>
          <ac:cxnSpMkLst>
            <pc:docMk/>
            <pc:sldMk cId="2643934163" sldId="277"/>
            <ac:cxnSpMk id="242" creationId="{2BADC508-2C5A-46F6-A412-37B802142700}"/>
          </ac:cxnSpMkLst>
        </pc:cxnChg>
        <pc:cxnChg chg="add mod">
          <ac:chgData name="Lee Hae_In" userId="07b8d1e70f2898c8" providerId="LiveId" clId="{7E107DBF-4244-4F7E-8F97-4D9DA44E0D4A}" dt="2020-06-01T08:02:04.592" v="5554" actId="1076"/>
          <ac:cxnSpMkLst>
            <pc:docMk/>
            <pc:sldMk cId="2643934163" sldId="277"/>
            <ac:cxnSpMk id="243" creationId="{A36059FD-D975-414B-A403-F92D1655DFF4}"/>
          </ac:cxnSpMkLst>
        </pc:cxnChg>
        <pc:cxnChg chg="add mod">
          <ac:chgData name="Lee Hae_In" userId="07b8d1e70f2898c8" providerId="LiveId" clId="{7E107DBF-4244-4F7E-8F97-4D9DA44E0D4A}" dt="2020-06-01T08:02:10.952" v="5556" actId="1076"/>
          <ac:cxnSpMkLst>
            <pc:docMk/>
            <pc:sldMk cId="2643934163" sldId="277"/>
            <ac:cxnSpMk id="244" creationId="{38C00939-3529-4CC4-A643-6C7BEF75C624}"/>
          </ac:cxnSpMkLst>
        </pc:cxnChg>
        <pc:cxnChg chg="add mod">
          <ac:chgData name="Lee Hae_In" userId="07b8d1e70f2898c8" providerId="LiveId" clId="{7E107DBF-4244-4F7E-8F97-4D9DA44E0D4A}" dt="2020-06-01T08:02:37.628" v="5580" actId="14100"/>
          <ac:cxnSpMkLst>
            <pc:docMk/>
            <pc:sldMk cId="2643934163" sldId="277"/>
            <ac:cxnSpMk id="245" creationId="{7D5DC1B7-90DA-41F2-817F-55A5CDC9D6DB}"/>
          </ac:cxnSpMkLst>
        </pc:cxnChg>
      </pc:sldChg>
      <pc:sldChg chg="new del">
        <pc:chgData name="Lee Hae_In" userId="07b8d1e70f2898c8" providerId="LiveId" clId="{7E107DBF-4244-4F7E-8F97-4D9DA44E0D4A}" dt="2020-06-01T07:50:09.534" v="4465" actId="680"/>
        <pc:sldMkLst>
          <pc:docMk/>
          <pc:sldMk cId="3669438355" sldId="277"/>
        </pc:sldMkLst>
      </pc:sldChg>
    </pc:docChg>
  </pc:docChgLst>
  <pc:docChgLst>
    <pc:chgData name="Lee Hae_In" userId="07b8d1e70f2898c8" providerId="LiveId" clId="{87CA007E-C0AF-4120-881D-987A58B64C88}"/>
    <pc:docChg chg="undo custSel addSld delSld modSld sldOrd modMainMaster">
      <pc:chgData name="Lee Hae_In" userId="07b8d1e70f2898c8" providerId="LiveId" clId="{87CA007E-C0AF-4120-881D-987A58B64C88}" dt="2020-05-31T03:36:03.390" v="2759" actId="20577"/>
      <pc:docMkLst>
        <pc:docMk/>
      </pc:docMkLst>
      <pc:sldChg chg="modSp mod">
        <pc:chgData name="Lee Hae_In" userId="07b8d1e70f2898c8" providerId="LiveId" clId="{87CA007E-C0AF-4120-881D-987A58B64C88}" dt="2020-05-31T02:07:11.294" v="725" actId="1076"/>
        <pc:sldMkLst>
          <pc:docMk/>
          <pc:sldMk cId="2227315208" sldId="257"/>
        </pc:sldMkLst>
        <pc:spChg chg="mod">
          <ac:chgData name="Lee Hae_In" userId="07b8d1e70f2898c8" providerId="LiveId" clId="{87CA007E-C0AF-4120-881D-987A58B64C88}" dt="2020-05-31T01:53:34.779" v="561" actId="27636"/>
          <ac:spMkLst>
            <pc:docMk/>
            <pc:sldMk cId="2227315208" sldId="257"/>
            <ac:spMk id="13" creationId="{F935682E-CEA2-42D4-842E-05F4649AB187}"/>
          </ac:spMkLst>
        </pc:spChg>
        <pc:graphicFrameChg chg="mod modGraphic">
          <ac:chgData name="Lee Hae_In" userId="07b8d1e70f2898c8" providerId="LiveId" clId="{87CA007E-C0AF-4120-881D-987A58B64C88}" dt="2020-05-31T02:07:11.294" v="725" actId="1076"/>
          <ac:graphicFrameMkLst>
            <pc:docMk/>
            <pc:sldMk cId="2227315208" sldId="257"/>
            <ac:graphicFrameMk id="23" creationId="{C5CB5332-CD93-447D-90CB-ED860E0920C4}"/>
          </ac:graphicFrameMkLst>
        </pc:graphicFrameChg>
      </pc:sldChg>
      <pc:sldChg chg="addSp delSp modSp mod">
        <pc:chgData name="Lee Hae_In" userId="07b8d1e70f2898c8" providerId="LiveId" clId="{87CA007E-C0AF-4120-881D-987A58B64C88}" dt="2020-05-31T02:07:56.151" v="730" actId="12385"/>
        <pc:sldMkLst>
          <pc:docMk/>
          <pc:sldMk cId="3042223549" sldId="261"/>
        </pc:sldMkLst>
        <pc:spChg chg="del mod">
          <ac:chgData name="Lee Hae_In" userId="07b8d1e70f2898c8" providerId="LiveId" clId="{87CA007E-C0AF-4120-881D-987A58B64C88}" dt="2020-05-31T02:06:43.697" v="717" actId="478"/>
          <ac:spMkLst>
            <pc:docMk/>
            <pc:sldMk cId="3042223549" sldId="261"/>
            <ac:spMk id="2" creationId="{65ABFA17-0203-42D8-94E3-D21352B25964}"/>
          </ac:spMkLst>
        </pc:spChg>
        <pc:spChg chg="add mod">
          <ac:chgData name="Lee Hae_In" userId="07b8d1e70f2898c8" providerId="LiveId" clId="{87CA007E-C0AF-4120-881D-987A58B64C88}" dt="2020-05-31T00:59:11.903" v="138" actId="1076"/>
          <ac:spMkLst>
            <pc:docMk/>
            <pc:sldMk cId="3042223549" sldId="261"/>
            <ac:spMk id="3" creationId="{91085B05-47DC-47AC-8F18-64E62BFBD4B4}"/>
          </ac:spMkLst>
        </pc:spChg>
        <pc:spChg chg="mod">
          <ac:chgData name="Lee Hae_In" userId="07b8d1e70f2898c8" providerId="LiveId" clId="{87CA007E-C0AF-4120-881D-987A58B64C88}" dt="2020-05-31T02:05:48.663" v="708"/>
          <ac:spMkLst>
            <pc:docMk/>
            <pc:sldMk cId="3042223549" sldId="261"/>
            <ac:spMk id="4" creationId="{10710E6D-C01B-4183-A9A1-CB7D9AF80864}"/>
          </ac:spMkLst>
        </pc:spChg>
        <pc:spChg chg="add mod">
          <ac:chgData name="Lee Hae_In" userId="07b8d1e70f2898c8" providerId="LiveId" clId="{87CA007E-C0AF-4120-881D-987A58B64C88}" dt="2020-05-31T02:06:49.609" v="721" actId="27636"/>
          <ac:spMkLst>
            <pc:docMk/>
            <pc:sldMk cId="3042223549" sldId="261"/>
            <ac:spMk id="34" creationId="{1C7EF577-F1C8-4774-9B18-183E9C686167}"/>
          </ac:spMkLst>
        </pc:spChg>
        <pc:grpChg chg="add mod">
          <ac:chgData name="Lee Hae_In" userId="07b8d1e70f2898c8" providerId="LiveId" clId="{87CA007E-C0AF-4120-881D-987A58B64C88}" dt="2020-05-31T01:00:16.516" v="150" actId="1076"/>
          <ac:grpSpMkLst>
            <pc:docMk/>
            <pc:sldMk cId="3042223549" sldId="261"/>
            <ac:grpSpMk id="12" creationId="{328A305F-9DC8-4B01-8CC1-0BBFA11B7E5B}"/>
          </ac:grpSpMkLst>
        </pc:grpChg>
        <pc:graphicFrameChg chg="mod modGraphic">
          <ac:chgData name="Lee Hae_In" userId="07b8d1e70f2898c8" providerId="LiveId" clId="{87CA007E-C0AF-4120-881D-987A58B64C88}" dt="2020-05-31T02:07:35.595" v="728" actId="12385"/>
          <ac:graphicFrameMkLst>
            <pc:docMk/>
            <pc:sldMk cId="3042223549" sldId="261"/>
            <ac:graphicFrameMk id="5" creationId="{79E8446B-29E1-4AF8-AEC2-A1384724FE0B}"/>
          </ac:graphicFrameMkLst>
        </pc:graphicFrameChg>
        <pc:graphicFrameChg chg="add mod modGraphic">
          <ac:chgData name="Lee Hae_In" userId="07b8d1e70f2898c8" providerId="LiveId" clId="{87CA007E-C0AF-4120-881D-987A58B64C88}" dt="2020-05-31T02:07:47.416" v="729" actId="12385"/>
          <ac:graphicFrameMkLst>
            <pc:docMk/>
            <pc:sldMk cId="3042223549" sldId="261"/>
            <ac:graphicFrameMk id="6" creationId="{89D9A306-4451-4E89-B841-13968F2AB416}"/>
          </ac:graphicFrameMkLst>
        </pc:graphicFrameChg>
        <pc:graphicFrameChg chg="add mod modGraphic">
          <ac:chgData name="Lee Hae_In" userId="07b8d1e70f2898c8" providerId="LiveId" clId="{87CA007E-C0AF-4120-881D-987A58B64C88}" dt="2020-05-31T02:07:56.151" v="730" actId="12385"/>
          <ac:graphicFrameMkLst>
            <pc:docMk/>
            <pc:sldMk cId="3042223549" sldId="261"/>
            <ac:graphicFrameMk id="33" creationId="{4552DA16-15E3-499F-AEA4-C6E2987AAEA9}"/>
          </ac:graphicFrameMkLst>
        </pc:graphicFrameChg>
        <pc:cxnChg chg="add mod">
          <ac:chgData name="Lee Hae_In" userId="07b8d1e70f2898c8" providerId="LiveId" clId="{87CA007E-C0AF-4120-881D-987A58B64C88}" dt="2020-05-31T01:00:08.155" v="149" actId="14100"/>
          <ac:cxnSpMkLst>
            <pc:docMk/>
            <pc:sldMk cId="3042223549" sldId="261"/>
            <ac:cxnSpMk id="8" creationId="{5B56A687-6592-442B-848A-E02446B6687F}"/>
          </ac:cxnSpMkLst>
        </pc:cxnChg>
        <pc:cxnChg chg="add mod">
          <ac:chgData name="Lee Hae_In" userId="07b8d1e70f2898c8" providerId="LiveId" clId="{87CA007E-C0AF-4120-881D-987A58B64C88}" dt="2020-05-31T01:00:00.181" v="147" actId="164"/>
          <ac:cxnSpMkLst>
            <pc:docMk/>
            <pc:sldMk cId="3042223549" sldId="261"/>
            <ac:cxnSpMk id="9" creationId="{3C36E062-33E4-40E4-8867-EF5A10954E1E}"/>
          </ac:cxnSpMkLst>
        </pc:cxnChg>
        <pc:cxnChg chg="add del mod">
          <ac:chgData name="Lee Hae_In" userId="07b8d1e70f2898c8" providerId="LiveId" clId="{87CA007E-C0AF-4120-881D-987A58B64C88}" dt="2020-05-31T01:00:58.647" v="170" actId="478"/>
          <ac:cxnSpMkLst>
            <pc:docMk/>
            <pc:sldMk cId="3042223549" sldId="261"/>
            <ac:cxnSpMk id="15" creationId="{7DD1DF75-C5B9-426A-B26A-FCEBEE18EF02}"/>
          </ac:cxnSpMkLst>
        </pc:cxnChg>
        <pc:cxnChg chg="add mod">
          <ac:chgData name="Lee Hae_In" userId="07b8d1e70f2898c8" providerId="LiveId" clId="{87CA007E-C0AF-4120-881D-987A58B64C88}" dt="2020-05-31T01:01:00.185" v="172" actId="1076"/>
          <ac:cxnSpMkLst>
            <pc:docMk/>
            <pc:sldMk cId="3042223549" sldId="261"/>
            <ac:cxnSpMk id="16" creationId="{885D02A6-418A-428A-98DE-0685CD3B3924}"/>
          </ac:cxnSpMkLst>
        </pc:cxnChg>
        <pc:cxnChg chg="add del mod">
          <ac:chgData name="Lee Hae_In" userId="07b8d1e70f2898c8" providerId="LiveId" clId="{87CA007E-C0AF-4120-881D-987A58B64C88}" dt="2020-05-31T01:01:01.528" v="173" actId="478"/>
          <ac:cxnSpMkLst>
            <pc:docMk/>
            <pc:sldMk cId="3042223549" sldId="261"/>
            <ac:cxnSpMk id="17" creationId="{95B663A2-D072-4E29-B032-490A7A41644A}"/>
          </ac:cxnSpMkLst>
        </pc:cxnChg>
        <pc:cxnChg chg="add mod">
          <ac:chgData name="Lee Hae_In" userId="07b8d1e70f2898c8" providerId="LiveId" clId="{87CA007E-C0AF-4120-881D-987A58B64C88}" dt="2020-05-31T01:01:10.355" v="181" actId="1037"/>
          <ac:cxnSpMkLst>
            <pc:docMk/>
            <pc:sldMk cId="3042223549" sldId="261"/>
            <ac:cxnSpMk id="21" creationId="{6AB0B366-132A-43B8-B0AC-12409D8B2FA9}"/>
          </ac:cxnSpMkLst>
        </pc:cxnChg>
        <pc:cxnChg chg="add mod">
          <ac:chgData name="Lee Hae_In" userId="07b8d1e70f2898c8" providerId="LiveId" clId="{87CA007E-C0AF-4120-881D-987A58B64C88}" dt="2020-05-31T01:01:16.198" v="183" actId="1076"/>
          <ac:cxnSpMkLst>
            <pc:docMk/>
            <pc:sldMk cId="3042223549" sldId="261"/>
            <ac:cxnSpMk id="22" creationId="{59AAE060-0D5B-4818-81B0-A3823AFA4D9E}"/>
          </ac:cxnSpMkLst>
        </pc:cxnChg>
        <pc:cxnChg chg="add mod">
          <ac:chgData name="Lee Hae_In" userId="07b8d1e70f2898c8" providerId="LiveId" clId="{87CA007E-C0AF-4120-881D-987A58B64C88}" dt="2020-05-31T01:01:16.198" v="183" actId="1076"/>
          <ac:cxnSpMkLst>
            <pc:docMk/>
            <pc:sldMk cId="3042223549" sldId="261"/>
            <ac:cxnSpMk id="23" creationId="{7E5165D3-FCF6-45C8-9EAF-12DC959E8496}"/>
          </ac:cxnSpMkLst>
        </pc:cxnChg>
        <pc:cxnChg chg="add mod">
          <ac:chgData name="Lee Hae_In" userId="07b8d1e70f2898c8" providerId="LiveId" clId="{87CA007E-C0AF-4120-881D-987A58B64C88}" dt="2020-05-31T01:01:24.170" v="185" actId="1076"/>
          <ac:cxnSpMkLst>
            <pc:docMk/>
            <pc:sldMk cId="3042223549" sldId="261"/>
            <ac:cxnSpMk id="24" creationId="{E31F78AE-C018-4CD0-82B7-EAEB95DABDA5}"/>
          </ac:cxnSpMkLst>
        </pc:cxnChg>
        <pc:cxnChg chg="add mod">
          <ac:chgData name="Lee Hae_In" userId="07b8d1e70f2898c8" providerId="LiveId" clId="{87CA007E-C0AF-4120-881D-987A58B64C88}" dt="2020-05-31T01:01:24.170" v="185" actId="1076"/>
          <ac:cxnSpMkLst>
            <pc:docMk/>
            <pc:sldMk cId="3042223549" sldId="261"/>
            <ac:cxnSpMk id="25" creationId="{2C7E2A67-B3C9-4089-8428-0AF0714E978A}"/>
          </ac:cxnSpMkLst>
        </pc:cxnChg>
        <pc:cxnChg chg="add mod">
          <ac:chgData name="Lee Hae_In" userId="07b8d1e70f2898c8" providerId="LiveId" clId="{87CA007E-C0AF-4120-881D-987A58B64C88}" dt="2020-05-31T01:01:35.507" v="187" actId="1076"/>
          <ac:cxnSpMkLst>
            <pc:docMk/>
            <pc:sldMk cId="3042223549" sldId="261"/>
            <ac:cxnSpMk id="26" creationId="{A8E35E1B-E48E-4671-A7DA-1C3AA573CABC}"/>
          </ac:cxnSpMkLst>
        </pc:cxnChg>
        <pc:cxnChg chg="add mod">
          <ac:chgData name="Lee Hae_In" userId="07b8d1e70f2898c8" providerId="LiveId" clId="{87CA007E-C0AF-4120-881D-987A58B64C88}" dt="2020-05-31T01:01:35.507" v="187" actId="1076"/>
          <ac:cxnSpMkLst>
            <pc:docMk/>
            <pc:sldMk cId="3042223549" sldId="261"/>
            <ac:cxnSpMk id="27" creationId="{C38A8A7E-BF03-41B3-90A5-6028AD5504F2}"/>
          </ac:cxnSpMkLst>
        </pc:cxnChg>
        <pc:cxnChg chg="add mod">
          <ac:chgData name="Lee Hae_In" userId="07b8d1e70f2898c8" providerId="LiveId" clId="{87CA007E-C0AF-4120-881D-987A58B64C88}" dt="2020-05-31T01:01:35.507" v="187" actId="1076"/>
          <ac:cxnSpMkLst>
            <pc:docMk/>
            <pc:sldMk cId="3042223549" sldId="261"/>
            <ac:cxnSpMk id="28" creationId="{1D275BE6-A676-45AC-BC9E-D0C1BE41754B}"/>
          </ac:cxnSpMkLst>
        </pc:cxnChg>
        <pc:cxnChg chg="add mod">
          <ac:chgData name="Lee Hae_In" userId="07b8d1e70f2898c8" providerId="LiveId" clId="{87CA007E-C0AF-4120-881D-987A58B64C88}" dt="2020-05-31T01:01:35.507" v="187" actId="1076"/>
          <ac:cxnSpMkLst>
            <pc:docMk/>
            <pc:sldMk cId="3042223549" sldId="261"/>
            <ac:cxnSpMk id="29" creationId="{A04EB7A3-D17D-4F71-9844-B38400F7EF3A}"/>
          </ac:cxnSpMkLst>
        </pc:cxnChg>
        <pc:cxnChg chg="add mod">
          <ac:chgData name="Lee Hae_In" userId="07b8d1e70f2898c8" providerId="LiveId" clId="{87CA007E-C0AF-4120-881D-987A58B64C88}" dt="2020-05-31T01:01:46.317" v="191" actId="1076"/>
          <ac:cxnSpMkLst>
            <pc:docMk/>
            <pc:sldMk cId="3042223549" sldId="261"/>
            <ac:cxnSpMk id="30" creationId="{1C13AA86-7D6F-4157-A8A9-C42FFB413355}"/>
          </ac:cxnSpMkLst>
        </pc:cxnChg>
        <pc:cxnChg chg="add mod">
          <ac:chgData name="Lee Hae_In" userId="07b8d1e70f2898c8" providerId="LiveId" clId="{87CA007E-C0AF-4120-881D-987A58B64C88}" dt="2020-05-31T01:01:44.459" v="190" actId="1076"/>
          <ac:cxnSpMkLst>
            <pc:docMk/>
            <pc:sldMk cId="3042223549" sldId="261"/>
            <ac:cxnSpMk id="31" creationId="{2578FBFD-AE8D-4F92-BB93-88A800C8B5AA}"/>
          </ac:cxnSpMkLst>
        </pc:cxnChg>
        <pc:cxnChg chg="add mod">
          <ac:chgData name="Lee Hae_In" userId="07b8d1e70f2898c8" providerId="LiveId" clId="{87CA007E-C0AF-4120-881D-987A58B64C88}" dt="2020-05-31T01:01:40.968" v="189" actId="1076"/>
          <ac:cxnSpMkLst>
            <pc:docMk/>
            <pc:sldMk cId="3042223549" sldId="261"/>
            <ac:cxnSpMk id="32" creationId="{C5DCF5E1-EFDB-48CB-8955-1551AEDFC776}"/>
          </ac:cxnSpMkLst>
        </pc:cxnChg>
      </pc:sldChg>
      <pc:sldChg chg="modSp mod">
        <pc:chgData name="Lee Hae_In" userId="07b8d1e70f2898c8" providerId="LiveId" clId="{87CA007E-C0AF-4120-881D-987A58B64C88}" dt="2020-05-31T01:53:34.795" v="565" actId="27636"/>
        <pc:sldMkLst>
          <pc:docMk/>
          <pc:sldMk cId="140556470" sldId="262"/>
        </pc:sldMkLst>
        <pc:spChg chg="mod">
          <ac:chgData name="Lee Hae_In" userId="07b8d1e70f2898c8" providerId="LiveId" clId="{87CA007E-C0AF-4120-881D-987A58B64C88}" dt="2020-05-31T01:53:34.795" v="565" actId="27636"/>
          <ac:spMkLst>
            <pc:docMk/>
            <pc:sldMk cId="140556470" sldId="262"/>
            <ac:spMk id="2" creationId="{D756BDE0-9B6E-41A2-8168-FF0BCBAD7D01}"/>
          </ac:spMkLst>
        </pc:spChg>
        <pc:spChg chg="mod">
          <ac:chgData name="Lee Hae_In" userId="07b8d1e70f2898c8" providerId="LiveId" clId="{87CA007E-C0AF-4120-881D-987A58B64C88}" dt="2020-05-31T01:11:20.412" v="436" actId="207"/>
          <ac:spMkLst>
            <pc:docMk/>
            <pc:sldMk cId="140556470" sldId="262"/>
            <ac:spMk id="4" creationId="{48A7BB1F-D164-40EB-8E85-882A8399DFDE}"/>
          </ac:spMkLst>
        </pc:spChg>
      </pc:sldChg>
      <pc:sldChg chg="modSp mod">
        <pc:chgData name="Lee Hae_In" userId="07b8d1e70f2898c8" providerId="LiveId" clId="{87CA007E-C0AF-4120-881D-987A58B64C88}" dt="2020-05-31T02:04:54.007" v="705" actId="255"/>
        <pc:sldMkLst>
          <pc:docMk/>
          <pc:sldMk cId="2984994736" sldId="263"/>
        </pc:sldMkLst>
        <pc:spChg chg="mod">
          <ac:chgData name="Lee Hae_In" userId="07b8d1e70f2898c8" providerId="LiveId" clId="{87CA007E-C0AF-4120-881D-987A58B64C88}" dt="2020-05-31T02:04:54.007" v="705" actId="255"/>
          <ac:spMkLst>
            <pc:docMk/>
            <pc:sldMk cId="2984994736" sldId="263"/>
            <ac:spMk id="2" creationId="{A974496C-E9D8-48A9-8B33-C928CCD140CC}"/>
          </ac:spMkLst>
        </pc:spChg>
      </pc:sldChg>
      <pc:sldChg chg="addSp delSp modSp mod">
        <pc:chgData name="Lee Hae_In" userId="07b8d1e70f2898c8" providerId="LiveId" clId="{87CA007E-C0AF-4120-881D-987A58B64C88}" dt="2020-05-31T02:08:29.073" v="734" actId="12385"/>
        <pc:sldMkLst>
          <pc:docMk/>
          <pc:sldMk cId="1245807752" sldId="264"/>
        </pc:sldMkLst>
        <pc:spChg chg="del mod">
          <ac:chgData name="Lee Hae_In" userId="07b8d1e70f2898c8" providerId="LiveId" clId="{87CA007E-C0AF-4120-881D-987A58B64C88}" dt="2020-05-31T02:06:55.797" v="722" actId="478"/>
          <ac:spMkLst>
            <pc:docMk/>
            <pc:sldMk cId="1245807752" sldId="264"/>
            <ac:spMk id="2" creationId="{65ABFA17-0203-42D8-94E3-D21352B25964}"/>
          </ac:spMkLst>
        </pc:spChg>
        <pc:spChg chg="add mod">
          <ac:chgData name="Lee Hae_In" userId="07b8d1e70f2898c8" providerId="LiveId" clId="{87CA007E-C0AF-4120-881D-987A58B64C88}" dt="2020-05-31T01:02:19.047" v="197" actId="1076"/>
          <ac:spMkLst>
            <pc:docMk/>
            <pc:sldMk cId="1245807752" sldId="264"/>
            <ac:spMk id="3" creationId="{201430F8-D971-4A64-8333-B7EBEC08B79E}"/>
          </ac:spMkLst>
        </pc:spChg>
        <pc:spChg chg="mod">
          <ac:chgData name="Lee Hae_In" userId="07b8d1e70f2898c8" providerId="LiveId" clId="{87CA007E-C0AF-4120-881D-987A58B64C88}" dt="2020-05-31T02:05:54.730" v="709"/>
          <ac:spMkLst>
            <pc:docMk/>
            <pc:sldMk cId="1245807752" sldId="264"/>
            <ac:spMk id="4" creationId="{10710E6D-C01B-4183-A9A1-CB7D9AF80864}"/>
          </ac:spMkLst>
        </pc:spChg>
        <pc:spChg chg="add mod">
          <ac:chgData name="Lee Hae_In" userId="07b8d1e70f2898c8" providerId="LiveId" clId="{87CA007E-C0AF-4120-881D-987A58B64C88}" dt="2020-05-31T02:06:55.929" v="723"/>
          <ac:spMkLst>
            <pc:docMk/>
            <pc:sldMk cId="1245807752" sldId="264"/>
            <ac:spMk id="105" creationId="{4FB9D296-A2E2-4E92-A951-C2854DCFF2B1}"/>
          </ac:spMkLst>
        </pc:spChg>
        <pc:graphicFrameChg chg="del modGraphic">
          <ac:chgData name="Lee Hae_In" userId="07b8d1e70f2898c8" providerId="LiveId" clId="{87CA007E-C0AF-4120-881D-987A58B64C88}" dt="2020-05-31T00:58:50.006" v="136" actId="478"/>
          <ac:graphicFrameMkLst>
            <pc:docMk/>
            <pc:sldMk cId="1245807752" sldId="264"/>
            <ac:graphicFrameMk id="5" creationId="{79E8446B-29E1-4AF8-AEC2-A1384724FE0B}"/>
          </ac:graphicFrameMkLst>
        </pc:graphicFrameChg>
        <pc:graphicFrameChg chg="add mod modGraphic">
          <ac:chgData name="Lee Hae_In" userId="07b8d1e70f2898c8" providerId="LiveId" clId="{87CA007E-C0AF-4120-881D-987A58B64C88}" dt="2020-05-31T02:08:13.552" v="731" actId="12385"/>
          <ac:graphicFrameMkLst>
            <pc:docMk/>
            <pc:sldMk cId="1245807752" sldId="264"/>
            <ac:graphicFrameMk id="6" creationId="{F78A6C51-59FB-4266-A607-17B9C1AB1806}"/>
          </ac:graphicFrameMkLst>
        </pc:graphicFrameChg>
        <pc:graphicFrameChg chg="add mod modGraphic">
          <ac:chgData name="Lee Hae_In" userId="07b8d1e70f2898c8" providerId="LiveId" clId="{87CA007E-C0AF-4120-881D-987A58B64C88}" dt="2020-05-31T02:08:21.346" v="733" actId="12385"/>
          <ac:graphicFrameMkLst>
            <pc:docMk/>
            <pc:sldMk cId="1245807752" sldId="264"/>
            <ac:graphicFrameMk id="7" creationId="{AFD1C9EB-AB24-4B70-9EE9-D640C62DAEFE}"/>
          </ac:graphicFrameMkLst>
        </pc:graphicFrameChg>
        <pc:graphicFrameChg chg="add mod modGraphic">
          <ac:chgData name="Lee Hae_In" userId="07b8d1e70f2898c8" providerId="LiveId" clId="{87CA007E-C0AF-4120-881D-987A58B64C88}" dt="2020-05-31T02:08:29.073" v="734" actId="12385"/>
          <ac:graphicFrameMkLst>
            <pc:docMk/>
            <pc:sldMk cId="1245807752" sldId="264"/>
            <ac:graphicFrameMk id="87" creationId="{99E546EB-7A94-4E81-ABE2-800F7685EBDF}"/>
          </ac:graphicFrameMkLst>
        </pc:graphicFrameChg>
        <pc:cxnChg chg="add del mod">
          <ac:chgData name="Lee Hae_In" userId="07b8d1e70f2898c8" providerId="LiveId" clId="{87CA007E-C0AF-4120-881D-987A58B64C88}" dt="2020-05-31T01:04:41.681" v="228" actId="478"/>
          <ac:cxnSpMkLst>
            <pc:docMk/>
            <pc:sldMk cId="1245807752" sldId="264"/>
            <ac:cxnSpMk id="9" creationId="{2078BE50-F1F2-4189-A531-DA4B69D30FD3}"/>
          </ac:cxnSpMkLst>
        </pc:cxnChg>
        <pc:cxnChg chg="add mod">
          <ac:chgData name="Lee Hae_In" userId="07b8d1e70f2898c8" providerId="LiveId" clId="{87CA007E-C0AF-4120-881D-987A58B64C88}" dt="2020-05-31T02:05:30.487" v="707" actId="14100"/>
          <ac:cxnSpMkLst>
            <pc:docMk/>
            <pc:sldMk cId="1245807752" sldId="264"/>
            <ac:cxnSpMk id="10" creationId="{62966829-A542-49E8-BFE1-E55FA0137A92}"/>
          </ac:cxnSpMkLst>
        </pc:cxnChg>
        <pc:cxnChg chg="add del mod">
          <ac:chgData name="Lee Hae_In" userId="07b8d1e70f2898c8" providerId="LiveId" clId="{87CA007E-C0AF-4120-881D-987A58B64C88}" dt="2020-05-31T01:04:41.681" v="228" actId="478"/>
          <ac:cxnSpMkLst>
            <pc:docMk/>
            <pc:sldMk cId="1245807752" sldId="264"/>
            <ac:cxnSpMk id="11" creationId="{DB68D64B-C803-4625-BD89-9ADB1E839C55}"/>
          </ac:cxnSpMkLst>
        </pc:cxnChg>
        <pc:cxnChg chg="add del mod">
          <ac:chgData name="Lee Hae_In" userId="07b8d1e70f2898c8" providerId="LiveId" clId="{87CA007E-C0AF-4120-881D-987A58B64C88}" dt="2020-05-31T01:04:41.681" v="228" actId="478"/>
          <ac:cxnSpMkLst>
            <pc:docMk/>
            <pc:sldMk cId="1245807752" sldId="264"/>
            <ac:cxnSpMk id="12" creationId="{DB74455B-F7B5-441A-8F9C-7AF3129524D4}"/>
          </ac:cxnSpMkLst>
        </pc:cxnChg>
        <pc:cxnChg chg="add del mod">
          <ac:chgData name="Lee Hae_In" userId="07b8d1e70f2898c8" providerId="LiveId" clId="{87CA007E-C0AF-4120-881D-987A58B64C88}" dt="2020-05-31T01:04:41.681" v="228" actId="478"/>
          <ac:cxnSpMkLst>
            <pc:docMk/>
            <pc:sldMk cId="1245807752" sldId="264"/>
            <ac:cxnSpMk id="13" creationId="{971DF042-7B27-4D3A-A083-9D6268F3AC3E}"/>
          </ac:cxnSpMkLst>
        </pc:cxnChg>
        <pc:cxnChg chg="add del mod">
          <ac:chgData name="Lee Hae_In" userId="07b8d1e70f2898c8" providerId="LiveId" clId="{87CA007E-C0AF-4120-881D-987A58B64C88}" dt="2020-05-31T01:04:41.681" v="228" actId="478"/>
          <ac:cxnSpMkLst>
            <pc:docMk/>
            <pc:sldMk cId="1245807752" sldId="264"/>
            <ac:cxnSpMk id="14" creationId="{AC4595BC-BB1A-4BB2-8D50-9A3DF83562EC}"/>
          </ac:cxnSpMkLst>
        </pc:cxnChg>
        <pc:cxnChg chg="add del mod">
          <ac:chgData name="Lee Hae_In" userId="07b8d1e70f2898c8" providerId="LiveId" clId="{87CA007E-C0AF-4120-881D-987A58B64C88}" dt="2020-05-31T01:04:41.681" v="228" actId="478"/>
          <ac:cxnSpMkLst>
            <pc:docMk/>
            <pc:sldMk cId="1245807752" sldId="264"/>
            <ac:cxnSpMk id="15" creationId="{BF28B628-21E3-439C-94AA-B481605707DC}"/>
          </ac:cxnSpMkLst>
        </pc:cxnChg>
        <pc:cxnChg chg="add del mod">
          <ac:chgData name="Lee Hae_In" userId="07b8d1e70f2898c8" providerId="LiveId" clId="{87CA007E-C0AF-4120-881D-987A58B64C88}" dt="2020-05-31T01:04:41.681" v="228" actId="478"/>
          <ac:cxnSpMkLst>
            <pc:docMk/>
            <pc:sldMk cId="1245807752" sldId="264"/>
            <ac:cxnSpMk id="16" creationId="{2BC155C9-AC6C-47C2-82FC-C94FD7829B0A}"/>
          </ac:cxnSpMkLst>
        </pc:cxnChg>
        <pc:cxnChg chg="add del mod">
          <ac:chgData name="Lee Hae_In" userId="07b8d1e70f2898c8" providerId="LiveId" clId="{87CA007E-C0AF-4120-881D-987A58B64C88}" dt="2020-05-31T01:04:41.681" v="228" actId="478"/>
          <ac:cxnSpMkLst>
            <pc:docMk/>
            <pc:sldMk cId="1245807752" sldId="264"/>
            <ac:cxnSpMk id="17" creationId="{E3C5DE72-16A2-46D6-91EA-959AEB3DCDE3}"/>
          </ac:cxnSpMkLst>
        </pc:cxnChg>
        <pc:cxnChg chg="add del mod">
          <ac:chgData name="Lee Hae_In" userId="07b8d1e70f2898c8" providerId="LiveId" clId="{87CA007E-C0AF-4120-881D-987A58B64C88}" dt="2020-05-31T01:04:41.681" v="228" actId="478"/>
          <ac:cxnSpMkLst>
            <pc:docMk/>
            <pc:sldMk cId="1245807752" sldId="264"/>
            <ac:cxnSpMk id="18" creationId="{6109B934-E912-4032-8AFE-86CE22D6FDFC}"/>
          </ac:cxnSpMkLst>
        </pc:cxnChg>
        <pc:cxnChg chg="add del mod">
          <ac:chgData name="Lee Hae_In" userId="07b8d1e70f2898c8" providerId="LiveId" clId="{87CA007E-C0AF-4120-881D-987A58B64C88}" dt="2020-05-31T01:04:41.681" v="228" actId="478"/>
          <ac:cxnSpMkLst>
            <pc:docMk/>
            <pc:sldMk cId="1245807752" sldId="264"/>
            <ac:cxnSpMk id="19" creationId="{D474C4E3-9ED1-4383-8B75-2D0378B911E6}"/>
          </ac:cxnSpMkLst>
        </pc:cxnChg>
        <pc:cxnChg chg="add del mod">
          <ac:chgData name="Lee Hae_In" userId="07b8d1e70f2898c8" providerId="LiveId" clId="{87CA007E-C0AF-4120-881D-987A58B64C88}" dt="2020-05-31T01:04:41.681" v="228" actId="478"/>
          <ac:cxnSpMkLst>
            <pc:docMk/>
            <pc:sldMk cId="1245807752" sldId="264"/>
            <ac:cxnSpMk id="20" creationId="{3176877A-5C7C-4C1D-9E83-96C89ED69BF2}"/>
          </ac:cxnSpMkLst>
        </pc:cxnChg>
        <pc:cxnChg chg="add del mod">
          <ac:chgData name="Lee Hae_In" userId="07b8d1e70f2898c8" providerId="LiveId" clId="{87CA007E-C0AF-4120-881D-987A58B64C88}" dt="2020-05-31T01:04:41.681" v="228" actId="478"/>
          <ac:cxnSpMkLst>
            <pc:docMk/>
            <pc:sldMk cId="1245807752" sldId="264"/>
            <ac:cxnSpMk id="21" creationId="{69D506BC-C77D-46B1-822B-3D756D53540C}"/>
          </ac:cxnSpMkLst>
        </pc:cxnChg>
        <pc:cxnChg chg="add mod">
          <ac:chgData name="Lee Hae_In" userId="07b8d1e70f2898c8" providerId="LiveId" clId="{87CA007E-C0AF-4120-881D-987A58B64C88}" dt="2020-05-31T02:05:30.487" v="707" actId="14100"/>
          <ac:cxnSpMkLst>
            <pc:docMk/>
            <pc:sldMk cId="1245807752" sldId="264"/>
            <ac:cxnSpMk id="75" creationId="{532E99AB-0463-4A18-ABFE-19461E318016}"/>
          </ac:cxnSpMkLst>
        </pc:cxnChg>
        <pc:cxnChg chg="add mod">
          <ac:chgData name="Lee Hae_In" userId="07b8d1e70f2898c8" providerId="LiveId" clId="{87CA007E-C0AF-4120-881D-987A58B64C88}" dt="2020-05-31T02:05:30.487" v="707" actId="14100"/>
          <ac:cxnSpMkLst>
            <pc:docMk/>
            <pc:sldMk cId="1245807752" sldId="264"/>
            <ac:cxnSpMk id="76" creationId="{ED83EA9F-6EB0-47AB-9B80-C2078C83DBF0}"/>
          </ac:cxnSpMkLst>
        </pc:cxnChg>
        <pc:cxnChg chg="add mod">
          <ac:chgData name="Lee Hae_In" userId="07b8d1e70f2898c8" providerId="LiveId" clId="{87CA007E-C0AF-4120-881D-987A58B64C88}" dt="2020-05-31T02:05:30.487" v="707" actId="14100"/>
          <ac:cxnSpMkLst>
            <pc:docMk/>
            <pc:sldMk cId="1245807752" sldId="264"/>
            <ac:cxnSpMk id="77" creationId="{005AD9F5-FCEA-4432-B44B-DEFEBE181DCD}"/>
          </ac:cxnSpMkLst>
        </pc:cxnChg>
        <pc:cxnChg chg="add mod">
          <ac:chgData name="Lee Hae_In" userId="07b8d1e70f2898c8" providerId="LiveId" clId="{87CA007E-C0AF-4120-881D-987A58B64C88}" dt="2020-05-31T02:05:30.487" v="707" actId="14100"/>
          <ac:cxnSpMkLst>
            <pc:docMk/>
            <pc:sldMk cId="1245807752" sldId="264"/>
            <ac:cxnSpMk id="78" creationId="{4A9EFCBF-2188-4F9B-9AA9-6A7CAD1D6216}"/>
          </ac:cxnSpMkLst>
        </pc:cxnChg>
        <pc:cxnChg chg="add mod">
          <ac:chgData name="Lee Hae_In" userId="07b8d1e70f2898c8" providerId="LiveId" clId="{87CA007E-C0AF-4120-881D-987A58B64C88}" dt="2020-05-31T02:05:30.487" v="707" actId="14100"/>
          <ac:cxnSpMkLst>
            <pc:docMk/>
            <pc:sldMk cId="1245807752" sldId="264"/>
            <ac:cxnSpMk id="79" creationId="{E6CBCC4D-D97D-412F-8A8A-21E8C1FE7523}"/>
          </ac:cxnSpMkLst>
        </pc:cxnChg>
        <pc:cxnChg chg="add mod">
          <ac:chgData name="Lee Hae_In" userId="07b8d1e70f2898c8" providerId="LiveId" clId="{87CA007E-C0AF-4120-881D-987A58B64C88}" dt="2020-05-31T02:05:30.487" v="707" actId="14100"/>
          <ac:cxnSpMkLst>
            <pc:docMk/>
            <pc:sldMk cId="1245807752" sldId="264"/>
            <ac:cxnSpMk id="80" creationId="{868BE24E-6AE1-4A9F-BEE7-663F7C526BD9}"/>
          </ac:cxnSpMkLst>
        </pc:cxnChg>
        <pc:cxnChg chg="add mod">
          <ac:chgData name="Lee Hae_In" userId="07b8d1e70f2898c8" providerId="LiveId" clId="{87CA007E-C0AF-4120-881D-987A58B64C88}" dt="2020-05-31T02:05:30.487" v="707" actId="14100"/>
          <ac:cxnSpMkLst>
            <pc:docMk/>
            <pc:sldMk cId="1245807752" sldId="264"/>
            <ac:cxnSpMk id="81" creationId="{4A47814B-4762-4577-B37A-0CF862D6AB28}"/>
          </ac:cxnSpMkLst>
        </pc:cxnChg>
        <pc:cxnChg chg="add mod">
          <ac:chgData name="Lee Hae_In" userId="07b8d1e70f2898c8" providerId="LiveId" clId="{87CA007E-C0AF-4120-881D-987A58B64C88}" dt="2020-05-31T02:05:30.487" v="707" actId="14100"/>
          <ac:cxnSpMkLst>
            <pc:docMk/>
            <pc:sldMk cId="1245807752" sldId="264"/>
            <ac:cxnSpMk id="82" creationId="{1CCAE15D-66FF-4EDF-91BA-74E09DA124A7}"/>
          </ac:cxnSpMkLst>
        </pc:cxnChg>
        <pc:cxnChg chg="add mod">
          <ac:chgData name="Lee Hae_In" userId="07b8d1e70f2898c8" providerId="LiveId" clId="{87CA007E-C0AF-4120-881D-987A58B64C88}" dt="2020-05-31T02:05:30.487" v="707" actId="14100"/>
          <ac:cxnSpMkLst>
            <pc:docMk/>
            <pc:sldMk cId="1245807752" sldId="264"/>
            <ac:cxnSpMk id="83" creationId="{393A0ABC-96A6-483D-95B6-0D68A377E0D5}"/>
          </ac:cxnSpMkLst>
        </pc:cxnChg>
        <pc:cxnChg chg="add mod">
          <ac:chgData name="Lee Hae_In" userId="07b8d1e70f2898c8" providerId="LiveId" clId="{87CA007E-C0AF-4120-881D-987A58B64C88}" dt="2020-05-31T02:05:30.487" v="707" actId="14100"/>
          <ac:cxnSpMkLst>
            <pc:docMk/>
            <pc:sldMk cId="1245807752" sldId="264"/>
            <ac:cxnSpMk id="84" creationId="{A359E0BB-783F-444D-8886-555781E07693}"/>
          </ac:cxnSpMkLst>
        </pc:cxnChg>
        <pc:cxnChg chg="add mod">
          <ac:chgData name="Lee Hae_In" userId="07b8d1e70f2898c8" providerId="LiveId" clId="{87CA007E-C0AF-4120-881D-987A58B64C88}" dt="2020-05-31T02:05:30.487" v="707" actId="14100"/>
          <ac:cxnSpMkLst>
            <pc:docMk/>
            <pc:sldMk cId="1245807752" sldId="264"/>
            <ac:cxnSpMk id="85" creationId="{A904EAB9-AC93-411E-A73D-7A01D76BEB77}"/>
          </ac:cxnSpMkLst>
        </pc:cxnChg>
        <pc:cxnChg chg="add mod">
          <ac:chgData name="Lee Hae_In" userId="07b8d1e70f2898c8" providerId="LiveId" clId="{87CA007E-C0AF-4120-881D-987A58B64C88}" dt="2020-05-31T02:05:30.487" v="707" actId="14100"/>
          <ac:cxnSpMkLst>
            <pc:docMk/>
            <pc:sldMk cId="1245807752" sldId="264"/>
            <ac:cxnSpMk id="86" creationId="{D4CE3192-5F33-4E82-B5A9-11655D4FF0E7}"/>
          </ac:cxnSpMkLst>
        </pc:cxnChg>
        <pc:cxnChg chg="add mod">
          <ac:chgData name="Lee Hae_In" userId="07b8d1e70f2898c8" providerId="LiveId" clId="{87CA007E-C0AF-4120-881D-987A58B64C88}" dt="2020-05-31T02:05:30.487" v="707" actId="14100"/>
          <ac:cxnSpMkLst>
            <pc:docMk/>
            <pc:sldMk cId="1245807752" sldId="264"/>
            <ac:cxnSpMk id="88" creationId="{9C29C3D7-C0D7-46AE-B81C-50FFABFDBE31}"/>
          </ac:cxnSpMkLst>
        </pc:cxnChg>
      </pc:sldChg>
      <pc:sldChg chg="addSp delSp modSp del mod">
        <pc:chgData name="Lee Hae_In" userId="07b8d1e70f2898c8" providerId="LiveId" clId="{87CA007E-C0AF-4120-881D-987A58B64C88}" dt="2020-05-31T02:25:35.415" v="1211" actId="47"/>
        <pc:sldMkLst>
          <pc:docMk/>
          <pc:sldMk cId="1597249624" sldId="265"/>
        </pc:sldMkLst>
        <pc:spChg chg="mod">
          <ac:chgData name="Lee Hae_In" userId="07b8d1e70f2898c8" providerId="LiveId" clId="{87CA007E-C0AF-4120-881D-987A58B64C88}" dt="2020-05-31T01:11:55.325" v="456" actId="20577"/>
          <ac:spMkLst>
            <pc:docMk/>
            <pc:sldMk cId="1597249624" sldId="265"/>
            <ac:spMk id="2" creationId="{91A579A3-7C6B-4A3E-9631-7FBF5C2C7785}"/>
          </ac:spMkLst>
        </pc:spChg>
        <pc:spChg chg="mod">
          <ac:chgData name="Lee Hae_In" userId="07b8d1e70f2898c8" providerId="LiveId" clId="{87CA007E-C0AF-4120-881D-987A58B64C88}" dt="2020-05-31T01:11:43.153" v="441" actId="255"/>
          <ac:spMkLst>
            <pc:docMk/>
            <pc:sldMk cId="1597249624" sldId="265"/>
            <ac:spMk id="4" creationId="{FAC1F34D-4138-403C-B238-06964719FF02}"/>
          </ac:spMkLst>
        </pc:spChg>
        <pc:spChg chg="mod">
          <ac:chgData name="Lee Hae_In" userId="07b8d1e70f2898c8" providerId="LiveId" clId="{87CA007E-C0AF-4120-881D-987A58B64C88}" dt="2020-05-31T00:54:10.418" v="21" actId="14100"/>
          <ac:spMkLst>
            <pc:docMk/>
            <pc:sldMk cId="1597249624" sldId="265"/>
            <ac:spMk id="11" creationId="{68BAEF0D-3A4B-47B5-9352-3E6D9F938AB0}"/>
          </ac:spMkLst>
        </pc:spChg>
        <pc:spChg chg="mod">
          <ac:chgData name="Lee Hae_In" userId="07b8d1e70f2898c8" providerId="LiveId" clId="{87CA007E-C0AF-4120-881D-987A58B64C88}" dt="2020-05-31T00:54:13.029" v="22" actId="14100"/>
          <ac:spMkLst>
            <pc:docMk/>
            <pc:sldMk cId="1597249624" sldId="265"/>
            <ac:spMk id="12" creationId="{ABD984D2-2C3D-44A1-A04B-9D9E884D8563}"/>
          </ac:spMkLst>
        </pc:spChg>
        <pc:spChg chg="add del mod">
          <ac:chgData name="Lee Hae_In" userId="07b8d1e70f2898c8" providerId="LiveId" clId="{87CA007E-C0AF-4120-881D-987A58B64C88}" dt="2020-05-31T02:25:28.155" v="1210" actId="14100"/>
          <ac:spMkLst>
            <pc:docMk/>
            <pc:sldMk cId="1597249624" sldId="265"/>
            <ac:spMk id="13" creationId="{67F53058-D7D9-4706-B715-1F9215030A66}"/>
          </ac:spMkLst>
        </pc:spChg>
        <pc:spChg chg="mod">
          <ac:chgData name="Lee Hae_In" userId="07b8d1e70f2898c8" providerId="LiveId" clId="{87CA007E-C0AF-4120-881D-987A58B64C88}" dt="2020-05-31T00:54:20.928" v="23" actId="14100"/>
          <ac:spMkLst>
            <pc:docMk/>
            <pc:sldMk cId="1597249624" sldId="265"/>
            <ac:spMk id="16" creationId="{D20D7E5F-7E94-4852-B74A-1D026153B669}"/>
          </ac:spMkLst>
        </pc:spChg>
        <pc:spChg chg="mod">
          <ac:chgData name="Lee Hae_In" userId="07b8d1e70f2898c8" providerId="LiveId" clId="{87CA007E-C0AF-4120-881D-987A58B64C88}" dt="2020-05-31T00:54:23.711" v="24" actId="14100"/>
          <ac:spMkLst>
            <pc:docMk/>
            <pc:sldMk cId="1597249624" sldId="265"/>
            <ac:spMk id="17" creationId="{0BC2F776-13FC-4DCA-AB81-DA5EEA3C6B14}"/>
          </ac:spMkLst>
        </pc:spChg>
        <pc:spChg chg="mod">
          <ac:chgData name="Lee Hae_In" userId="07b8d1e70f2898c8" providerId="LiveId" clId="{87CA007E-C0AF-4120-881D-987A58B64C88}" dt="2020-05-31T01:12:22.351" v="487" actId="20577"/>
          <ac:spMkLst>
            <pc:docMk/>
            <pc:sldMk cId="1597249624" sldId="265"/>
            <ac:spMk id="18" creationId="{E3FF664E-D0D6-4D4B-B929-AE1B0953F3FD}"/>
          </ac:spMkLst>
        </pc:spChg>
        <pc:spChg chg="mod">
          <ac:chgData name="Lee Hae_In" userId="07b8d1e70f2898c8" providerId="LiveId" clId="{87CA007E-C0AF-4120-881D-987A58B64C88}" dt="2020-05-31T01:12:32.608" v="509" actId="20577"/>
          <ac:spMkLst>
            <pc:docMk/>
            <pc:sldMk cId="1597249624" sldId="265"/>
            <ac:spMk id="23" creationId="{6B870589-1ECC-4DF0-9486-B93E42D49FFC}"/>
          </ac:spMkLst>
        </pc:spChg>
        <pc:spChg chg="del mod">
          <ac:chgData name="Lee Hae_In" userId="07b8d1e70f2898c8" providerId="LiveId" clId="{87CA007E-C0AF-4120-881D-987A58B64C88}" dt="2020-05-31T02:25:13.947" v="1203" actId="478"/>
          <ac:spMkLst>
            <pc:docMk/>
            <pc:sldMk cId="1597249624" sldId="265"/>
            <ac:spMk id="44" creationId="{B163337E-B8D8-45C8-B2AA-C6584C27473C}"/>
          </ac:spMkLst>
        </pc:spChg>
        <pc:spChg chg="del mod">
          <ac:chgData name="Lee Hae_In" userId="07b8d1e70f2898c8" providerId="LiveId" clId="{87CA007E-C0AF-4120-881D-987A58B64C88}" dt="2020-05-31T02:25:20.484" v="1207" actId="478"/>
          <ac:spMkLst>
            <pc:docMk/>
            <pc:sldMk cId="1597249624" sldId="265"/>
            <ac:spMk id="45" creationId="{1EDD085C-7CF8-4AC8-B8A0-CFFA75C911A1}"/>
          </ac:spMkLst>
        </pc:spChg>
        <pc:spChg chg="del">
          <ac:chgData name="Lee Hae_In" userId="07b8d1e70f2898c8" providerId="LiveId" clId="{87CA007E-C0AF-4120-881D-987A58B64C88}" dt="2020-05-31T02:25:18.703" v="1206" actId="478"/>
          <ac:spMkLst>
            <pc:docMk/>
            <pc:sldMk cId="1597249624" sldId="265"/>
            <ac:spMk id="47" creationId="{DEEA89CA-5CD3-46E0-98DF-2BD6BA9C8C8D}"/>
          </ac:spMkLst>
        </pc:spChg>
        <pc:grpChg chg="del">
          <ac:chgData name="Lee Hae_In" userId="07b8d1e70f2898c8" providerId="LiveId" clId="{87CA007E-C0AF-4120-881D-987A58B64C88}" dt="2020-05-31T02:25:12.409" v="1202" actId="478"/>
          <ac:grpSpMkLst>
            <pc:docMk/>
            <pc:sldMk cId="1597249624" sldId="265"/>
            <ac:grpSpMk id="40" creationId="{A355CA94-B6FE-4652-8C12-F554DA10B78A}"/>
          </ac:grpSpMkLst>
        </pc:grpChg>
        <pc:grpChg chg="del">
          <ac:chgData name="Lee Hae_In" userId="07b8d1e70f2898c8" providerId="LiveId" clId="{87CA007E-C0AF-4120-881D-987A58B64C88}" dt="2020-05-31T02:25:20.484" v="1207" actId="478"/>
          <ac:grpSpMkLst>
            <pc:docMk/>
            <pc:sldMk cId="1597249624" sldId="265"/>
            <ac:grpSpMk id="42" creationId="{556DB680-607A-466B-926B-EADDF79FCDC9}"/>
          </ac:grpSpMkLst>
        </pc:grpChg>
        <pc:grpChg chg="del">
          <ac:chgData name="Lee Hae_In" userId="07b8d1e70f2898c8" providerId="LiveId" clId="{87CA007E-C0AF-4120-881D-987A58B64C88}" dt="2020-05-31T02:25:20.484" v="1207" actId="478"/>
          <ac:grpSpMkLst>
            <pc:docMk/>
            <pc:sldMk cId="1597249624" sldId="265"/>
            <ac:grpSpMk id="43" creationId="{C3D0AC4C-E544-4733-9BA1-186AAA6DC69C}"/>
          </ac:grpSpMkLst>
        </pc:grpChg>
        <pc:cxnChg chg="mod">
          <ac:chgData name="Lee Hae_In" userId="07b8d1e70f2898c8" providerId="LiveId" clId="{87CA007E-C0AF-4120-881D-987A58B64C88}" dt="2020-05-31T02:25:12.409" v="1202" actId="478"/>
          <ac:cxnSpMkLst>
            <pc:docMk/>
            <pc:sldMk cId="1597249624" sldId="265"/>
            <ac:cxnSpMk id="24" creationId="{ED54048A-746F-493F-8BE6-3B06AF07F714}"/>
          </ac:cxnSpMkLst>
        </pc:cxnChg>
      </pc:sldChg>
      <pc:sldChg chg="delSp modSp mod ord">
        <pc:chgData name="Lee Hae_In" userId="07b8d1e70f2898c8" providerId="LiveId" clId="{87CA007E-C0AF-4120-881D-987A58B64C88}" dt="2020-05-31T02:09:54.127" v="743" actId="165"/>
        <pc:sldMkLst>
          <pc:docMk/>
          <pc:sldMk cId="4228879497" sldId="266"/>
        </pc:sldMkLst>
        <pc:spChg chg="mod">
          <ac:chgData name="Lee Hae_In" userId="07b8d1e70f2898c8" providerId="LiveId" clId="{87CA007E-C0AF-4120-881D-987A58B64C88}" dt="2020-05-31T01:53:34.790" v="564" actId="27636"/>
          <ac:spMkLst>
            <pc:docMk/>
            <pc:sldMk cId="4228879497" sldId="266"/>
            <ac:spMk id="2" creationId="{7FC3B254-5406-483F-A7F8-1CFB6D6E9B5C}"/>
          </ac:spMkLst>
        </pc:spChg>
        <pc:spChg chg="mod topLvl">
          <ac:chgData name="Lee Hae_In" userId="07b8d1e70f2898c8" providerId="LiveId" clId="{87CA007E-C0AF-4120-881D-987A58B64C88}" dt="2020-05-31T02:09:54.127" v="743" actId="165"/>
          <ac:spMkLst>
            <pc:docMk/>
            <pc:sldMk cId="4228879497" sldId="266"/>
            <ac:spMk id="16" creationId="{F755F3FD-E329-4A33-8412-835AE52DE5D8}"/>
          </ac:spMkLst>
        </pc:spChg>
        <pc:spChg chg="mod topLvl">
          <ac:chgData name="Lee Hae_In" userId="07b8d1e70f2898c8" providerId="LiveId" clId="{87CA007E-C0AF-4120-881D-987A58B64C88}" dt="2020-05-31T02:09:54.127" v="743" actId="165"/>
          <ac:spMkLst>
            <pc:docMk/>
            <pc:sldMk cId="4228879497" sldId="266"/>
            <ac:spMk id="17" creationId="{B4523062-062E-4194-83D3-5D4C0859E578}"/>
          </ac:spMkLst>
        </pc:spChg>
        <pc:spChg chg="mod topLvl">
          <ac:chgData name="Lee Hae_In" userId="07b8d1e70f2898c8" providerId="LiveId" clId="{87CA007E-C0AF-4120-881D-987A58B64C88}" dt="2020-05-31T02:09:54.127" v="743" actId="165"/>
          <ac:spMkLst>
            <pc:docMk/>
            <pc:sldMk cId="4228879497" sldId="266"/>
            <ac:spMk id="18" creationId="{A782FDF3-160F-43A2-9A47-EE7D1ACA4578}"/>
          </ac:spMkLst>
        </pc:spChg>
        <pc:grpChg chg="del">
          <ac:chgData name="Lee Hae_In" userId="07b8d1e70f2898c8" providerId="LiveId" clId="{87CA007E-C0AF-4120-881D-987A58B64C88}" dt="2020-05-31T02:09:54.127" v="743" actId="165"/>
          <ac:grpSpMkLst>
            <pc:docMk/>
            <pc:sldMk cId="4228879497" sldId="266"/>
            <ac:grpSpMk id="7" creationId="{0B5754C9-F99F-4516-829A-A0C5B2665B98}"/>
          </ac:grpSpMkLst>
        </pc:grpChg>
      </pc:sldChg>
      <pc:sldChg chg="addSp delSp modSp mod">
        <pc:chgData name="Lee Hae_In" userId="07b8d1e70f2898c8" providerId="LiveId" clId="{87CA007E-C0AF-4120-881D-987A58B64C88}" dt="2020-05-31T03:35:51.868" v="2746" actId="20577"/>
        <pc:sldMkLst>
          <pc:docMk/>
          <pc:sldMk cId="764492416" sldId="267"/>
        </pc:sldMkLst>
        <pc:spChg chg="add mod">
          <ac:chgData name="Lee Hae_In" userId="07b8d1e70f2898c8" providerId="LiveId" clId="{87CA007E-C0AF-4120-881D-987A58B64C88}" dt="2020-05-31T02:24:52.264" v="1198" actId="1076"/>
          <ac:spMkLst>
            <pc:docMk/>
            <pc:sldMk cId="764492416" sldId="267"/>
            <ac:spMk id="4" creationId="{34C38712-7BE2-43CF-95ED-932EDEC0DE94}"/>
          </ac:spMkLst>
        </pc:spChg>
        <pc:spChg chg="del">
          <ac:chgData name="Lee Hae_In" userId="07b8d1e70f2898c8" providerId="LiveId" clId="{87CA007E-C0AF-4120-881D-987A58B64C88}" dt="2020-05-31T00:53:31.083" v="0" actId="478"/>
          <ac:spMkLst>
            <pc:docMk/>
            <pc:sldMk cId="764492416" sldId="267"/>
            <ac:spMk id="5" creationId="{068C4EE3-FE0A-44C3-A94B-DE56032CBC1B}"/>
          </ac:spMkLst>
        </pc:spChg>
        <pc:spChg chg="mod topLvl">
          <ac:chgData name="Lee Hae_In" userId="07b8d1e70f2898c8" providerId="LiveId" clId="{87CA007E-C0AF-4120-881D-987A58B64C88}" dt="2020-05-31T00:55:38.222" v="78" actId="164"/>
          <ac:spMkLst>
            <pc:docMk/>
            <pc:sldMk cId="764492416" sldId="267"/>
            <ac:spMk id="7" creationId="{F0604032-7D12-4786-A7D8-CCAA2FCCB704}"/>
          </ac:spMkLst>
        </pc:spChg>
        <pc:spChg chg="mod topLvl">
          <ac:chgData name="Lee Hae_In" userId="07b8d1e70f2898c8" providerId="LiveId" clId="{87CA007E-C0AF-4120-881D-987A58B64C88}" dt="2020-05-31T00:55:38.222" v="78" actId="164"/>
          <ac:spMkLst>
            <pc:docMk/>
            <pc:sldMk cId="764492416" sldId="267"/>
            <ac:spMk id="8" creationId="{5E9C1A59-8768-430D-96B7-9E70C2F405EC}"/>
          </ac:spMkLst>
        </pc:spChg>
        <pc:spChg chg="mod topLvl">
          <ac:chgData name="Lee Hae_In" userId="07b8d1e70f2898c8" providerId="LiveId" clId="{87CA007E-C0AF-4120-881D-987A58B64C88}" dt="2020-05-31T00:55:38.222" v="78" actId="164"/>
          <ac:spMkLst>
            <pc:docMk/>
            <pc:sldMk cId="764492416" sldId="267"/>
            <ac:spMk id="9" creationId="{64F02DC9-CF0A-4D68-B5BA-33889733D9BB}"/>
          </ac:spMkLst>
        </pc:spChg>
        <pc:spChg chg="add mod">
          <ac:chgData name="Lee Hae_In" userId="07b8d1e70f2898c8" providerId="LiveId" clId="{87CA007E-C0AF-4120-881D-987A58B64C88}" dt="2020-05-31T00:55:38.222" v="78" actId="164"/>
          <ac:spMkLst>
            <pc:docMk/>
            <pc:sldMk cId="764492416" sldId="267"/>
            <ac:spMk id="10" creationId="{141B4D45-1B44-46D3-AD23-6719BA6FBAE8}"/>
          </ac:spMkLst>
        </pc:spChg>
        <pc:spChg chg="mod topLvl">
          <ac:chgData name="Lee Hae_In" userId="07b8d1e70f2898c8" providerId="LiveId" clId="{87CA007E-C0AF-4120-881D-987A58B64C88}" dt="2020-05-31T00:55:47.672" v="79" actId="164"/>
          <ac:spMkLst>
            <pc:docMk/>
            <pc:sldMk cId="764492416" sldId="267"/>
            <ac:spMk id="12" creationId="{B04B7397-2FFF-44A6-955D-C17020C41680}"/>
          </ac:spMkLst>
        </pc:spChg>
        <pc:spChg chg="mod topLvl">
          <ac:chgData name="Lee Hae_In" userId="07b8d1e70f2898c8" providerId="LiveId" clId="{87CA007E-C0AF-4120-881D-987A58B64C88}" dt="2020-05-31T00:55:47.672" v="79" actId="164"/>
          <ac:spMkLst>
            <pc:docMk/>
            <pc:sldMk cId="764492416" sldId="267"/>
            <ac:spMk id="13" creationId="{307BE75C-217A-44CE-8500-73271F9E7C6D}"/>
          </ac:spMkLst>
        </pc:spChg>
        <pc:spChg chg="mod topLvl">
          <ac:chgData name="Lee Hae_In" userId="07b8d1e70f2898c8" providerId="LiveId" clId="{87CA007E-C0AF-4120-881D-987A58B64C88}" dt="2020-05-31T00:55:47.672" v="79" actId="164"/>
          <ac:spMkLst>
            <pc:docMk/>
            <pc:sldMk cId="764492416" sldId="267"/>
            <ac:spMk id="14" creationId="{93239F21-0E89-495F-9235-DCB5A3D857F0}"/>
          </ac:spMkLst>
        </pc:spChg>
        <pc:spChg chg="add mod">
          <ac:chgData name="Lee Hae_In" userId="07b8d1e70f2898c8" providerId="LiveId" clId="{87CA007E-C0AF-4120-881D-987A58B64C88}" dt="2020-05-31T00:55:47.672" v="79" actId="164"/>
          <ac:spMkLst>
            <pc:docMk/>
            <pc:sldMk cId="764492416" sldId="267"/>
            <ac:spMk id="15" creationId="{77C7DEA2-B7AC-44D9-9FBE-27CD1158E75B}"/>
          </ac:spMkLst>
        </pc:spChg>
        <pc:spChg chg="add mod">
          <ac:chgData name="Lee Hae_In" userId="07b8d1e70f2898c8" providerId="LiveId" clId="{87CA007E-C0AF-4120-881D-987A58B64C88}" dt="2020-05-31T01:12:49.885" v="514" actId="404"/>
          <ac:spMkLst>
            <pc:docMk/>
            <pc:sldMk cId="764492416" sldId="267"/>
            <ac:spMk id="17" creationId="{63E57CE5-48C6-4AC2-B517-CA2B42790578}"/>
          </ac:spMkLst>
        </pc:spChg>
        <pc:spChg chg="mod topLvl">
          <ac:chgData name="Lee Hae_In" userId="07b8d1e70f2898c8" providerId="LiveId" clId="{87CA007E-C0AF-4120-881D-987A58B64C88}" dt="2020-05-31T00:55:49.901" v="80" actId="164"/>
          <ac:spMkLst>
            <pc:docMk/>
            <pc:sldMk cId="764492416" sldId="267"/>
            <ac:spMk id="19" creationId="{5EC338D0-42A5-4054-AFC7-18E170415820}"/>
          </ac:spMkLst>
        </pc:spChg>
        <pc:spChg chg="mod topLvl">
          <ac:chgData name="Lee Hae_In" userId="07b8d1e70f2898c8" providerId="LiveId" clId="{87CA007E-C0AF-4120-881D-987A58B64C88}" dt="2020-05-31T00:55:49.901" v="80" actId="164"/>
          <ac:spMkLst>
            <pc:docMk/>
            <pc:sldMk cId="764492416" sldId="267"/>
            <ac:spMk id="20" creationId="{49742DD2-A04F-4B92-AD51-8AEBBF50EB23}"/>
          </ac:spMkLst>
        </pc:spChg>
        <pc:spChg chg="mod topLvl">
          <ac:chgData name="Lee Hae_In" userId="07b8d1e70f2898c8" providerId="LiveId" clId="{87CA007E-C0AF-4120-881D-987A58B64C88}" dt="2020-05-31T00:55:49.901" v="80" actId="164"/>
          <ac:spMkLst>
            <pc:docMk/>
            <pc:sldMk cId="764492416" sldId="267"/>
            <ac:spMk id="21" creationId="{0A316300-CA40-4728-B830-91C2F777D663}"/>
          </ac:spMkLst>
        </pc:spChg>
        <pc:spChg chg="add mod">
          <ac:chgData name="Lee Hae_In" userId="07b8d1e70f2898c8" providerId="LiveId" clId="{87CA007E-C0AF-4120-881D-987A58B64C88}" dt="2020-05-31T00:55:49.901" v="80" actId="164"/>
          <ac:spMkLst>
            <pc:docMk/>
            <pc:sldMk cId="764492416" sldId="267"/>
            <ac:spMk id="22" creationId="{DE8F1295-C811-43BE-AB26-563794DB6B15}"/>
          </ac:spMkLst>
        </pc:spChg>
        <pc:spChg chg="mod topLvl">
          <ac:chgData name="Lee Hae_In" userId="07b8d1e70f2898c8" providerId="LiveId" clId="{87CA007E-C0AF-4120-881D-987A58B64C88}" dt="2020-05-31T00:55:52.317" v="81" actId="164"/>
          <ac:spMkLst>
            <pc:docMk/>
            <pc:sldMk cId="764492416" sldId="267"/>
            <ac:spMk id="24" creationId="{5E567CCF-0613-43E2-A81C-02ADFE13D79A}"/>
          </ac:spMkLst>
        </pc:spChg>
        <pc:spChg chg="mod topLvl">
          <ac:chgData name="Lee Hae_In" userId="07b8d1e70f2898c8" providerId="LiveId" clId="{87CA007E-C0AF-4120-881D-987A58B64C88}" dt="2020-05-31T00:55:52.317" v="81" actId="164"/>
          <ac:spMkLst>
            <pc:docMk/>
            <pc:sldMk cId="764492416" sldId="267"/>
            <ac:spMk id="25" creationId="{D9E3C177-ED88-4815-B1FB-9486CC84D19E}"/>
          </ac:spMkLst>
        </pc:spChg>
        <pc:spChg chg="mod topLvl">
          <ac:chgData name="Lee Hae_In" userId="07b8d1e70f2898c8" providerId="LiveId" clId="{87CA007E-C0AF-4120-881D-987A58B64C88}" dt="2020-05-31T00:55:52.317" v="81" actId="164"/>
          <ac:spMkLst>
            <pc:docMk/>
            <pc:sldMk cId="764492416" sldId="267"/>
            <ac:spMk id="26" creationId="{ADE7E2D5-43A4-4A6F-8070-DCAF454E88EE}"/>
          </ac:spMkLst>
        </pc:spChg>
        <pc:spChg chg="add mod">
          <ac:chgData name="Lee Hae_In" userId="07b8d1e70f2898c8" providerId="LiveId" clId="{87CA007E-C0AF-4120-881D-987A58B64C88}" dt="2020-05-31T00:55:52.317" v="81" actId="164"/>
          <ac:spMkLst>
            <pc:docMk/>
            <pc:sldMk cId="764492416" sldId="267"/>
            <ac:spMk id="27" creationId="{D8206AB0-B035-4B19-AA44-6DEB8296CF57}"/>
          </ac:spMkLst>
        </pc:spChg>
        <pc:spChg chg="add mod">
          <ac:chgData name="Lee Hae_In" userId="07b8d1e70f2898c8" providerId="LiveId" clId="{87CA007E-C0AF-4120-881D-987A58B64C88}" dt="2020-05-31T01:12:46.717" v="512" actId="404"/>
          <ac:spMkLst>
            <pc:docMk/>
            <pc:sldMk cId="764492416" sldId="267"/>
            <ac:spMk id="28" creationId="{1DC76FE3-92E3-4583-A8C6-6708D690F1C3}"/>
          </ac:spMkLst>
        </pc:spChg>
        <pc:spChg chg="add mod">
          <ac:chgData name="Lee Hae_In" userId="07b8d1e70f2898c8" providerId="LiveId" clId="{87CA007E-C0AF-4120-881D-987A58B64C88}" dt="2020-05-31T03:35:51.868" v="2746" actId="20577"/>
          <ac:spMkLst>
            <pc:docMk/>
            <pc:sldMk cId="764492416" sldId="267"/>
            <ac:spMk id="32" creationId="{D640F0A4-3244-47BA-B7AA-53E0A3E8E2DB}"/>
          </ac:spMkLst>
        </pc:spChg>
        <pc:grpChg chg="add mod">
          <ac:chgData name="Lee Hae_In" userId="07b8d1e70f2898c8" providerId="LiveId" clId="{87CA007E-C0AF-4120-881D-987A58B64C88}" dt="2020-05-31T00:55:38.222" v="78" actId="164"/>
          <ac:grpSpMkLst>
            <pc:docMk/>
            <pc:sldMk cId="764492416" sldId="267"/>
            <ac:grpSpMk id="3" creationId="{1D2DC672-0A15-4D35-A7BC-4A630A4DB043}"/>
          </ac:grpSpMkLst>
        </pc:grpChg>
        <pc:grpChg chg="add del mod">
          <ac:chgData name="Lee Hae_In" userId="07b8d1e70f2898c8" providerId="LiveId" clId="{87CA007E-C0AF-4120-881D-987A58B64C88}" dt="2020-05-31T00:54:43.805" v="27" actId="165"/>
          <ac:grpSpMkLst>
            <pc:docMk/>
            <pc:sldMk cId="764492416" sldId="267"/>
            <ac:grpSpMk id="6" creationId="{935B9CFB-DDCE-4DC9-8790-A862FF00DBFD}"/>
          </ac:grpSpMkLst>
        </pc:grpChg>
        <pc:grpChg chg="add del mod">
          <ac:chgData name="Lee Hae_In" userId="07b8d1e70f2898c8" providerId="LiveId" clId="{87CA007E-C0AF-4120-881D-987A58B64C88}" dt="2020-05-31T00:54:45.213" v="28" actId="165"/>
          <ac:grpSpMkLst>
            <pc:docMk/>
            <pc:sldMk cId="764492416" sldId="267"/>
            <ac:grpSpMk id="11" creationId="{1A036367-40EE-4A85-A360-6D26FDF4F45B}"/>
          </ac:grpSpMkLst>
        </pc:grpChg>
        <pc:grpChg chg="add del mod">
          <ac:chgData name="Lee Hae_In" userId="07b8d1e70f2898c8" providerId="LiveId" clId="{87CA007E-C0AF-4120-881D-987A58B64C88}" dt="2020-05-31T00:54:39.679" v="25" actId="165"/>
          <ac:grpSpMkLst>
            <pc:docMk/>
            <pc:sldMk cId="764492416" sldId="267"/>
            <ac:grpSpMk id="18" creationId="{FDD9468A-F3C0-49FD-BE85-72F370091A3F}"/>
          </ac:grpSpMkLst>
        </pc:grpChg>
        <pc:grpChg chg="add del mod">
          <ac:chgData name="Lee Hae_In" userId="07b8d1e70f2898c8" providerId="LiveId" clId="{87CA007E-C0AF-4120-881D-987A58B64C88}" dt="2020-05-31T00:54:41.213" v="26" actId="165"/>
          <ac:grpSpMkLst>
            <pc:docMk/>
            <pc:sldMk cId="764492416" sldId="267"/>
            <ac:grpSpMk id="23" creationId="{7BB13024-2789-4756-A168-5282154BEBA6}"/>
          </ac:grpSpMkLst>
        </pc:grpChg>
        <pc:grpChg chg="add mod">
          <ac:chgData name="Lee Hae_In" userId="07b8d1e70f2898c8" providerId="LiveId" clId="{87CA007E-C0AF-4120-881D-987A58B64C88}" dt="2020-05-31T00:55:47.672" v="79" actId="164"/>
          <ac:grpSpMkLst>
            <pc:docMk/>
            <pc:sldMk cId="764492416" sldId="267"/>
            <ac:grpSpMk id="29" creationId="{C495FCBB-7D10-414D-A76A-5D19A0A7A515}"/>
          </ac:grpSpMkLst>
        </pc:grpChg>
        <pc:grpChg chg="add mod">
          <ac:chgData name="Lee Hae_In" userId="07b8d1e70f2898c8" providerId="LiveId" clId="{87CA007E-C0AF-4120-881D-987A58B64C88}" dt="2020-05-31T01:24:57.639" v="533" actId="1076"/>
          <ac:grpSpMkLst>
            <pc:docMk/>
            <pc:sldMk cId="764492416" sldId="267"/>
            <ac:grpSpMk id="30" creationId="{0344F5FA-C15B-4532-8C35-D31AE857A0E0}"/>
          </ac:grpSpMkLst>
        </pc:grpChg>
        <pc:grpChg chg="add mod">
          <ac:chgData name="Lee Hae_In" userId="07b8d1e70f2898c8" providerId="LiveId" clId="{87CA007E-C0AF-4120-881D-987A58B64C88}" dt="2020-05-31T00:55:52.317" v="81" actId="164"/>
          <ac:grpSpMkLst>
            <pc:docMk/>
            <pc:sldMk cId="764492416" sldId="267"/>
            <ac:grpSpMk id="31" creationId="{C4A9BD3D-ACC6-4DF7-AFB8-24CE9C35895E}"/>
          </ac:grpSpMkLst>
        </pc:grpChg>
        <pc:cxnChg chg="add mod">
          <ac:chgData name="Lee Hae_In" userId="07b8d1e70f2898c8" providerId="LiveId" clId="{87CA007E-C0AF-4120-881D-987A58B64C88}" dt="2020-05-31T00:53:31.398" v="1"/>
          <ac:cxnSpMkLst>
            <pc:docMk/>
            <pc:sldMk cId="764492416" sldId="267"/>
            <ac:cxnSpMk id="16" creationId="{38467805-9C8F-4DD1-85C8-15F19CBCA1AC}"/>
          </ac:cxnSpMkLst>
        </pc:cxnChg>
      </pc:sldChg>
      <pc:sldChg chg="addSp delSp modSp mod">
        <pc:chgData name="Lee Hae_In" userId="07b8d1e70f2898c8" providerId="LiveId" clId="{87CA007E-C0AF-4120-881D-987A58B64C88}" dt="2020-05-31T03:36:03.390" v="2759" actId="20577"/>
        <pc:sldMkLst>
          <pc:docMk/>
          <pc:sldMk cId="3148181826" sldId="268"/>
        </pc:sldMkLst>
        <pc:spChg chg="mod">
          <ac:chgData name="Lee Hae_In" userId="07b8d1e70f2898c8" providerId="LiveId" clId="{87CA007E-C0AF-4120-881D-987A58B64C88}" dt="2020-05-31T03:20:53.462" v="1697" actId="20577"/>
          <ac:spMkLst>
            <pc:docMk/>
            <pc:sldMk cId="3148181826" sldId="268"/>
            <ac:spMk id="2" creationId="{AFF53022-D556-4E31-8EA1-C20CF136D006}"/>
          </ac:spMkLst>
        </pc:spChg>
        <pc:spChg chg="mod">
          <ac:chgData name="Lee Hae_In" userId="07b8d1e70f2898c8" providerId="LiveId" clId="{87CA007E-C0AF-4120-881D-987A58B64C88}" dt="2020-05-31T03:33:26.157" v="2662" actId="20577"/>
          <ac:spMkLst>
            <pc:docMk/>
            <pc:sldMk cId="3148181826" sldId="268"/>
            <ac:spMk id="5" creationId="{068C4EE3-FE0A-44C3-A94B-DE56032CBC1B}"/>
          </ac:spMkLst>
        </pc:spChg>
        <pc:spChg chg="mod">
          <ac:chgData name="Lee Hae_In" userId="07b8d1e70f2898c8" providerId="LiveId" clId="{87CA007E-C0AF-4120-881D-987A58B64C88}" dt="2020-05-31T03:25:43.761" v="2379" actId="165"/>
          <ac:spMkLst>
            <pc:docMk/>
            <pc:sldMk cId="3148181826" sldId="268"/>
            <ac:spMk id="6" creationId="{7FCBF2DD-C566-4B3C-B1F9-07AA92BE54CB}"/>
          </ac:spMkLst>
        </pc:spChg>
        <pc:spChg chg="mod">
          <ac:chgData name="Lee Hae_In" userId="07b8d1e70f2898c8" providerId="LiveId" clId="{87CA007E-C0AF-4120-881D-987A58B64C88}" dt="2020-05-31T03:25:43.761" v="2379" actId="165"/>
          <ac:spMkLst>
            <pc:docMk/>
            <pc:sldMk cId="3148181826" sldId="268"/>
            <ac:spMk id="7" creationId="{102410F7-D4A1-4B6A-985A-1A983E1E8EB2}"/>
          </ac:spMkLst>
        </pc:spChg>
        <pc:spChg chg="mod">
          <ac:chgData name="Lee Hae_In" userId="07b8d1e70f2898c8" providerId="LiveId" clId="{87CA007E-C0AF-4120-881D-987A58B64C88}" dt="2020-05-31T03:27:24.762" v="2423" actId="20577"/>
          <ac:spMkLst>
            <pc:docMk/>
            <pc:sldMk cId="3148181826" sldId="268"/>
            <ac:spMk id="8" creationId="{437F5DB7-D4E6-46ED-92B4-C46AE6C9E5DD}"/>
          </ac:spMkLst>
        </pc:spChg>
        <pc:spChg chg="mod">
          <ac:chgData name="Lee Hae_In" userId="07b8d1e70f2898c8" providerId="LiveId" clId="{87CA007E-C0AF-4120-881D-987A58B64C88}" dt="2020-05-31T03:25:43.761" v="2379" actId="165"/>
          <ac:spMkLst>
            <pc:docMk/>
            <pc:sldMk cId="3148181826" sldId="268"/>
            <ac:spMk id="9" creationId="{801270A8-FA03-4D5A-8162-0866BC5A08D3}"/>
          </ac:spMkLst>
        </pc:spChg>
        <pc:spChg chg="mod">
          <ac:chgData name="Lee Hae_In" userId="07b8d1e70f2898c8" providerId="LiveId" clId="{87CA007E-C0AF-4120-881D-987A58B64C88}" dt="2020-05-31T03:25:43.761" v="2379" actId="165"/>
          <ac:spMkLst>
            <pc:docMk/>
            <pc:sldMk cId="3148181826" sldId="268"/>
            <ac:spMk id="11" creationId="{E3783E60-95DF-483F-8FD8-D24263A6BE4A}"/>
          </ac:spMkLst>
        </pc:spChg>
        <pc:spChg chg="mod">
          <ac:chgData name="Lee Hae_In" userId="07b8d1e70f2898c8" providerId="LiveId" clId="{87CA007E-C0AF-4120-881D-987A58B64C88}" dt="2020-05-31T03:25:43.761" v="2379" actId="165"/>
          <ac:spMkLst>
            <pc:docMk/>
            <pc:sldMk cId="3148181826" sldId="268"/>
            <ac:spMk id="12" creationId="{07336602-BA62-4D10-91A5-79ECA1B59523}"/>
          </ac:spMkLst>
        </pc:spChg>
        <pc:spChg chg="mod">
          <ac:chgData name="Lee Hae_In" userId="07b8d1e70f2898c8" providerId="LiveId" clId="{87CA007E-C0AF-4120-881D-987A58B64C88}" dt="2020-05-31T03:25:43.761" v="2379" actId="165"/>
          <ac:spMkLst>
            <pc:docMk/>
            <pc:sldMk cId="3148181826" sldId="268"/>
            <ac:spMk id="13" creationId="{6127414D-82AE-4E33-9B4C-F5871EE9B147}"/>
          </ac:spMkLst>
        </pc:spChg>
        <pc:spChg chg="mod">
          <ac:chgData name="Lee Hae_In" userId="07b8d1e70f2898c8" providerId="LiveId" clId="{87CA007E-C0AF-4120-881D-987A58B64C88}" dt="2020-05-31T03:25:43.761" v="2379" actId="165"/>
          <ac:spMkLst>
            <pc:docMk/>
            <pc:sldMk cId="3148181826" sldId="268"/>
            <ac:spMk id="14" creationId="{A97A2CC1-A0E7-430B-9482-7F9C4AA4EA1D}"/>
          </ac:spMkLst>
        </pc:spChg>
        <pc:spChg chg="mod">
          <ac:chgData name="Lee Hae_In" userId="07b8d1e70f2898c8" providerId="LiveId" clId="{87CA007E-C0AF-4120-881D-987A58B64C88}" dt="2020-05-31T03:22:41.456" v="1962"/>
          <ac:spMkLst>
            <pc:docMk/>
            <pc:sldMk cId="3148181826" sldId="268"/>
            <ac:spMk id="17" creationId="{67E7B2BD-01A1-4519-9CDC-1B04996AC1FE}"/>
          </ac:spMkLst>
        </pc:spChg>
        <pc:spChg chg="mod">
          <ac:chgData name="Lee Hae_In" userId="07b8d1e70f2898c8" providerId="LiveId" clId="{87CA007E-C0AF-4120-881D-987A58B64C88}" dt="2020-05-31T03:22:41.456" v="1962"/>
          <ac:spMkLst>
            <pc:docMk/>
            <pc:sldMk cId="3148181826" sldId="268"/>
            <ac:spMk id="18" creationId="{95E6CE38-4D77-4A93-986B-5151C84336C1}"/>
          </ac:spMkLst>
        </pc:spChg>
        <pc:spChg chg="mod">
          <ac:chgData name="Lee Hae_In" userId="07b8d1e70f2898c8" providerId="LiveId" clId="{87CA007E-C0AF-4120-881D-987A58B64C88}" dt="2020-05-31T03:22:41.456" v="1962"/>
          <ac:spMkLst>
            <pc:docMk/>
            <pc:sldMk cId="3148181826" sldId="268"/>
            <ac:spMk id="19" creationId="{A268945C-2990-416E-8BD0-06EEDDAF39B7}"/>
          </ac:spMkLst>
        </pc:spChg>
        <pc:spChg chg="mod">
          <ac:chgData name="Lee Hae_In" userId="07b8d1e70f2898c8" providerId="LiveId" clId="{87CA007E-C0AF-4120-881D-987A58B64C88}" dt="2020-05-31T03:22:41.456" v="1962"/>
          <ac:spMkLst>
            <pc:docMk/>
            <pc:sldMk cId="3148181826" sldId="268"/>
            <ac:spMk id="20" creationId="{437CACAB-AAF7-4150-8ED9-D68E188BFB48}"/>
          </ac:spMkLst>
        </pc:spChg>
        <pc:spChg chg="mod">
          <ac:chgData name="Lee Hae_In" userId="07b8d1e70f2898c8" providerId="LiveId" clId="{87CA007E-C0AF-4120-881D-987A58B64C88}" dt="2020-05-31T03:22:41.456" v="1962"/>
          <ac:spMkLst>
            <pc:docMk/>
            <pc:sldMk cId="3148181826" sldId="268"/>
            <ac:spMk id="22" creationId="{6499F81B-D1B5-4C35-804C-5427043AAE11}"/>
          </ac:spMkLst>
        </pc:spChg>
        <pc:spChg chg="mod">
          <ac:chgData name="Lee Hae_In" userId="07b8d1e70f2898c8" providerId="LiveId" clId="{87CA007E-C0AF-4120-881D-987A58B64C88}" dt="2020-05-31T03:22:41.456" v="1962"/>
          <ac:spMkLst>
            <pc:docMk/>
            <pc:sldMk cId="3148181826" sldId="268"/>
            <ac:spMk id="23" creationId="{4B2E6D87-7021-41BD-B67C-74CD8B6AC5B4}"/>
          </ac:spMkLst>
        </pc:spChg>
        <pc:spChg chg="mod">
          <ac:chgData name="Lee Hae_In" userId="07b8d1e70f2898c8" providerId="LiveId" clId="{87CA007E-C0AF-4120-881D-987A58B64C88}" dt="2020-05-31T03:22:41.456" v="1962"/>
          <ac:spMkLst>
            <pc:docMk/>
            <pc:sldMk cId="3148181826" sldId="268"/>
            <ac:spMk id="24" creationId="{7FB97F71-9A83-4F96-8EC4-1E9706D476A6}"/>
          </ac:spMkLst>
        </pc:spChg>
        <pc:spChg chg="mod">
          <ac:chgData name="Lee Hae_In" userId="07b8d1e70f2898c8" providerId="LiveId" clId="{87CA007E-C0AF-4120-881D-987A58B64C88}" dt="2020-05-31T03:22:41.456" v="1962"/>
          <ac:spMkLst>
            <pc:docMk/>
            <pc:sldMk cId="3148181826" sldId="268"/>
            <ac:spMk id="25" creationId="{ADE32D7F-54E1-4390-AE99-D370BE8DA59E}"/>
          </ac:spMkLst>
        </pc:spChg>
        <pc:spChg chg="mod">
          <ac:chgData name="Lee Hae_In" userId="07b8d1e70f2898c8" providerId="LiveId" clId="{87CA007E-C0AF-4120-881D-987A58B64C88}" dt="2020-05-31T03:25:52.268" v="2381" actId="165"/>
          <ac:spMkLst>
            <pc:docMk/>
            <pc:sldMk cId="3148181826" sldId="268"/>
            <ac:spMk id="31" creationId="{C449D664-BC1D-4DF2-ABD6-B730CFE96210}"/>
          </ac:spMkLst>
        </pc:spChg>
        <pc:spChg chg="mod">
          <ac:chgData name="Lee Hae_In" userId="07b8d1e70f2898c8" providerId="LiveId" clId="{87CA007E-C0AF-4120-881D-987A58B64C88}" dt="2020-05-31T03:25:52.268" v="2381" actId="165"/>
          <ac:spMkLst>
            <pc:docMk/>
            <pc:sldMk cId="3148181826" sldId="268"/>
            <ac:spMk id="32" creationId="{E05AB213-055E-4F4B-8764-D2890513ECEF}"/>
          </ac:spMkLst>
        </pc:spChg>
        <pc:spChg chg="mod">
          <ac:chgData name="Lee Hae_In" userId="07b8d1e70f2898c8" providerId="LiveId" clId="{87CA007E-C0AF-4120-881D-987A58B64C88}" dt="2020-05-31T03:25:52.268" v="2381" actId="165"/>
          <ac:spMkLst>
            <pc:docMk/>
            <pc:sldMk cId="3148181826" sldId="268"/>
            <ac:spMk id="33" creationId="{F6CECBED-7647-48E3-9897-8822B0035E46}"/>
          </ac:spMkLst>
        </pc:spChg>
        <pc:spChg chg="mod">
          <ac:chgData name="Lee Hae_In" userId="07b8d1e70f2898c8" providerId="LiveId" clId="{87CA007E-C0AF-4120-881D-987A58B64C88}" dt="2020-05-31T03:27:54.296" v="2465" actId="404"/>
          <ac:spMkLst>
            <pc:docMk/>
            <pc:sldMk cId="3148181826" sldId="268"/>
            <ac:spMk id="34" creationId="{B5392B0C-0F9C-43F5-87F7-25EB196B646C}"/>
          </ac:spMkLst>
        </pc:spChg>
        <pc:spChg chg="mod">
          <ac:chgData name="Lee Hae_In" userId="07b8d1e70f2898c8" providerId="LiveId" clId="{87CA007E-C0AF-4120-881D-987A58B64C88}" dt="2020-05-31T03:25:52.268" v="2381" actId="165"/>
          <ac:spMkLst>
            <pc:docMk/>
            <pc:sldMk cId="3148181826" sldId="268"/>
            <ac:spMk id="35" creationId="{1F732960-368E-4209-A01E-4465C8968F12}"/>
          </ac:spMkLst>
        </pc:spChg>
        <pc:spChg chg="mod">
          <ac:chgData name="Lee Hae_In" userId="07b8d1e70f2898c8" providerId="LiveId" clId="{87CA007E-C0AF-4120-881D-987A58B64C88}" dt="2020-05-31T03:28:30.399" v="2511" actId="20577"/>
          <ac:spMkLst>
            <pc:docMk/>
            <pc:sldMk cId="3148181826" sldId="268"/>
            <ac:spMk id="36" creationId="{40454EED-1444-4FF6-9CC1-A6F606F8CCE0}"/>
          </ac:spMkLst>
        </pc:spChg>
        <pc:spChg chg="mod">
          <ac:chgData name="Lee Hae_In" userId="07b8d1e70f2898c8" providerId="LiveId" clId="{87CA007E-C0AF-4120-881D-987A58B64C88}" dt="2020-05-31T03:27:37.820" v="2442" actId="404"/>
          <ac:spMkLst>
            <pc:docMk/>
            <pc:sldMk cId="3148181826" sldId="268"/>
            <ac:spMk id="37" creationId="{A4C6C705-6773-461E-B87D-3156631A2202}"/>
          </ac:spMkLst>
        </pc:spChg>
        <pc:spChg chg="mod">
          <ac:chgData name="Lee Hae_In" userId="07b8d1e70f2898c8" providerId="LiveId" clId="{87CA007E-C0AF-4120-881D-987A58B64C88}" dt="2020-05-31T03:27:15.090" v="2411" actId="20577"/>
          <ac:spMkLst>
            <pc:docMk/>
            <pc:sldMk cId="3148181826" sldId="268"/>
            <ac:spMk id="38" creationId="{47F9E950-E378-455D-BE75-7AD49C7DFE79}"/>
          </ac:spMkLst>
        </pc:spChg>
        <pc:spChg chg="mod">
          <ac:chgData name="Lee Hae_In" userId="07b8d1e70f2898c8" providerId="LiveId" clId="{87CA007E-C0AF-4120-881D-987A58B64C88}" dt="2020-05-31T03:26:21.783" v="2388"/>
          <ac:spMkLst>
            <pc:docMk/>
            <pc:sldMk cId="3148181826" sldId="268"/>
            <ac:spMk id="42" creationId="{46846213-7B27-4C7A-8DC3-D0EEA38F1DA5}"/>
          </ac:spMkLst>
        </pc:spChg>
        <pc:spChg chg="mod">
          <ac:chgData name="Lee Hae_In" userId="07b8d1e70f2898c8" providerId="LiveId" clId="{87CA007E-C0AF-4120-881D-987A58B64C88}" dt="2020-05-31T03:28:38.304" v="2525" actId="403"/>
          <ac:spMkLst>
            <pc:docMk/>
            <pc:sldMk cId="3148181826" sldId="268"/>
            <ac:spMk id="43" creationId="{E54D27AE-854D-45A3-9B97-5BBE734EC44C}"/>
          </ac:spMkLst>
        </pc:spChg>
        <pc:spChg chg="mod">
          <ac:chgData name="Lee Hae_In" userId="07b8d1e70f2898c8" providerId="LiveId" clId="{87CA007E-C0AF-4120-881D-987A58B64C88}" dt="2020-05-31T03:27:28.723" v="2429" actId="20577"/>
          <ac:spMkLst>
            <pc:docMk/>
            <pc:sldMk cId="3148181826" sldId="268"/>
            <ac:spMk id="44" creationId="{FF476072-154B-46E6-93BD-BC42942D004B}"/>
          </ac:spMkLst>
        </pc:spChg>
        <pc:spChg chg="mod">
          <ac:chgData name="Lee Hae_In" userId="07b8d1e70f2898c8" providerId="LiveId" clId="{87CA007E-C0AF-4120-881D-987A58B64C88}" dt="2020-05-31T03:27:19.336" v="2417" actId="20577"/>
          <ac:spMkLst>
            <pc:docMk/>
            <pc:sldMk cId="3148181826" sldId="268"/>
            <ac:spMk id="45" creationId="{3F55D1A2-FB3B-4927-A959-DA8FD25EE955}"/>
          </ac:spMkLst>
        </pc:spChg>
        <pc:spChg chg="mod">
          <ac:chgData name="Lee Hae_In" userId="07b8d1e70f2898c8" providerId="LiveId" clId="{87CA007E-C0AF-4120-881D-987A58B64C88}" dt="2020-05-31T03:28:59.097" v="2526"/>
          <ac:spMkLst>
            <pc:docMk/>
            <pc:sldMk cId="3148181826" sldId="268"/>
            <ac:spMk id="50" creationId="{26B88BC6-EEE3-4713-84F0-272A3E422967}"/>
          </ac:spMkLst>
        </pc:spChg>
        <pc:spChg chg="mod">
          <ac:chgData name="Lee Hae_In" userId="07b8d1e70f2898c8" providerId="LiveId" clId="{87CA007E-C0AF-4120-881D-987A58B64C88}" dt="2020-05-31T03:28:59.097" v="2526"/>
          <ac:spMkLst>
            <pc:docMk/>
            <pc:sldMk cId="3148181826" sldId="268"/>
            <ac:spMk id="51" creationId="{6477669F-6184-46E1-AC3E-A542807D2FC1}"/>
          </ac:spMkLst>
        </pc:spChg>
        <pc:spChg chg="mod">
          <ac:chgData name="Lee Hae_In" userId="07b8d1e70f2898c8" providerId="LiveId" clId="{87CA007E-C0AF-4120-881D-987A58B64C88}" dt="2020-05-31T03:28:59.097" v="2526"/>
          <ac:spMkLst>
            <pc:docMk/>
            <pc:sldMk cId="3148181826" sldId="268"/>
            <ac:spMk id="52" creationId="{1810C900-83E3-459E-9F91-3240B9C75715}"/>
          </ac:spMkLst>
        </pc:spChg>
        <pc:spChg chg="mod">
          <ac:chgData name="Lee Hae_In" userId="07b8d1e70f2898c8" providerId="LiveId" clId="{87CA007E-C0AF-4120-881D-987A58B64C88}" dt="2020-05-31T03:28:59.097" v="2526"/>
          <ac:spMkLst>
            <pc:docMk/>
            <pc:sldMk cId="3148181826" sldId="268"/>
            <ac:spMk id="53" creationId="{14D93257-46D2-4BE2-A785-26C3258CA1C7}"/>
          </ac:spMkLst>
        </pc:spChg>
        <pc:spChg chg="mod">
          <ac:chgData name="Lee Hae_In" userId="07b8d1e70f2898c8" providerId="LiveId" clId="{87CA007E-C0AF-4120-881D-987A58B64C88}" dt="2020-05-31T03:28:59.097" v="2526"/>
          <ac:spMkLst>
            <pc:docMk/>
            <pc:sldMk cId="3148181826" sldId="268"/>
            <ac:spMk id="55" creationId="{84D53126-49E0-430E-AC53-D6DFAE838BC0}"/>
          </ac:spMkLst>
        </pc:spChg>
        <pc:spChg chg="mod">
          <ac:chgData name="Lee Hae_In" userId="07b8d1e70f2898c8" providerId="LiveId" clId="{87CA007E-C0AF-4120-881D-987A58B64C88}" dt="2020-05-31T03:28:59.097" v="2526"/>
          <ac:spMkLst>
            <pc:docMk/>
            <pc:sldMk cId="3148181826" sldId="268"/>
            <ac:spMk id="56" creationId="{B0E668DC-94E0-461F-AE23-8C9D544BE206}"/>
          </ac:spMkLst>
        </pc:spChg>
        <pc:spChg chg="mod">
          <ac:chgData name="Lee Hae_In" userId="07b8d1e70f2898c8" providerId="LiveId" clId="{87CA007E-C0AF-4120-881D-987A58B64C88}" dt="2020-05-31T03:28:59.097" v="2526"/>
          <ac:spMkLst>
            <pc:docMk/>
            <pc:sldMk cId="3148181826" sldId="268"/>
            <ac:spMk id="57" creationId="{227ABAE9-8834-409F-8FC6-D4CADACCCAA3}"/>
          </ac:spMkLst>
        </pc:spChg>
        <pc:spChg chg="mod">
          <ac:chgData name="Lee Hae_In" userId="07b8d1e70f2898c8" providerId="LiveId" clId="{87CA007E-C0AF-4120-881D-987A58B64C88}" dt="2020-05-31T03:28:59.097" v="2526"/>
          <ac:spMkLst>
            <pc:docMk/>
            <pc:sldMk cId="3148181826" sldId="268"/>
            <ac:spMk id="58" creationId="{657A9240-A2A1-464B-80C3-C664D7E63E4E}"/>
          </ac:spMkLst>
        </pc:spChg>
        <pc:spChg chg="mod">
          <ac:chgData name="Lee Hae_In" userId="07b8d1e70f2898c8" providerId="LiveId" clId="{87CA007E-C0AF-4120-881D-987A58B64C88}" dt="2020-05-31T03:28:59.097" v="2526"/>
          <ac:spMkLst>
            <pc:docMk/>
            <pc:sldMk cId="3148181826" sldId="268"/>
            <ac:spMk id="61" creationId="{7F519095-088B-405A-B2E5-9081F39EB504}"/>
          </ac:spMkLst>
        </pc:spChg>
        <pc:spChg chg="mod">
          <ac:chgData name="Lee Hae_In" userId="07b8d1e70f2898c8" providerId="LiveId" clId="{87CA007E-C0AF-4120-881D-987A58B64C88}" dt="2020-05-31T03:28:59.097" v="2526"/>
          <ac:spMkLst>
            <pc:docMk/>
            <pc:sldMk cId="3148181826" sldId="268"/>
            <ac:spMk id="62" creationId="{3615CBC0-6AA9-4F1B-9EC2-38A41797AAB2}"/>
          </ac:spMkLst>
        </pc:spChg>
        <pc:spChg chg="mod">
          <ac:chgData name="Lee Hae_In" userId="07b8d1e70f2898c8" providerId="LiveId" clId="{87CA007E-C0AF-4120-881D-987A58B64C88}" dt="2020-05-31T03:28:59.097" v="2526"/>
          <ac:spMkLst>
            <pc:docMk/>
            <pc:sldMk cId="3148181826" sldId="268"/>
            <ac:spMk id="63" creationId="{485459C3-F3D5-4990-BFEC-5BBF2D4AF61A}"/>
          </ac:spMkLst>
        </pc:spChg>
        <pc:spChg chg="mod">
          <ac:chgData name="Lee Hae_In" userId="07b8d1e70f2898c8" providerId="LiveId" clId="{87CA007E-C0AF-4120-881D-987A58B64C88}" dt="2020-05-31T03:28:59.097" v="2526"/>
          <ac:spMkLst>
            <pc:docMk/>
            <pc:sldMk cId="3148181826" sldId="268"/>
            <ac:spMk id="64" creationId="{0342A5DA-F635-47E8-82CE-1803B6915CA2}"/>
          </ac:spMkLst>
        </pc:spChg>
        <pc:spChg chg="mod">
          <ac:chgData name="Lee Hae_In" userId="07b8d1e70f2898c8" providerId="LiveId" clId="{87CA007E-C0AF-4120-881D-987A58B64C88}" dt="2020-05-31T03:28:59.097" v="2526"/>
          <ac:spMkLst>
            <pc:docMk/>
            <pc:sldMk cId="3148181826" sldId="268"/>
            <ac:spMk id="67" creationId="{D96A411E-A297-4C8E-8BB4-F580C4B703EE}"/>
          </ac:spMkLst>
        </pc:spChg>
        <pc:spChg chg="mod">
          <ac:chgData name="Lee Hae_In" userId="07b8d1e70f2898c8" providerId="LiveId" clId="{87CA007E-C0AF-4120-881D-987A58B64C88}" dt="2020-05-31T03:28:59.097" v="2526"/>
          <ac:spMkLst>
            <pc:docMk/>
            <pc:sldMk cId="3148181826" sldId="268"/>
            <ac:spMk id="68" creationId="{4B5E71F5-A3F4-462C-90B8-F595849B95D0}"/>
          </ac:spMkLst>
        </pc:spChg>
        <pc:spChg chg="mod">
          <ac:chgData name="Lee Hae_In" userId="07b8d1e70f2898c8" providerId="LiveId" clId="{87CA007E-C0AF-4120-881D-987A58B64C88}" dt="2020-05-31T03:28:59.097" v="2526"/>
          <ac:spMkLst>
            <pc:docMk/>
            <pc:sldMk cId="3148181826" sldId="268"/>
            <ac:spMk id="69" creationId="{30C0A25E-1375-42AE-996C-3D0DD28860BF}"/>
          </ac:spMkLst>
        </pc:spChg>
        <pc:spChg chg="mod">
          <ac:chgData name="Lee Hae_In" userId="07b8d1e70f2898c8" providerId="LiveId" clId="{87CA007E-C0AF-4120-881D-987A58B64C88}" dt="2020-05-31T03:28:59.097" v="2526"/>
          <ac:spMkLst>
            <pc:docMk/>
            <pc:sldMk cId="3148181826" sldId="268"/>
            <ac:spMk id="70" creationId="{540720F0-F90A-4006-9DBA-2D5AD9771A9E}"/>
          </ac:spMkLst>
        </pc:spChg>
        <pc:spChg chg="add mod">
          <ac:chgData name="Lee Hae_In" userId="07b8d1e70f2898c8" providerId="LiveId" clId="{87CA007E-C0AF-4120-881D-987A58B64C88}" dt="2020-05-31T03:30:06.759" v="2554" actId="1076"/>
          <ac:spMkLst>
            <pc:docMk/>
            <pc:sldMk cId="3148181826" sldId="268"/>
            <ac:spMk id="72" creationId="{34AC846D-DA9F-4770-BF7A-040C45274CAF}"/>
          </ac:spMkLst>
        </pc:spChg>
        <pc:spChg chg="add mod">
          <ac:chgData name="Lee Hae_In" userId="07b8d1e70f2898c8" providerId="LiveId" clId="{87CA007E-C0AF-4120-881D-987A58B64C88}" dt="2020-05-31T03:29:48.250" v="2537" actId="1076"/>
          <ac:spMkLst>
            <pc:docMk/>
            <pc:sldMk cId="3148181826" sldId="268"/>
            <ac:spMk id="73" creationId="{46940949-1865-4404-9D39-89232B7D894C}"/>
          </ac:spMkLst>
        </pc:spChg>
        <pc:spChg chg="mod">
          <ac:chgData name="Lee Hae_In" userId="07b8d1e70f2898c8" providerId="LiveId" clId="{87CA007E-C0AF-4120-881D-987A58B64C88}" dt="2020-05-31T03:30:45.220" v="2565"/>
          <ac:spMkLst>
            <pc:docMk/>
            <pc:sldMk cId="3148181826" sldId="268"/>
            <ac:spMk id="81" creationId="{83C7801F-513B-4849-B2A2-42F0DC807279}"/>
          </ac:spMkLst>
        </pc:spChg>
        <pc:spChg chg="mod">
          <ac:chgData name="Lee Hae_In" userId="07b8d1e70f2898c8" providerId="LiveId" clId="{87CA007E-C0AF-4120-881D-987A58B64C88}" dt="2020-05-31T03:30:45.220" v="2565"/>
          <ac:spMkLst>
            <pc:docMk/>
            <pc:sldMk cId="3148181826" sldId="268"/>
            <ac:spMk id="82" creationId="{99462FD0-A599-4BC6-AE75-50FF0EFB90B5}"/>
          </ac:spMkLst>
        </pc:spChg>
        <pc:spChg chg="mod">
          <ac:chgData name="Lee Hae_In" userId="07b8d1e70f2898c8" providerId="LiveId" clId="{87CA007E-C0AF-4120-881D-987A58B64C88}" dt="2020-05-31T03:30:45.220" v="2565"/>
          <ac:spMkLst>
            <pc:docMk/>
            <pc:sldMk cId="3148181826" sldId="268"/>
            <ac:spMk id="83" creationId="{9700164C-1677-42E0-A605-3212E3EF2C0F}"/>
          </ac:spMkLst>
        </pc:spChg>
        <pc:spChg chg="mod">
          <ac:chgData name="Lee Hae_In" userId="07b8d1e70f2898c8" providerId="LiveId" clId="{87CA007E-C0AF-4120-881D-987A58B64C88}" dt="2020-05-31T03:30:45.220" v="2565"/>
          <ac:spMkLst>
            <pc:docMk/>
            <pc:sldMk cId="3148181826" sldId="268"/>
            <ac:spMk id="84" creationId="{1D87BD99-6806-4414-89D9-8F83544DD09D}"/>
          </ac:spMkLst>
        </pc:spChg>
        <pc:spChg chg="mod">
          <ac:chgData name="Lee Hae_In" userId="07b8d1e70f2898c8" providerId="LiveId" clId="{87CA007E-C0AF-4120-881D-987A58B64C88}" dt="2020-05-31T03:30:45.220" v="2565"/>
          <ac:spMkLst>
            <pc:docMk/>
            <pc:sldMk cId="3148181826" sldId="268"/>
            <ac:spMk id="86" creationId="{B2C2B28F-AC96-4D2F-9914-13B58E93F7C8}"/>
          </ac:spMkLst>
        </pc:spChg>
        <pc:spChg chg="mod">
          <ac:chgData name="Lee Hae_In" userId="07b8d1e70f2898c8" providerId="LiveId" clId="{87CA007E-C0AF-4120-881D-987A58B64C88}" dt="2020-05-31T03:30:45.220" v="2565"/>
          <ac:spMkLst>
            <pc:docMk/>
            <pc:sldMk cId="3148181826" sldId="268"/>
            <ac:spMk id="87" creationId="{3AEF1F38-098C-4D1B-B1CA-6239945D1D69}"/>
          </ac:spMkLst>
        </pc:spChg>
        <pc:spChg chg="mod">
          <ac:chgData name="Lee Hae_In" userId="07b8d1e70f2898c8" providerId="LiveId" clId="{87CA007E-C0AF-4120-881D-987A58B64C88}" dt="2020-05-31T03:30:45.220" v="2565"/>
          <ac:spMkLst>
            <pc:docMk/>
            <pc:sldMk cId="3148181826" sldId="268"/>
            <ac:spMk id="88" creationId="{72726DB6-AB07-472B-A5AB-7236B76BF3FD}"/>
          </ac:spMkLst>
        </pc:spChg>
        <pc:spChg chg="mod">
          <ac:chgData name="Lee Hae_In" userId="07b8d1e70f2898c8" providerId="LiveId" clId="{87CA007E-C0AF-4120-881D-987A58B64C88}" dt="2020-05-31T03:30:45.220" v="2565"/>
          <ac:spMkLst>
            <pc:docMk/>
            <pc:sldMk cId="3148181826" sldId="268"/>
            <ac:spMk id="89" creationId="{28CF1C42-5F72-4188-88AF-CA09491C3C64}"/>
          </ac:spMkLst>
        </pc:spChg>
        <pc:spChg chg="mod">
          <ac:chgData name="Lee Hae_In" userId="07b8d1e70f2898c8" providerId="LiveId" clId="{87CA007E-C0AF-4120-881D-987A58B64C88}" dt="2020-05-31T03:30:45.220" v="2565"/>
          <ac:spMkLst>
            <pc:docMk/>
            <pc:sldMk cId="3148181826" sldId="268"/>
            <ac:spMk id="91" creationId="{804B1E30-74F3-44E4-A217-C897E9A73276}"/>
          </ac:spMkLst>
        </pc:spChg>
        <pc:spChg chg="mod">
          <ac:chgData name="Lee Hae_In" userId="07b8d1e70f2898c8" providerId="LiveId" clId="{87CA007E-C0AF-4120-881D-987A58B64C88}" dt="2020-05-31T03:30:45.220" v="2565"/>
          <ac:spMkLst>
            <pc:docMk/>
            <pc:sldMk cId="3148181826" sldId="268"/>
            <ac:spMk id="92" creationId="{3FC7BB4D-724E-4BD6-AD7D-A4E11EA3C197}"/>
          </ac:spMkLst>
        </pc:spChg>
        <pc:spChg chg="mod">
          <ac:chgData name="Lee Hae_In" userId="07b8d1e70f2898c8" providerId="LiveId" clId="{87CA007E-C0AF-4120-881D-987A58B64C88}" dt="2020-05-31T03:30:45.220" v="2565"/>
          <ac:spMkLst>
            <pc:docMk/>
            <pc:sldMk cId="3148181826" sldId="268"/>
            <ac:spMk id="93" creationId="{45298DB2-544B-4AE6-89D7-9F000CFE1F75}"/>
          </ac:spMkLst>
        </pc:spChg>
        <pc:spChg chg="mod">
          <ac:chgData name="Lee Hae_In" userId="07b8d1e70f2898c8" providerId="LiveId" clId="{87CA007E-C0AF-4120-881D-987A58B64C88}" dt="2020-05-31T03:30:45.220" v="2565"/>
          <ac:spMkLst>
            <pc:docMk/>
            <pc:sldMk cId="3148181826" sldId="268"/>
            <ac:spMk id="94" creationId="{DE3246AC-8617-4710-AC85-5D4BD10F00A5}"/>
          </ac:spMkLst>
        </pc:spChg>
        <pc:spChg chg="mod">
          <ac:chgData name="Lee Hae_In" userId="07b8d1e70f2898c8" providerId="LiveId" clId="{87CA007E-C0AF-4120-881D-987A58B64C88}" dt="2020-05-31T03:30:45.220" v="2565"/>
          <ac:spMkLst>
            <pc:docMk/>
            <pc:sldMk cId="3148181826" sldId="268"/>
            <ac:spMk id="97" creationId="{94467C14-5EB5-4BF4-BD2E-4509E6A9ABAF}"/>
          </ac:spMkLst>
        </pc:spChg>
        <pc:spChg chg="mod">
          <ac:chgData name="Lee Hae_In" userId="07b8d1e70f2898c8" providerId="LiveId" clId="{87CA007E-C0AF-4120-881D-987A58B64C88}" dt="2020-05-31T03:30:45.220" v="2565"/>
          <ac:spMkLst>
            <pc:docMk/>
            <pc:sldMk cId="3148181826" sldId="268"/>
            <ac:spMk id="98" creationId="{DDBE36DD-2BF4-4BF1-9AE7-E422B3647346}"/>
          </ac:spMkLst>
        </pc:spChg>
        <pc:spChg chg="mod">
          <ac:chgData name="Lee Hae_In" userId="07b8d1e70f2898c8" providerId="LiveId" clId="{87CA007E-C0AF-4120-881D-987A58B64C88}" dt="2020-05-31T03:30:45.220" v="2565"/>
          <ac:spMkLst>
            <pc:docMk/>
            <pc:sldMk cId="3148181826" sldId="268"/>
            <ac:spMk id="99" creationId="{AF48F1D0-8384-4560-8F79-A9244BED463A}"/>
          </ac:spMkLst>
        </pc:spChg>
        <pc:spChg chg="mod">
          <ac:chgData name="Lee Hae_In" userId="07b8d1e70f2898c8" providerId="LiveId" clId="{87CA007E-C0AF-4120-881D-987A58B64C88}" dt="2020-05-31T03:30:45.220" v="2565"/>
          <ac:spMkLst>
            <pc:docMk/>
            <pc:sldMk cId="3148181826" sldId="268"/>
            <ac:spMk id="100" creationId="{3A4509DC-E688-4DB1-B2C6-84C99B6A2D83}"/>
          </ac:spMkLst>
        </pc:spChg>
        <pc:spChg chg="mod">
          <ac:chgData name="Lee Hae_In" userId="07b8d1e70f2898c8" providerId="LiveId" clId="{87CA007E-C0AF-4120-881D-987A58B64C88}" dt="2020-05-31T03:30:45.220" v="2565"/>
          <ac:spMkLst>
            <pc:docMk/>
            <pc:sldMk cId="3148181826" sldId="268"/>
            <ac:spMk id="103" creationId="{3E5026DE-5F33-404B-B553-8B84EB72D66A}"/>
          </ac:spMkLst>
        </pc:spChg>
        <pc:spChg chg="mod">
          <ac:chgData name="Lee Hae_In" userId="07b8d1e70f2898c8" providerId="LiveId" clId="{87CA007E-C0AF-4120-881D-987A58B64C88}" dt="2020-05-31T03:30:45.220" v="2565"/>
          <ac:spMkLst>
            <pc:docMk/>
            <pc:sldMk cId="3148181826" sldId="268"/>
            <ac:spMk id="104" creationId="{3CBF1AFF-1A6E-4A64-93F5-F5D6F977DCFE}"/>
          </ac:spMkLst>
        </pc:spChg>
        <pc:spChg chg="mod">
          <ac:chgData name="Lee Hae_In" userId="07b8d1e70f2898c8" providerId="LiveId" clId="{87CA007E-C0AF-4120-881D-987A58B64C88}" dt="2020-05-31T03:30:45.220" v="2565"/>
          <ac:spMkLst>
            <pc:docMk/>
            <pc:sldMk cId="3148181826" sldId="268"/>
            <ac:spMk id="105" creationId="{EE553AD9-4214-44B1-B506-BF34FB5DF0AF}"/>
          </ac:spMkLst>
        </pc:spChg>
        <pc:spChg chg="mod">
          <ac:chgData name="Lee Hae_In" userId="07b8d1e70f2898c8" providerId="LiveId" clId="{87CA007E-C0AF-4120-881D-987A58B64C88}" dt="2020-05-31T03:30:45.220" v="2565"/>
          <ac:spMkLst>
            <pc:docMk/>
            <pc:sldMk cId="3148181826" sldId="268"/>
            <ac:spMk id="106" creationId="{7C3CBF90-B387-46E9-B500-AB264F59A553}"/>
          </ac:spMkLst>
        </pc:spChg>
        <pc:spChg chg="add mod">
          <ac:chgData name="Lee Hae_In" userId="07b8d1e70f2898c8" providerId="LiveId" clId="{87CA007E-C0AF-4120-881D-987A58B64C88}" dt="2020-05-31T03:30:50.184" v="2566" actId="1076"/>
          <ac:spMkLst>
            <pc:docMk/>
            <pc:sldMk cId="3148181826" sldId="268"/>
            <ac:spMk id="108" creationId="{D2C54EAF-DBC1-4FA1-9B99-4E30AC0D6401}"/>
          </ac:spMkLst>
        </pc:spChg>
        <pc:spChg chg="add mod">
          <ac:chgData name="Lee Hae_In" userId="07b8d1e70f2898c8" providerId="LiveId" clId="{87CA007E-C0AF-4120-881D-987A58B64C88}" dt="2020-05-31T03:36:03.390" v="2759" actId="20577"/>
          <ac:spMkLst>
            <pc:docMk/>
            <pc:sldMk cId="3148181826" sldId="268"/>
            <ac:spMk id="112" creationId="{9F918B4F-D5E8-42B5-A7BD-FF496BFB09CC}"/>
          </ac:spMkLst>
        </pc:spChg>
        <pc:grpChg chg="add del mod">
          <ac:chgData name="Lee Hae_In" userId="07b8d1e70f2898c8" providerId="LiveId" clId="{87CA007E-C0AF-4120-881D-987A58B64C88}" dt="2020-05-31T03:25:43.761" v="2379" actId="165"/>
          <ac:grpSpMkLst>
            <pc:docMk/>
            <pc:sldMk cId="3148181826" sldId="268"/>
            <ac:grpSpMk id="3" creationId="{FCD47124-2E78-4E5C-B13E-D2C1158F32E0}"/>
          </ac:grpSpMkLst>
        </pc:grpChg>
        <pc:grpChg chg="add mod topLvl">
          <ac:chgData name="Lee Hae_In" userId="07b8d1e70f2898c8" providerId="LiveId" clId="{87CA007E-C0AF-4120-881D-987A58B64C88}" dt="2020-05-31T03:30:06.759" v="2554" actId="1076"/>
          <ac:grpSpMkLst>
            <pc:docMk/>
            <pc:sldMk cId="3148181826" sldId="268"/>
            <ac:grpSpMk id="4" creationId="{BAC1CE3E-1B15-4237-95D1-146DA8374234}"/>
          </ac:grpSpMkLst>
        </pc:grpChg>
        <pc:grpChg chg="add mod topLvl">
          <ac:chgData name="Lee Hae_In" userId="07b8d1e70f2898c8" providerId="LiveId" clId="{87CA007E-C0AF-4120-881D-987A58B64C88}" dt="2020-05-31T03:30:06.759" v="2554" actId="1076"/>
          <ac:grpSpMkLst>
            <pc:docMk/>
            <pc:sldMk cId="3148181826" sldId="268"/>
            <ac:grpSpMk id="10" creationId="{9EE98511-6A8E-4C6C-A030-569075D34F11}"/>
          </ac:grpSpMkLst>
        </pc:grpChg>
        <pc:grpChg chg="add del mod">
          <ac:chgData name="Lee Hae_In" userId="07b8d1e70f2898c8" providerId="LiveId" clId="{87CA007E-C0AF-4120-881D-987A58B64C88}" dt="2020-05-31T03:22:42.450" v="1963"/>
          <ac:grpSpMkLst>
            <pc:docMk/>
            <pc:sldMk cId="3148181826" sldId="268"/>
            <ac:grpSpMk id="16" creationId="{DC91530B-FB2E-4C02-A43A-2498FD41CDE4}"/>
          </ac:grpSpMkLst>
        </pc:grpChg>
        <pc:grpChg chg="add del mod">
          <ac:chgData name="Lee Hae_In" userId="07b8d1e70f2898c8" providerId="LiveId" clId="{87CA007E-C0AF-4120-881D-987A58B64C88}" dt="2020-05-31T03:22:42.450" v="1963"/>
          <ac:grpSpMkLst>
            <pc:docMk/>
            <pc:sldMk cId="3148181826" sldId="268"/>
            <ac:grpSpMk id="21" creationId="{7DBF259F-B8AD-47A2-B138-F3AFCE173BA0}"/>
          </ac:grpSpMkLst>
        </pc:grpChg>
        <pc:grpChg chg="add del mod">
          <ac:chgData name="Lee Hae_In" userId="07b8d1e70f2898c8" providerId="LiveId" clId="{87CA007E-C0AF-4120-881D-987A58B64C88}" dt="2020-05-31T03:25:52.268" v="2381" actId="165"/>
          <ac:grpSpMkLst>
            <pc:docMk/>
            <pc:sldMk cId="3148181826" sldId="268"/>
            <ac:grpSpMk id="27" creationId="{2A7B1F85-1B4B-4FB7-9A62-E7EF8D9F1CA8}"/>
          </ac:grpSpMkLst>
        </pc:grpChg>
        <pc:grpChg chg="mod topLvl">
          <ac:chgData name="Lee Hae_In" userId="07b8d1e70f2898c8" providerId="LiveId" clId="{87CA007E-C0AF-4120-881D-987A58B64C88}" dt="2020-05-31T03:30:06.759" v="2554" actId="1076"/>
          <ac:grpSpMkLst>
            <pc:docMk/>
            <pc:sldMk cId="3148181826" sldId="268"/>
            <ac:grpSpMk id="28" creationId="{896307A4-2B6B-4CCE-951C-0FFCDD7811B4}"/>
          </ac:grpSpMkLst>
        </pc:grpChg>
        <pc:grpChg chg="mod topLvl">
          <ac:chgData name="Lee Hae_In" userId="07b8d1e70f2898c8" providerId="LiveId" clId="{87CA007E-C0AF-4120-881D-987A58B64C88}" dt="2020-05-31T03:29:54.443" v="2538" actId="1076"/>
          <ac:grpSpMkLst>
            <pc:docMk/>
            <pc:sldMk cId="3148181826" sldId="268"/>
            <ac:grpSpMk id="29" creationId="{C45F8F7B-42B7-482F-B4A0-09D212397B13}"/>
          </ac:grpSpMkLst>
        </pc:grpChg>
        <pc:grpChg chg="add mod">
          <ac:chgData name="Lee Hae_In" userId="07b8d1e70f2898c8" providerId="LiveId" clId="{87CA007E-C0AF-4120-881D-987A58B64C88}" dt="2020-05-31T03:30:06.759" v="2554" actId="1076"/>
          <ac:grpSpMkLst>
            <pc:docMk/>
            <pc:sldMk cId="3148181826" sldId="268"/>
            <ac:grpSpMk id="41" creationId="{7BD302DF-7F99-4C32-9BF9-80CFB1D5E121}"/>
          </ac:grpSpMkLst>
        </pc:grpChg>
        <pc:grpChg chg="add mod">
          <ac:chgData name="Lee Hae_In" userId="07b8d1e70f2898c8" providerId="LiveId" clId="{87CA007E-C0AF-4120-881D-987A58B64C88}" dt="2020-05-31T03:29:03.069" v="2527" actId="1076"/>
          <ac:grpSpMkLst>
            <pc:docMk/>
            <pc:sldMk cId="3148181826" sldId="268"/>
            <ac:grpSpMk id="49" creationId="{A8729F33-71E3-4C9B-BBDC-CA44EEE1490A}"/>
          </ac:grpSpMkLst>
        </pc:grpChg>
        <pc:grpChg chg="add mod">
          <ac:chgData name="Lee Hae_In" userId="07b8d1e70f2898c8" providerId="LiveId" clId="{87CA007E-C0AF-4120-881D-987A58B64C88}" dt="2020-05-31T03:29:03.069" v="2527" actId="1076"/>
          <ac:grpSpMkLst>
            <pc:docMk/>
            <pc:sldMk cId="3148181826" sldId="268"/>
            <ac:grpSpMk id="54" creationId="{9DFE85E0-8759-407E-8F3D-39DD4A09D375}"/>
          </ac:grpSpMkLst>
        </pc:grpChg>
        <pc:grpChg chg="add mod">
          <ac:chgData name="Lee Hae_In" userId="07b8d1e70f2898c8" providerId="LiveId" clId="{87CA007E-C0AF-4120-881D-987A58B64C88}" dt="2020-05-31T03:29:03.069" v="2527" actId="1076"/>
          <ac:grpSpMkLst>
            <pc:docMk/>
            <pc:sldMk cId="3148181826" sldId="268"/>
            <ac:grpSpMk id="60" creationId="{5CF4C925-F001-4AB0-9256-A4DE2FD2C337}"/>
          </ac:grpSpMkLst>
        </pc:grpChg>
        <pc:grpChg chg="add mod">
          <ac:chgData name="Lee Hae_In" userId="07b8d1e70f2898c8" providerId="LiveId" clId="{87CA007E-C0AF-4120-881D-987A58B64C88}" dt="2020-05-31T03:29:03.069" v="2527" actId="1076"/>
          <ac:grpSpMkLst>
            <pc:docMk/>
            <pc:sldMk cId="3148181826" sldId="268"/>
            <ac:grpSpMk id="66" creationId="{E488DA7E-039C-4ED2-8704-08E4ECBCFAD4}"/>
          </ac:grpSpMkLst>
        </pc:grpChg>
        <pc:grpChg chg="add mod">
          <ac:chgData name="Lee Hae_In" userId="07b8d1e70f2898c8" providerId="LiveId" clId="{87CA007E-C0AF-4120-881D-987A58B64C88}" dt="2020-05-31T03:31:26.115" v="2572" actId="1076"/>
          <ac:grpSpMkLst>
            <pc:docMk/>
            <pc:sldMk cId="3148181826" sldId="268"/>
            <ac:grpSpMk id="80" creationId="{AE160018-B380-4203-A09A-56231C28D57F}"/>
          </ac:grpSpMkLst>
        </pc:grpChg>
        <pc:grpChg chg="add mod">
          <ac:chgData name="Lee Hae_In" userId="07b8d1e70f2898c8" providerId="LiveId" clId="{87CA007E-C0AF-4120-881D-987A58B64C88}" dt="2020-05-31T03:30:50.184" v="2566" actId="1076"/>
          <ac:grpSpMkLst>
            <pc:docMk/>
            <pc:sldMk cId="3148181826" sldId="268"/>
            <ac:grpSpMk id="85" creationId="{146844AA-25B9-4624-B7E9-C3C77BE9B5A4}"/>
          </ac:grpSpMkLst>
        </pc:grpChg>
        <pc:grpChg chg="add mod">
          <ac:chgData name="Lee Hae_In" userId="07b8d1e70f2898c8" providerId="LiveId" clId="{87CA007E-C0AF-4120-881D-987A58B64C88}" dt="2020-05-31T03:31:31.256" v="2573" actId="1076"/>
          <ac:grpSpMkLst>
            <pc:docMk/>
            <pc:sldMk cId="3148181826" sldId="268"/>
            <ac:grpSpMk id="90" creationId="{41805A5A-61BA-4AE4-ADF6-02C4E7B8747D}"/>
          </ac:grpSpMkLst>
        </pc:grpChg>
        <pc:grpChg chg="add mod">
          <ac:chgData name="Lee Hae_In" userId="07b8d1e70f2898c8" providerId="LiveId" clId="{87CA007E-C0AF-4120-881D-987A58B64C88}" dt="2020-05-31T03:30:50.184" v="2566" actId="1076"/>
          <ac:grpSpMkLst>
            <pc:docMk/>
            <pc:sldMk cId="3148181826" sldId="268"/>
            <ac:grpSpMk id="96" creationId="{A5C88BBA-DBC2-4637-9247-FF0A9CFC3C7B}"/>
          </ac:grpSpMkLst>
        </pc:grpChg>
        <pc:grpChg chg="add mod">
          <ac:chgData name="Lee Hae_In" userId="07b8d1e70f2898c8" providerId="LiveId" clId="{87CA007E-C0AF-4120-881D-987A58B64C88}" dt="2020-05-31T03:30:50.184" v="2566" actId="1076"/>
          <ac:grpSpMkLst>
            <pc:docMk/>
            <pc:sldMk cId="3148181826" sldId="268"/>
            <ac:grpSpMk id="102" creationId="{48FF1C26-2740-460C-9BF8-6C8CED1C3731}"/>
          </ac:grpSpMkLst>
        </pc:grpChg>
        <pc:cxnChg chg="add mod topLvl">
          <ac:chgData name="Lee Hae_In" userId="07b8d1e70f2898c8" providerId="LiveId" clId="{87CA007E-C0AF-4120-881D-987A58B64C88}" dt="2020-05-31T03:30:06.759" v="2554" actId="1076"/>
          <ac:cxnSpMkLst>
            <pc:docMk/>
            <pc:sldMk cId="3148181826" sldId="268"/>
            <ac:cxnSpMk id="15" creationId="{CDBB134A-1EA3-45E5-BDA6-971BEFA69A6F}"/>
          </ac:cxnSpMkLst>
        </pc:cxnChg>
        <pc:cxnChg chg="add del mod">
          <ac:chgData name="Lee Hae_In" userId="07b8d1e70f2898c8" providerId="LiveId" clId="{87CA007E-C0AF-4120-881D-987A58B64C88}" dt="2020-05-31T03:22:42.450" v="1963"/>
          <ac:cxnSpMkLst>
            <pc:docMk/>
            <pc:sldMk cId="3148181826" sldId="268"/>
            <ac:cxnSpMk id="26" creationId="{744A621F-8A99-45FF-B93F-B4FA47612B17}"/>
          </ac:cxnSpMkLst>
        </pc:cxnChg>
        <pc:cxnChg chg="mod topLvl">
          <ac:chgData name="Lee Hae_In" userId="07b8d1e70f2898c8" providerId="LiveId" clId="{87CA007E-C0AF-4120-881D-987A58B64C88}" dt="2020-05-31T03:30:06.759" v="2554" actId="1076"/>
          <ac:cxnSpMkLst>
            <pc:docMk/>
            <pc:sldMk cId="3148181826" sldId="268"/>
            <ac:cxnSpMk id="30" creationId="{B5B4ED60-A4D8-4EB4-9EBF-07189DB1B964}"/>
          </ac:cxnSpMkLst>
        </pc:cxnChg>
        <pc:cxnChg chg="add mod">
          <ac:chgData name="Lee Hae_In" userId="07b8d1e70f2898c8" providerId="LiveId" clId="{87CA007E-C0AF-4120-881D-987A58B64C88}" dt="2020-05-31T03:30:06.759" v="2554" actId="1076"/>
          <ac:cxnSpMkLst>
            <pc:docMk/>
            <pc:sldMk cId="3148181826" sldId="268"/>
            <ac:cxnSpMk id="46" creationId="{A23B8038-94FD-4ACC-978A-ED7CC8ADB681}"/>
          </ac:cxnSpMkLst>
        </pc:cxnChg>
        <pc:cxnChg chg="add mod">
          <ac:chgData name="Lee Hae_In" userId="07b8d1e70f2898c8" providerId="LiveId" clId="{87CA007E-C0AF-4120-881D-987A58B64C88}" dt="2020-05-31T03:29:03.069" v="2527" actId="1076"/>
          <ac:cxnSpMkLst>
            <pc:docMk/>
            <pc:sldMk cId="3148181826" sldId="268"/>
            <ac:cxnSpMk id="59" creationId="{0EE025E9-8EF1-4969-858C-6558F0F6F27F}"/>
          </ac:cxnSpMkLst>
        </pc:cxnChg>
        <pc:cxnChg chg="add mod">
          <ac:chgData name="Lee Hae_In" userId="07b8d1e70f2898c8" providerId="LiveId" clId="{87CA007E-C0AF-4120-881D-987A58B64C88}" dt="2020-05-31T03:29:03.069" v="2527" actId="1076"/>
          <ac:cxnSpMkLst>
            <pc:docMk/>
            <pc:sldMk cId="3148181826" sldId="268"/>
            <ac:cxnSpMk id="65" creationId="{6E5599F6-559F-4FF2-A9BD-3AE7A1300B79}"/>
          </ac:cxnSpMkLst>
        </pc:cxnChg>
        <pc:cxnChg chg="add del mod">
          <ac:chgData name="Lee Hae_In" userId="07b8d1e70f2898c8" providerId="LiveId" clId="{87CA007E-C0AF-4120-881D-987A58B64C88}" dt="2020-05-31T03:30:35.444" v="2563" actId="478"/>
          <ac:cxnSpMkLst>
            <pc:docMk/>
            <pc:sldMk cId="3148181826" sldId="268"/>
            <ac:cxnSpMk id="71" creationId="{AC1B72E2-18D0-4084-9230-603BF650E2A1}"/>
          </ac:cxnSpMkLst>
        </pc:cxnChg>
        <pc:cxnChg chg="add mod">
          <ac:chgData name="Lee Hae_In" userId="07b8d1e70f2898c8" providerId="LiveId" clId="{87CA007E-C0AF-4120-881D-987A58B64C88}" dt="2020-05-31T03:30:15.959" v="2558" actId="14100"/>
          <ac:cxnSpMkLst>
            <pc:docMk/>
            <pc:sldMk cId="3148181826" sldId="268"/>
            <ac:cxnSpMk id="74" creationId="{B0570A4D-63F8-4B62-B031-F94DFA74D45C}"/>
          </ac:cxnSpMkLst>
        </pc:cxnChg>
        <pc:cxnChg chg="add del mod">
          <ac:chgData name="Lee Hae_In" userId="07b8d1e70f2898c8" providerId="LiveId" clId="{87CA007E-C0AF-4120-881D-987A58B64C88}" dt="2020-05-31T03:30:37.642" v="2564" actId="478"/>
          <ac:cxnSpMkLst>
            <pc:docMk/>
            <pc:sldMk cId="3148181826" sldId="268"/>
            <ac:cxnSpMk id="77" creationId="{28DBDB32-600B-4C02-8323-0E70218B9E41}"/>
          </ac:cxnSpMkLst>
        </pc:cxnChg>
        <pc:cxnChg chg="add mod">
          <ac:chgData name="Lee Hae_In" userId="07b8d1e70f2898c8" providerId="LiveId" clId="{87CA007E-C0AF-4120-881D-987A58B64C88}" dt="2020-05-31T03:30:50.184" v="2566" actId="1076"/>
          <ac:cxnSpMkLst>
            <pc:docMk/>
            <pc:sldMk cId="3148181826" sldId="268"/>
            <ac:cxnSpMk id="95" creationId="{01ADCABA-55FB-47BF-8183-AC55F3C66B8F}"/>
          </ac:cxnSpMkLst>
        </pc:cxnChg>
        <pc:cxnChg chg="add mod">
          <ac:chgData name="Lee Hae_In" userId="07b8d1e70f2898c8" providerId="LiveId" clId="{87CA007E-C0AF-4120-881D-987A58B64C88}" dt="2020-05-31T03:31:26.115" v="2572" actId="1076"/>
          <ac:cxnSpMkLst>
            <pc:docMk/>
            <pc:sldMk cId="3148181826" sldId="268"/>
            <ac:cxnSpMk id="101" creationId="{C6324058-F6C9-4A80-B88A-6155CCBB8495}"/>
          </ac:cxnSpMkLst>
        </pc:cxnChg>
        <pc:cxnChg chg="add mod">
          <ac:chgData name="Lee Hae_In" userId="07b8d1e70f2898c8" providerId="LiveId" clId="{87CA007E-C0AF-4120-881D-987A58B64C88}" dt="2020-05-31T03:30:59.910" v="2568" actId="14100"/>
          <ac:cxnSpMkLst>
            <pc:docMk/>
            <pc:sldMk cId="3148181826" sldId="268"/>
            <ac:cxnSpMk id="107" creationId="{3A55E1C6-7430-4ABA-AC2B-B0FEF58D09D1}"/>
          </ac:cxnSpMkLst>
        </pc:cxnChg>
        <pc:cxnChg chg="add mod">
          <ac:chgData name="Lee Hae_In" userId="07b8d1e70f2898c8" providerId="LiveId" clId="{87CA007E-C0AF-4120-881D-987A58B64C88}" dt="2020-05-31T03:31:31.256" v="2573" actId="1076"/>
          <ac:cxnSpMkLst>
            <pc:docMk/>
            <pc:sldMk cId="3148181826" sldId="268"/>
            <ac:cxnSpMk id="109" creationId="{66FE0838-D7D9-4BE8-9512-98504CD7EC92}"/>
          </ac:cxnSpMkLst>
        </pc:cxnChg>
      </pc:sldChg>
      <pc:sldChg chg="modSp mod">
        <pc:chgData name="Lee Hae_In" userId="07b8d1e70f2898c8" providerId="LiveId" clId="{87CA007E-C0AF-4120-881D-987A58B64C88}" dt="2020-05-31T02:09:26.120" v="742" actId="27636"/>
        <pc:sldMkLst>
          <pc:docMk/>
          <pc:sldMk cId="1132974136" sldId="269"/>
        </pc:sldMkLst>
        <pc:spChg chg="mod">
          <ac:chgData name="Lee Hae_In" userId="07b8d1e70f2898c8" providerId="LiveId" clId="{87CA007E-C0AF-4120-881D-987A58B64C88}" dt="2020-05-31T02:09:26.120" v="742" actId="27636"/>
          <ac:spMkLst>
            <pc:docMk/>
            <pc:sldMk cId="1132974136" sldId="269"/>
            <ac:spMk id="2" creationId="{AFF53022-D556-4E31-8EA1-C20CF136D006}"/>
          </ac:spMkLst>
        </pc:spChg>
      </pc:sldChg>
      <pc:sldChg chg="addSp delSp modSp new add del mod">
        <pc:chgData name="Lee Hae_In" userId="07b8d1e70f2898c8" providerId="LiveId" clId="{87CA007E-C0AF-4120-881D-987A58B64C88}" dt="2020-05-31T02:24:54.710" v="1200" actId="47"/>
        <pc:sldMkLst>
          <pc:docMk/>
          <pc:sldMk cId="4278770078" sldId="270"/>
        </pc:sldMkLst>
        <pc:spChg chg="mod">
          <ac:chgData name="Lee Hae_In" userId="07b8d1e70f2898c8" providerId="LiveId" clId="{87CA007E-C0AF-4120-881D-987A58B64C88}" dt="2020-05-31T02:03:45.198" v="702" actId="113"/>
          <ac:spMkLst>
            <pc:docMk/>
            <pc:sldMk cId="4278770078" sldId="270"/>
            <ac:spMk id="2" creationId="{69BAAD87-E2EC-4B79-B65D-D69C2C08B90B}"/>
          </ac:spMkLst>
        </pc:spChg>
        <pc:spChg chg="del">
          <ac:chgData name="Lee Hae_In" userId="07b8d1e70f2898c8" providerId="LiveId" clId="{87CA007E-C0AF-4120-881D-987A58B64C88}" dt="2020-05-31T01:54:05.011" v="569" actId="478"/>
          <ac:spMkLst>
            <pc:docMk/>
            <pc:sldMk cId="4278770078" sldId="270"/>
            <ac:spMk id="3" creationId="{29613400-37F9-4DAA-BE43-CD0F4CFA3A2B}"/>
          </ac:spMkLst>
        </pc:spChg>
        <pc:spChg chg="del mod">
          <ac:chgData name="Lee Hae_In" userId="07b8d1e70f2898c8" providerId="LiveId" clId="{87CA007E-C0AF-4120-881D-987A58B64C88}" dt="2020-05-31T02:00:43.140" v="678"/>
          <ac:spMkLst>
            <pc:docMk/>
            <pc:sldMk cId="4278770078" sldId="270"/>
            <ac:spMk id="4" creationId="{E10D955A-A32B-4EB1-8F60-3FB12F34F12F}"/>
          </ac:spMkLst>
        </pc:spChg>
        <pc:spChg chg="add del mod">
          <ac:chgData name="Lee Hae_In" userId="07b8d1e70f2898c8" providerId="LiveId" clId="{87CA007E-C0AF-4120-881D-987A58B64C88}" dt="2020-05-31T01:55:45.627" v="649" actId="478"/>
          <ac:spMkLst>
            <pc:docMk/>
            <pc:sldMk cId="4278770078" sldId="270"/>
            <ac:spMk id="5" creationId="{0B7046DD-A67E-4B31-8B01-2BB0279D3A9C}"/>
          </ac:spMkLst>
        </pc:spChg>
        <pc:spChg chg="add del mod">
          <ac:chgData name="Lee Hae_In" userId="07b8d1e70f2898c8" providerId="LiveId" clId="{87CA007E-C0AF-4120-881D-987A58B64C88}" dt="2020-05-31T01:56:54.799" v="651"/>
          <ac:spMkLst>
            <pc:docMk/>
            <pc:sldMk cId="4278770078" sldId="270"/>
            <ac:spMk id="6" creationId="{61ABC415-B01E-43E4-95C7-2ABD20A4A517}"/>
          </ac:spMkLst>
        </pc:spChg>
        <pc:spChg chg="add del mod">
          <ac:chgData name="Lee Hae_In" userId="07b8d1e70f2898c8" providerId="LiveId" clId="{87CA007E-C0AF-4120-881D-987A58B64C88}" dt="2020-05-31T01:57:44.054" v="657" actId="478"/>
          <ac:spMkLst>
            <pc:docMk/>
            <pc:sldMk cId="4278770078" sldId="270"/>
            <ac:spMk id="7" creationId="{1565D58A-C740-43EE-BA0C-45B63CBF2315}"/>
          </ac:spMkLst>
        </pc:spChg>
        <pc:spChg chg="add del mod">
          <ac:chgData name="Lee Hae_In" userId="07b8d1e70f2898c8" providerId="LiveId" clId="{87CA007E-C0AF-4120-881D-987A58B64C88}" dt="2020-05-31T02:00:03.177" v="675" actId="478"/>
          <ac:spMkLst>
            <pc:docMk/>
            <pc:sldMk cId="4278770078" sldId="270"/>
            <ac:spMk id="8" creationId="{6BCC7E8E-FE7E-4C29-8968-D7EDE73158C9}"/>
          </ac:spMkLst>
        </pc:spChg>
        <pc:spChg chg="add mod">
          <ac:chgData name="Lee Hae_In" userId="07b8d1e70f2898c8" providerId="LiveId" clId="{87CA007E-C0AF-4120-881D-987A58B64C88}" dt="2020-05-31T02:16:51.108" v="913" actId="14100"/>
          <ac:spMkLst>
            <pc:docMk/>
            <pc:sldMk cId="4278770078" sldId="270"/>
            <ac:spMk id="9" creationId="{3ADE87F4-19A3-4F66-9738-204BC392158C}"/>
          </ac:spMkLst>
        </pc:spChg>
        <pc:spChg chg="add mod">
          <ac:chgData name="Lee Hae_In" userId="07b8d1e70f2898c8" providerId="LiveId" clId="{87CA007E-C0AF-4120-881D-987A58B64C88}" dt="2020-05-31T02:16:54.799" v="914" actId="14100"/>
          <ac:spMkLst>
            <pc:docMk/>
            <pc:sldMk cId="4278770078" sldId="270"/>
            <ac:spMk id="10" creationId="{C31A9949-A882-4EB8-93B4-E9C8D4A3B0BD}"/>
          </ac:spMkLst>
        </pc:spChg>
        <pc:spChg chg="add mod">
          <ac:chgData name="Lee Hae_In" userId="07b8d1e70f2898c8" providerId="LiveId" clId="{87CA007E-C0AF-4120-881D-987A58B64C88}" dt="2020-05-31T02:20:51.778" v="1063" actId="20577"/>
          <ac:spMkLst>
            <pc:docMk/>
            <pc:sldMk cId="4278770078" sldId="270"/>
            <ac:spMk id="11" creationId="{D31EC37C-82FB-4F38-B2C0-D40E65938B7A}"/>
          </ac:spMkLst>
        </pc:spChg>
        <pc:spChg chg="add del mod">
          <ac:chgData name="Lee Hae_In" userId="07b8d1e70f2898c8" providerId="LiveId" clId="{87CA007E-C0AF-4120-881D-987A58B64C88}" dt="2020-05-31T02:21:03.295" v="1065"/>
          <ac:spMkLst>
            <pc:docMk/>
            <pc:sldMk cId="4278770078" sldId="270"/>
            <ac:spMk id="12" creationId="{1B6E3945-A96A-48CF-89F2-C76163532EEA}"/>
          </ac:spMkLst>
        </pc:spChg>
      </pc:sldChg>
      <pc:sldChg chg="modSp new del mod">
        <pc:chgData name="Lee Hae_In" userId="07b8d1e70f2898c8" providerId="LiveId" clId="{87CA007E-C0AF-4120-881D-987A58B64C88}" dt="2020-05-31T02:02:30.531" v="693" actId="47"/>
        <pc:sldMkLst>
          <pc:docMk/>
          <pc:sldMk cId="30828534" sldId="271"/>
        </pc:sldMkLst>
        <pc:spChg chg="mod">
          <ac:chgData name="Lee Hae_In" userId="07b8d1e70f2898c8" providerId="LiveId" clId="{87CA007E-C0AF-4120-881D-987A58B64C88}" dt="2020-05-31T01:54:24.594" v="585" actId="27636"/>
          <ac:spMkLst>
            <pc:docMk/>
            <pc:sldMk cId="30828534" sldId="271"/>
            <ac:spMk id="2" creationId="{76A88D0F-0988-4A59-9B21-C067E1C1B2FA}"/>
          </ac:spMkLst>
        </pc:spChg>
      </pc:sldChg>
      <pc:sldChg chg="modSp add mod setBg">
        <pc:chgData name="Lee Hae_In" userId="07b8d1e70f2898c8" providerId="LiveId" clId="{87CA007E-C0AF-4120-881D-987A58B64C88}" dt="2020-05-31T03:35:25.095" v="2736" actId="2711"/>
        <pc:sldMkLst>
          <pc:docMk/>
          <pc:sldMk cId="2539350699" sldId="271"/>
        </pc:sldMkLst>
        <pc:spChg chg="mod">
          <ac:chgData name="Lee Hae_In" userId="07b8d1e70f2898c8" providerId="LiveId" clId="{87CA007E-C0AF-4120-881D-987A58B64C88}" dt="2020-05-31T03:35:25.095" v="2736" actId="2711"/>
          <ac:spMkLst>
            <pc:docMk/>
            <pc:sldMk cId="2539350699" sldId="271"/>
            <ac:spMk id="11" creationId="{D31EC37C-82FB-4F38-B2C0-D40E65938B7A}"/>
          </ac:spMkLst>
        </pc:spChg>
      </pc:sldChg>
      <pc:sldChg chg="new del">
        <pc:chgData name="Lee Hae_In" userId="07b8d1e70f2898c8" providerId="LiveId" clId="{87CA007E-C0AF-4120-881D-987A58B64C88}" dt="2020-05-31T02:21:06.953" v="1067" actId="680"/>
        <pc:sldMkLst>
          <pc:docMk/>
          <pc:sldMk cId="2979565442" sldId="271"/>
        </pc:sldMkLst>
      </pc:sldChg>
      <pc:sldChg chg="modSp add mod setBg">
        <pc:chgData name="Lee Hae_In" userId="07b8d1e70f2898c8" providerId="LiveId" clId="{87CA007E-C0AF-4120-881D-987A58B64C88}" dt="2020-05-31T03:35:15.193" v="2735" actId="2711"/>
        <pc:sldMkLst>
          <pc:docMk/>
          <pc:sldMk cId="493057154" sldId="272"/>
        </pc:sldMkLst>
        <pc:spChg chg="mod">
          <ac:chgData name="Lee Hae_In" userId="07b8d1e70f2898c8" providerId="LiveId" clId="{87CA007E-C0AF-4120-881D-987A58B64C88}" dt="2020-05-31T03:16:36.038" v="1629" actId="27636"/>
          <ac:spMkLst>
            <pc:docMk/>
            <pc:sldMk cId="493057154" sldId="272"/>
            <ac:spMk id="9" creationId="{3ADE87F4-19A3-4F66-9738-204BC392158C}"/>
          </ac:spMkLst>
        </pc:spChg>
        <pc:spChg chg="mod">
          <ac:chgData name="Lee Hae_In" userId="07b8d1e70f2898c8" providerId="LiveId" clId="{87CA007E-C0AF-4120-881D-987A58B64C88}" dt="2020-05-31T03:35:02.424" v="2727" actId="20577"/>
          <ac:spMkLst>
            <pc:docMk/>
            <pc:sldMk cId="493057154" sldId="272"/>
            <ac:spMk id="10" creationId="{C31A9949-A882-4EB8-93B4-E9C8D4A3B0BD}"/>
          </ac:spMkLst>
        </pc:spChg>
        <pc:spChg chg="mod">
          <ac:chgData name="Lee Hae_In" userId="07b8d1e70f2898c8" providerId="LiveId" clId="{87CA007E-C0AF-4120-881D-987A58B64C88}" dt="2020-05-31T03:35:15.193" v="2735" actId="2711"/>
          <ac:spMkLst>
            <pc:docMk/>
            <pc:sldMk cId="493057154" sldId="272"/>
            <ac:spMk id="11" creationId="{D31EC37C-82FB-4F38-B2C0-D40E65938B7A}"/>
          </ac:spMkLst>
        </pc:spChg>
      </pc:sldChg>
      <pc:sldMasterChg chg="modSldLayout">
        <pc:chgData name="Lee Hae_In" userId="07b8d1e70f2898c8" providerId="LiveId" clId="{87CA007E-C0AF-4120-881D-987A58B64C88}" dt="2020-05-31T02:09:01.721" v="737" actId="478"/>
        <pc:sldMasterMkLst>
          <pc:docMk/>
          <pc:sldMasterMk cId="1352606100" sldId="2147483648"/>
        </pc:sldMasterMkLst>
        <pc:sldLayoutChg chg="addSp delSp modSp mod">
          <pc:chgData name="Lee Hae_In" userId="07b8d1e70f2898c8" providerId="LiveId" clId="{87CA007E-C0AF-4120-881D-987A58B64C88}" dt="2020-05-31T02:04:02.165" v="703" actId="2711"/>
          <pc:sldLayoutMkLst>
            <pc:docMk/>
            <pc:sldMasterMk cId="1352606100" sldId="2147483648"/>
            <pc:sldLayoutMk cId="2899808777" sldId="2147483652"/>
          </pc:sldLayoutMkLst>
          <pc:spChg chg="del">
            <ac:chgData name="Lee Hae_In" userId="07b8d1e70f2898c8" providerId="LiveId" clId="{87CA007E-C0AF-4120-881D-987A58B64C88}" dt="2020-05-31T02:01:06.904" v="680" actId="478"/>
            <ac:spMkLst>
              <pc:docMk/>
              <pc:sldMasterMk cId="1352606100" sldId="2147483648"/>
              <pc:sldLayoutMk cId="2899808777" sldId="2147483652"/>
              <ac:spMk id="2" creationId="{402CA728-D48D-4C7A-819E-0552A16C56B7}"/>
            </ac:spMkLst>
          </pc:spChg>
          <pc:spChg chg="mod">
            <ac:chgData name="Lee Hae_In" userId="07b8d1e70f2898c8" providerId="LiveId" clId="{87CA007E-C0AF-4120-881D-987A58B64C88}" dt="2020-05-31T02:01:37.626" v="688" actId="14100"/>
            <ac:spMkLst>
              <pc:docMk/>
              <pc:sldMasterMk cId="1352606100" sldId="2147483648"/>
              <pc:sldLayoutMk cId="2899808777" sldId="2147483652"/>
              <ac:spMk id="3" creationId="{B6A6218F-59A1-4D22-9DE2-C1DFC35BE72D}"/>
            </ac:spMkLst>
          </pc:spChg>
          <pc:spChg chg="mod">
            <ac:chgData name="Lee Hae_In" userId="07b8d1e70f2898c8" providerId="LiveId" clId="{87CA007E-C0AF-4120-881D-987A58B64C88}" dt="2020-05-31T02:01:35.027" v="687" actId="14100"/>
            <ac:spMkLst>
              <pc:docMk/>
              <pc:sldMasterMk cId="1352606100" sldId="2147483648"/>
              <pc:sldLayoutMk cId="2899808777" sldId="2147483652"/>
              <ac:spMk id="4" creationId="{3FFBA192-6C7B-4F53-9166-5DB85F1F80D3}"/>
            </ac:spMkLst>
          </pc:spChg>
          <pc:spChg chg="add mod">
            <ac:chgData name="Lee Hae_In" userId="07b8d1e70f2898c8" providerId="LiveId" clId="{87CA007E-C0AF-4120-881D-987A58B64C88}" dt="2020-05-31T02:04:02.165" v="703" actId="2711"/>
            <ac:spMkLst>
              <pc:docMk/>
              <pc:sldMasterMk cId="1352606100" sldId="2147483648"/>
              <pc:sldLayoutMk cId="2899808777" sldId="2147483652"/>
              <ac:spMk id="8" creationId="{CC1743D7-A104-4758-B547-BDD19E781454}"/>
            </ac:spMkLst>
          </pc:spChg>
        </pc:sldLayoutChg>
        <pc:sldLayoutChg chg="addSp delSp modSp mod">
          <pc:chgData name="Lee Hae_In" userId="07b8d1e70f2898c8" providerId="LiveId" clId="{87CA007E-C0AF-4120-881D-987A58B64C88}" dt="2020-05-31T02:09:01.721" v="737" actId="478"/>
          <pc:sldLayoutMkLst>
            <pc:docMk/>
            <pc:sldMasterMk cId="1352606100" sldId="2147483648"/>
            <pc:sldLayoutMk cId="1059425576" sldId="2147483656"/>
          </pc:sldLayoutMkLst>
          <pc:spChg chg="mod">
            <ac:chgData name="Lee Hae_In" userId="07b8d1e70f2898c8" providerId="LiveId" clId="{87CA007E-C0AF-4120-881D-987A58B64C88}" dt="2020-05-31T02:04:09.099" v="704" actId="2711"/>
            <ac:spMkLst>
              <pc:docMk/>
              <pc:sldMasterMk cId="1352606100" sldId="2147483648"/>
              <pc:sldLayoutMk cId="1059425576" sldId="2147483656"/>
              <ac:spMk id="2" creationId="{10F179EA-5248-407B-BBAF-2281EB0EDCFA}"/>
            </ac:spMkLst>
          </pc:spChg>
          <pc:spChg chg="del">
            <ac:chgData name="Lee Hae_In" userId="07b8d1e70f2898c8" providerId="LiveId" clId="{87CA007E-C0AF-4120-881D-987A58B64C88}" dt="2020-05-31T01:53:20.408" v="555" actId="478"/>
            <ac:spMkLst>
              <pc:docMk/>
              <pc:sldMasterMk cId="1352606100" sldId="2147483648"/>
              <pc:sldLayoutMk cId="1059425576" sldId="2147483656"/>
              <ac:spMk id="3" creationId="{C2D82339-56FC-413B-99A9-6144C1A2C9DB}"/>
            </ac:spMkLst>
          </pc:spChg>
          <pc:spChg chg="mod">
            <ac:chgData name="Lee Hae_In" userId="07b8d1e70f2898c8" providerId="LiveId" clId="{87CA007E-C0AF-4120-881D-987A58B64C88}" dt="2020-05-31T01:53:41.633" v="568" actId="14100"/>
            <ac:spMkLst>
              <pc:docMk/>
              <pc:sldMasterMk cId="1352606100" sldId="2147483648"/>
              <pc:sldLayoutMk cId="1059425576" sldId="2147483656"/>
              <ac:spMk id="4" creationId="{C7882146-7BDB-48D7-BB67-A3B0E3A3FADD}"/>
            </ac:spMkLst>
          </pc:spChg>
          <pc:spChg chg="add del mod">
            <ac:chgData name="Lee Hae_In" userId="07b8d1e70f2898c8" providerId="LiveId" clId="{87CA007E-C0AF-4120-881D-987A58B64C88}" dt="2020-05-31T02:09:01.721" v="737" actId="478"/>
            <ac:spMkLst>
              <pc:docMk/>
              <pc:sldMasterMk cId="1352606100" sldId="2147483648"/>
              <pc:sldLayoutMk cId="1059425576" sldId="2147483656"/>
              <ac:spMk id="8" creationId="{24181BCA-924B-4D81-BA67-36335DE65978}"/>
            </ac:spMkLst>
          </pc:spChg>
        </pc:sldLayoutChg>
      </pc:sldMasterChg>
    </pc:docChg>
  </pc:docChgLst>
  <pc:docChgLst>
    <pc:chgData name="Lee Hae_In" userId="07b8d1e70f2898c8" providerId="LiveId" clId="{57E8491B-0E41-4F9A-973D-61C787EB830B}"/>
    <pc:docChg chg="undo custSel addSld modSld modMainMaster">
      <pc:chgData name="Lee Hae_In" userId="07b8d1e70f2898c8" providerId="LiveId" clId="{57E8491B-0E41-4F9A-973D-61C787EB830B}" dt="2020-05-15T07:01:09.095" v="1185" actId="113"/>
      <pc:docMkLst>
        <pc:docMk/>
      </pc:docMkLst>
      <pc:sldChg chg="addSp delSp modSp new mod setBg chgLayout">
        <pc:chgData name="Lee Hae_In" userId="07b8d1e70f2898c8" providerId="LiveId" clId="{57E8491B-0E41-4F9A-973D-61C787EB830B}" dt="2020-05-15T06:47:30.570" v="625" actId="2711"/>
        <pc:sldMkLst>
          <pc:docMk/>
          <pc:sldMk cId="1536659270" sldId="256"/>
        </pc:sldMkLst>
        <pc:spChg chg="del">
          <ac:chgData name="Lee Hae_In" userId="07b8d1e70f2898c8" providerId="LiveId" clId="{57E8491B-0E41-4F9A-973D-61C787EB830B}" dt="2020-05-15T06:25:54.180" v="1" actId="478"/>
          <ac:spMkLst>
            <pc:docMk/>
            <pc:sldMk cId="1536659270" sldId="256"/>
            <ac:spMk id="2" creationId="{8149CC66-C934-4402-9472-F79F01CBCC6A}"/>
          </ac:spMkLst>
        </pc:spChg>
        <pc:spChg chg="del">
          <ac:chgData name="Lee Hae_In" userId="07b8d1e70f2898c8" providerId="LiveId" clId="{57E8491B-0E41-4F9A-973D-61C787EB830B}" dt="2020-05-15T06:25:54.180" v="1" actId="478"/>
          <ac:spMkLst>
            <pc:docMk/>
            <pc:sldMk cId="1536659270" sldId="256"/>
            <ac:spMk id="3" creationId="{16BE921D-5670-4B9D-BF0B-652087585107}"/>
          </ac:spMkLst>
        </pc:spChg>
        <pc:spChg chg="add del mod">
          <ac:chgData name="Lee Hae_In" userId="07b8d1e70f2898c8" providerId="LiveId" clId="{57E8491B-0E41-4F9A-973D-61C787EB830B}" dt="2020-05-15T06:26:40.174" v="3" actId="478"/>
          <ac:spMkLst>
            <pc:docMk/>
            <pc:sldMk cId="1536659270" sldId="256"/>
            <ac:spMk id="4" creationId="{989A01D5-721F-492D-9487-7A31D22909BA}"/>
          </ac:spMkLst>
        </pc:spChg>
        <pc:spChg chg="add del mod">
          <ac:chgData name="Lee Hae_In" userId="07b8d1e70f2898c8" providerId="LiveId" clId="{57E8491B-0E41-4F9A-973D-61C787EB830B}" dt="2020-05-15T06:26:40.174" v="3" actId="478"/>
          <ac:spMkLst>
            <pc:docMk/>
            <pc:sldMk cId="1536659270" sldId="256"/>
            <ac:spMk id="5" creationId="{AD93D4E0-D508-4859-9942-5ACD78B72A93}"/>
          </ac:spMkLst>
        </pc:spChg>
        <pc:spChg chg="add del mod">
          <ac:chgData name="Lee Hae_In" userId="07b8d1e70f2898c8" providerId="LiveId" clId="{57E8491B-0E41-4F9A-973D-61C787EB830B}" dt="2020-05-15T06:43:00.296" v="515" actId="21"/>
          <ac:spMkLst>
            <pc:docMk/>
            <pc:sldMk cId="1536659270" sldId="256"/>
            <ac:spMk id="6" creationId="{5FDF54DE-5867-4FDA-90CE-A33A072F7A75}"/>
          </ac:spMkLst>
        </pc:spChg>
        <pc:spChg chg="add del mod">
          <ac:chgData name="Lee Hae_In" userId="07b8d1e70f2898c8" providerId="LiveId" clId="{57E8491B-0E41-4F9A-973D-61C787EB830B}" dt="2020-05-15T06:43:00.296" v="515" actId="21"/>
          <ac:spMkLst>
            <pc:docMk/>
            <pc:sldMk cId="1536659270" sldId="256"/>
            <ac:spMk id="7" creationId="{C0306EFB-8643-451E-A8AF-6CC4A081E686}"/>
          </ac:spMkLst>
        </pc:spChg>
        <pc:spChg chg="add del mod">
          <ac:chgData name="Lee Hae_In" userId="07b8d1e70f2898c8" providerId="LiveId" clId="{57E8491B-0E41-4F9A-973D-61C787EB830B}" dt="2020-05-15T06:43:00.296" v="515" actId="21"/>
          <ac:spMkLst>
            <pc:docMk/>
            <pc:sldMk cId="1536659270" sldId="256"/>
            <ac:spMk id="8" creationId="{7083511A-6517-4915-A5D2-0E7DFB2B0A3F}"/>
          </ac:spMkLst>
        </pc:spChg>
        <pc:spChg chg="add del mod">
          <ac:chgData name="Lee Hae_In" userId="07b8d1e70f2898c8" providerId="LiveId" clId="{57E8491B-0E41-4F9A-973D-61C787EB830B}" dt="2020-05-15T06:43:00.296" v="515" actId="21"/>
          <ac:spMkLst>
            <pc:docMk/>
            <pc:sldMk cId="1536659270" sldId="256"/>
            <ac:spMk id="9" creationId="{AEF9B6E0-B0F6-4360-8D88-BECBEB68FD33}"/>
          </ac:spMkLst>
        </pc:spChg>
        <pc:spChg chg="add del mod">
          <ac:chgData name="Lee Hae_In" userId="07b8d1e70f2898c8" providerId="LiveId" clId="{57E8491B-0E41-4F9A-973D-61C787EB830B}" dt="2020-05-15T06:43:00.296" v="515" actId="21"/>
          <ac:spMkLst>
            <pc:docMk/>
            <pc:sldMk cId="1536659270" sldId="256"/>
            <ac:spMk id="10" creationId="{E3D56F58-D309-4871-BE28-16D994FFC6E5}"/>
          </ac:spMkLst>
        </pc:spChg>
        <pc:spChg chg="add mod">
          <ac:chgData name="Lee Hae_In" userId="07b8d1e70f2898c8" providerId="LiveId" clId="{57E8491B-0E41-4F9A-973D-61C787EB830B}" dt="2020-05-15T06:47:30.570" v="625" actId="2711"/>
          <ac:spMkLst>
            <pc:docMk/>
            <pc:sldMk cId="1536659270" sldId="256"/>
            <ac:spMk id="11" creationId="{9B064FB5-F1D9-422C-9AA8-B77DBBBA22D0}"/>
          </ac:spMkLst>
        </pc:spChg>
        <pc:spChg chg="add mod">
          <ac:chgData name="Lee Hae_In" userId="07b8d1e70f2898c8" providerId="LiveId" clId="{57E8491B-0E41-4F9A-973D-61C787EB830B}" dt="2020-05-15T06:47:30.570" v="625" actId="2711"/>
          <ac:spMkLst>
            <pc:docMk/>
            <pc:sldMk cId="1536659270" sldId="256"/>
            <ac:spMk id="12" creationId="{86742F46-30D8-4154-AF0C-D7983DA80716}"/>
          </ac:spMkLst>
        </pc:spChg>
      </pc:sldChg>
      <pc:sldChg chg="addSp delSp modSp new mod modClrScheme chgLayout">
        <pc:chgData name="Lee Hae_In" userId="07b8d1e70f2898c8" providerId="LiveId" clId="{57E8491B-0E41-4F9A-973D-61C787EB830B}" dt="2020-05-15T07:01:09.095" v="1185" actId="113"/>
        <pc:sldMkLst>
          <pc:docMk/>
          <pc:sldMk cId="2227315208" sldId="257"/>
        </pc:sldMkLst>
        <pc:spChg chg="del">
          <ac:chgData name="Lee Hae_In" userId="07b8d1e70f2898c8" providerId="LiveId" clId="{57E8491B-0E41-4F9A-973D-61C787EB830B}" dt="2020-05-15T06:32:59.840" v="223" actId="478"/>
          <ac:spMkLst>
            <pc:docMk/>
            <pc:sldMk cId="2227315208" sldId="257"/>
            <ac:spMk id="2" creationId="{2DD98A49-38F0-407A-9F0C-E46890AADDD6}"/>
          </ac:spMkLst>
        </pc:spChg>
        <pc:spChg chg="del">
          <ac:chgData name="Lee Hae_In" userId="07b8d1e70f2898c8" providerId="LiveId" clId="{57E8491B-0E41-4F9A-973D-61C787EB830B}" dt="2020-05-15T06:32:59.840" v="223" actId="478"/>
          <ac:spMkLst>
            <pc:docMk/>
            <pc:sldMk cId="2227315208" sldId="257"/>
            <ac:spMk id="3" creationId="{BF195656-6083-417B-B012-92F7D0E34FA0}"/>
          </ac:spMkLst>
        </pc:spChg>
        <pc:spChg chg="add del mod">
          <ac:chgData name="Lee Hae_In" userId="07b8d1e70f2898c8" providerId="LiveId" clId="{57E8491B-0E41-4F9A-973D-61C787EB830B}" dt="2020-05-15T06:47:33.954" v="626" actId="478"/>
          <ac:spMkLst>
            <pc:docMk/>
            <pc:sldMk cId="2227315208" sldId="257"/>
            <ac:spMk id="4" creationId="{0959C596-5E72-467B-8A03-6E3AE02D0D70}"/>
          </ac:spMkLst>
        </pc:spChg>
        <pc:spChg chg="add del mod">
          <ac:chgData name="Lee Hae_In" userId="07b8d1e70f2898c8" providerId="LiveId" clId="{57E8491B-0E41-4F9A-973D-61C787EB830B}" dt="2020-05-15T06:41:33.272" v="479" actId="478"/>
          <ac:spMkLst>
            <pc:docMk/>
            <pc:sldMk cId="2227315208" sldId="257"/>
            <ac:spMk id="5" creationId="{E5BB478D-7674-4AF6-9ACD-D764EC82A9B4}"/>
          </ac:spMkLst>
        </pc:spChg>
        <pc:spChg chg="add del mod">
          <ac:chgData name="Lee Hae_In" userId="07b8d1e70f2898c8" providerId="LiveId" clId="{57E8491B-0E41-4F9A-973D-61C787EB830B}" dt="2020-05-15T06:41:31.412" v="477" actId="767"/>
          <ac:spMkLst>
            <pc:docMk/>
            <pc:sldMk cId="2227315208" sldId="257"/>
            <ac:spMk id="6" creationId="{FA9D25C9-DF22-4B8A-94F5-D3B25B3A937C}"/>
          </ac:spMkLst>
        </pc:spChg>
        <pc:spChg chg="add del mod ord">
          <ac:chgData name="Lee Hae_In" userId="07b8d1e70f2898c8" providerId="LiveId" clId="{57E8491B-0E41-4F9A-973D-61C787EB830B}" dt="2020-05-15T06:47:40.697" v="628" actId="478"/>
          <ac:spMkLst>
            <pc:docMk/>
            <pc:sldMk cId="2227315208" sldId="257"/>
            <ac:spMk id="7" creationId="{000040E7-5E03-4F63-B55F-128E93D3B146}"/>
          </ac:spMkLst>
        </pc:spChg>
        <pc:spChg chg="add del mod ord">
          <ac:chgData name="Lee Hae_In" userId="07b8d1e70f2898c8" providerId="LiveId" clId="{57E8491B-0E41-4F9A-973D-61C787EB830B}" dt="2020-05-15T06:53:53.254" v="966" actId="3680"/>
          <ac:spMkLst>
            <pc:docMk/>
            <pc:sldMk cId="2227315208" sldId="257"/>
            <ac:spMk id="8" creationId="{9B3ED4A1-1F94-4DBE-91A1-9CC645C59074}"/>
          </ac:spMkLst>
        </pc:spChg>
        <pc:spChg chg="add mod ord">
          <ac:chgData name="Lee Hae_In" userId="07b8d1e70f2898c8" providerId="LiveId" clId="{57E8491B-0E41-4F9A-973D-61C787EB830B}" dt="2020-05-15T06:52:20.606" v="963"/>
          <ac:spMkLst>
            <pc:docMk/>
            <pc:sldMk cId="2227315208" sldId="257"/>
            <ac:spMk id="9" creationId="{2E27A243-9C73-40FC-B636-7B326C95E0C3}"/>
          </ac:spMkLst>
        </pc:spChg>
        <pc:spChg chg="add del mod">
          <ac:chgData name="Lee Hae_In" userId="07b8d1e70f2898c8" providerId="LiveId" clId="{57E8491B-0E41-4F9A-973D-61C787EB830B}" dt="2020-05-15T06:47:16.294" v="621" actId="478"/>
          <ac:spMkLst>
            <pc:docMk/>
            <pc:sldMk cId="2227315208" sldId="257"/>
            <ac:spMk id="11" creationId="{C20933DF-B4C3-495B-B43D-A5C524353220}"/>
          </ac:spMkLst>
        </pc:spChg>
        <pc:spChg chg="add mod">
          <ac:chgData name="Lee Hae_In" userId="07b8d1e70f2898c8" providerId="LiveId" clId="{57E8491B-0E41-4F9A-973D-61C787EB830B}" dt="2020-05-15T06:48:53.906" v="660" actId="2711"/>
          <ac:spMkLst>
            <pc:docMk/>
            <pc:sldMk cId="2227315208" sldId="257"/>
            <ac:spMk id="13" creationId="{F935682E-CEA2-42D4-842E-05F4649AB187}"/>
          </ac:spMkLst>
        </pc:spChg>
        <pc:spChg chg="add del mod">
          <ac:chgData name="Lee Hae_In" userId="07b8d1e70f2898c8" providerId="LiveId" clId="{57E8491B-0E41-4F9A-973D-61C787EB830B}" dt="2020-05-15T06:54:12.025" v="971" actId="478"/>
          <ac:spMkLst>
            <pc:docMk/>
            <pc:sldMk cId="2227315208" sldId="257"/>
            <ac:spMk id="19" creationId="{573640A9-2221-49EA-87FC-4E6F61AAE5AA}"/>
          </ac:spMkLst>
        </pc:spChg>
        <pc:spChg chg="add del mod">
          <ac:chgData name="Lee Hae_In" userId="07b8d1e70f2898c8" providerId="LiveId" clId="{57E8491B-0E41-4F9A-973D-61C787EB830B}" dt="2020-05-15T06:54:58.329" v="995" actId="478"/>
          <ac:spMkLst>
            <pc:docMk/>
            <pc:sldMk cId="2227315208" sldId="257"/>
            <ac:spMk id="20" creationId="{EE233F85-4AC5-451C-91B5-7C72EAAEB2FD}"/>
          </ac:spMkLst>
        </pc:spChg>
        <pc:spChg chg="add del mod">
          <ac:chgData name="Lee Hae_In" userId="07b8d1e70f2898c8" providerId="LiveId" clId="{57E8491B-0E41-4F9A-973D-61C787EB830B}" dt="2020-05-15T06:54:58.329" v="995" actId="478"/>
          <ac:spMkLst>
            <pc:docMk/>
            <pc:sldMk cId="2227315208" sldId="257"/>
            <ac:spMk id="21" creationId="{4F5B5D77-6787-4C14-B3EE-371B15EAEC33}"/>
          </ac:spMkLst>
        </pc:spChg>
        <pc:spChg chg="add del mod">
          <ac:chgData name="Lee Hae_In" userId="07b8d1e70f2898c8" providerId="LiveId" clId="{57E8491B-0E41-4F9A-973D-61C787EB830B}" dt="2020-05-15T06:54:58.329" v="995" actId="478"/>
          <ac:spMkLst>
            <pc:docMk/>
            <pc:sldMk cId="2227315208" sldId="257"/>
            <ac:spMk id="22" creationId="{9A0DE2AF-0D14-4EF1-9A6E-C7C6AFAF3F8D}"/>
          </ac:spMkLst>
        </pc:spChg>
        <pc:spChg chg="add mod">
          <ac:chgData name="Lee Hae_In" userId="07b8d1e70f2898c8" providerId="LiveId" clId="{57E8491B-0E41-4F9A-973D-61C787EB830B}" dt="2020-05-15T07:01:09.095" v="1185" actId="113"/>
          <ac:spMkLst>
            <pc:docMk/>
            <pc:sldMk cId="2227315208" sldId="257"/>
            <ac:spMk id="25" creationId="{811B364E-F2C6-4552-88CE-4F1795E8C6A8}"/>
          </ac:spMkLst>
        </pc:spChg>
        <pc:graphicFrameChg chg="add del mod ord modGraphic">
          <ac:chgData name="Lee Hae_In" userId="07b8d1e70f2898c8" providerId="LiveId" clId="{57E8491B-0E41-4F9A-973D-61C787EB830B}" dt="2020-05-15T06:53:47.417" v="965" actId="3680"/>
          <ac:graphicFrameMkLst>
            <pc:docMk/>
            <pc:sldMk cId="2227315208" sldId="257"/>
            <ac:graphicFrameMk id="14" creationId="{305DF142-BF4A-4BA6-9D03-F5D3CC9A7E03}"/>
          </ac:graphicFrameMkLst>
        </pc:graphicFrameChg>
        <pc:graphicFrameChg chg="add del mod ord modGraphic">
          <ac:chgData name="Lee Hae_In" userId="07b8d1e70f2898c8" providerId="LiveId" clId="{57E8491B-0E41-4F9A-973D-61C787EB830B}" dt="2020-05-15T06:54:05.902" v="969" actId="478"/>
          <ac:graphicFrameMkLst>
            <pc:docMk/>
            <pc:sldMk cId="2227315208" sldId="257"/>
            <ac:graphicFrameMk id="16" creationId="{EDD8D157-EC84-467B-975D-B7BEDE491CE2}"/>
          </ac:graphicFrameMkLst>
        </pc:graphicFrameChg>
        <pc:graphicFrameChg chg="add mod modGraphic">
          <ac:chgData name="Lee Hae_In" userId="07b8d1e70f2898c8" providerId="LiveId" clId="{57E8491B-0E41-4F9A-973D-61C787EB830B}" dt="2020-05-15T06:56:23.182" v="1044" actId="1076"/>
          <ac:graphicFrameMkLst>
            <pc:docMk/>
            <pc:sldMk cId="2227315208" sldId="257"/>
            <ac:graphicFrameMk id="23" creationId="{C5CB5332-CD93-447D-90CB-ED860E0920C4}"/>
          </ac:graphicFrameMkLst>
        </pc:graphicFrameChg>
      </pc:sldChg>
      <pc:sldChg chg="new">
        <pc:chgData name="Lee Hae_In" userId="07b8d1e70f2898c8" providerId="LiveId" clId="{57E8491B-0E41-4F9A-973D-61C787EB830B}" dt="2020-05-15T06:38:28.027" v="326" actId="680"/>
        <pc:sldMkLst>
          <pc:docMk/>
          <pc:sldMk cId="461454170" sldId="258"/>
        </pc:sldMkLst>
      </pc:sldChg>
      <pc:sldChg chg="new">
        <pc:chgData name="Lee Hae_In" userId="07b8d1e70f2898c8" providerId="LiveId" clId="{57E8491B-0E41-4F9A-973D-61C787EB830B}" dt="2020-05-15T06:38:29.325" v="327" actId="680"/>
        <pc:sldMkLst>
          <pc:docMk/>
          <pc:sldMk cId="1573314026" sldId="259"/>
        </pc:sldMkLst>
      </pc:sldChg>
      <pc:sldMasterChg chg="addSp delSp modSp mod setBg modSldLayout">
        <pc:chgData name="Lee Hae_In" userId="07b8d1e70f2898c8" providerId="LiveId" clId="{57E8491B-0E41-4F9A-973D-61C787EB830B}" dt="2020-05-15T06:48:29.151" v="659" actId="14100"/>
        <pc:sldMasterMkLst>
          <pc:docMk/>
          <pc:sldMasterMk cId="1352606100" sldId="2147483648"/>
        </pc:sldMasterMkLst>
        <pc:spChg chg="add del mod ord">
          <ac:chgData name="Lee Hae_In" userId="07b8d1e70f2898c8" providerId="LiveId" clId="{57E8491B-0E41-4F9A-973D-61C787EB830B}" dt="2020-05-15T06:37:28.256" v="323" actId="21"/>
          <ac:spMkLst>
            <pc:docMk/>
            <pc:sldMasterMk cId="1352606100" sldId="2147483648"/>
            <ac:spMk id="7" creationId="{6212A968-A7D4-402A-BCA7-AA1CEA742D9A}"/>
          </ac:spMkLst>
        </pc:spChg>
        <pc:sldLayoutChg chg="addSp delSp modSp mod">
          <pc:chgData name="Lee Hae_In" userId="07b8d1e70f2898c8" providerId="LiveId" clId="{57E8491B-0E41-4F9A-973D-61C787EB830B}" dt="2020-05-15T06:44:11.691" v="539" actId="120"/>
          <pc:sldLayoutMkLst>
            <pc:docMk/>
            <pc:sldMasterMk cId="1352606100" sldId="2147483648"/>
            <pc:sldLayoutMk cId="786952811" sldId="2147483649"/>
          </pc:sldLayoutMkLst>
          <pc:spChg chg="mod">
            <ac:chgData name="Lee Hae_In" userId="07b8d1e70f2898c8" providerId="LiveId" clId="{57E8491B-0E41-4F9A-973D-61C787EB830B}" dt="2020-05-15T06:44:08.925" v="538" actId="120"/>
            <ac:spMkLst>
              <pc:docMk/>
              <pc:sldMasterMk cId="1352606100" sldId="2147483648"/>
              <pc:sldLayoutMk cId="786952811" sldId="2147483649"/>
              <ac:spMk id="2" creationId="{FFFF99DC-372D-48FA-ADA0-F8299B3CAF07}"/>
            </ac:spMkLst>
          </pc:spChg>
          <pc:spChg chg="mod">
            <ac:chgData name="Lee Hae_In" userId="07b8d1e70f2898c8" providerId="LiveId" clId="{57E8491B-0E41-4F9A-973D-61C787EB830B}" dt="2020-05-15T06:44:11.691" v="539" actId="120"/>
            <ac:spMkLst>
              <pc:docMk/>
              <pc:sldMasterMk cId="1352606100" sldId="2147483648"/>
              <pc:sldLayoutMk cId="786952811" sldId="2147483649"/>
              <ac:spMk id="3" creationId="{98076554-4E2B-4A74-BD76-E0FD82BEB572}"/>
            </ac:spMkLst>
          </pc:spChg>
          <pc:spChg chg="add mod">
            <ac:chgData name="Lee Hae_In" userId="07b8d1e70f2898c8" providerId="LiveId" clId="{57E8491B-0E41-4F9A-973D-61C787EB830B}" dt="2020-05-15T06:43:10.426" v="518"/>
            <ac:spMkLst>
              <pc:docMk/>
              <pc:sldMasterMk cId="1352606100" sldId="2147483648"/>
              <pc:sldLayoutMk cId="786952811" sldId="2147483649"/>
              <ac:spMk id="7" creationId="{20FF3B22-BD63-4883-91E5-9CB0C720B5EF}"/>
            </ac:spMkLst>
          </pc:spChg>
          <pc:spChg chg="add mod">
            <ac:chgData name="Lee Hae_In" userId="07b8d1e70f2898c8" providerId="LiveId" clId="{57E8491B-0E41-4F9A-973D-61C787EB830B}" dt="2020-05-15T06:43:10.426" v="518"/>
            <ac:spMkLst>
              <pc:docMk/>
              <pc:sldMasterMk cId="1352606100" sldId="2147483648"/>
              <pc:sldLayoutMk cId="786952811" sldId="2147483649"/>
              <ac:spMk id="8" creationId="{73973A04-5C2E-4D97-A8A9-F0147211365F}"/>
            </ac:spMkLst>
          </pc:spChg>
          <pc:spChg chg="add mod">
            <ac:chgData name="Lee Hae_In" userId="07b8d1e70f2898c8" providerId="LiveId" clId="{57E8491B-0E41-4F9A-973D-61C787EB830B}" dt="2020-05-15T06:43:10.426" v="518"/>
            <ac:spMkLst>
              <pc:docMk/>
              <pc:sldMasterMk cId="1352606100" sldId="2147483648"/>
              <pc:sldLayoutMk cId="786952811" sldId="2147483649"/>
              <ac:spMk id="9" creationId="{62654C78-9A0E-4B8C-AD6A-E6406E8BF3D1}"/>
            </ac:spMkLst>
          </pc:spChg>
          <pc:spChg chg="add del mod">
            <ac:chgData name="Lee Hae_In" userId="07b8d1e70f2898c8" providerId="LiveId" clId="{57E8491B-0E41-4F9A-973D-61C787EB830B}" dt="2020-05-15T06:44:01.981" v="535"/>
            <ac:spMkLst>
              <pc:docMk/>
              <pc:sldMasterMk cId="1352606100" sldId="2147483648"/>
              <pc:sldLayoutMk cId="786952811" sldId="2147483649"/>
              <ac:spMk id="10" creationId="{DD1A3583-DCD3-4EAF-ACBB-ECCCAB6803EB}"/>
            </ac:spMkLst>
          </pc:spChg>
          <pc:spChg chg="add del mod">
            <ac:chgData name="Lee Hae_In" userId="07b8d1e70f2898c8" providerId="LiveId" clId="{57E8491B-0E41-4F9A-973D-61C787EB830B}" dt="2020-05-15T06:44:01.981" v="537"/>
            <ac:spMkLst>
              <pc:docMk/>
              <pc:sldMasterMk cId="1352606100" sldId="2147483648"/>
              <pc:sldLayoutMk cId="786952811" sldId="2147483649"/>
              <ac:spMk id="11" creationId="{73EAB34B-5E07-4246-856C-42B7AC6728AE}"/>
            </ac:spMkLst>
          </pc:spChg>
        </pc:sldLayoutChg>
        <pc:sldLayoutChg chg="addSp delSp modSp mod setBg">
          <pc:chgData name="Lee Hae_In" userId="07b8d1e70f2898c8" providerId="LiveId" clId="{57E8491B-0E41-4F9A-973D-61C787EB830B}" dt="2020-05-15T06:44:58.740" v="548" actId="1076"/>
          <pc:sldLayoutMkLst>
            <pc:docMk/>
            <pc:sldMasterMk cId="1352606100" sldId="2147483648"/>
            <pc:sldLayoutMk cId="2538020426" sldId="2147483650"/>
          </pc:sldLayoutMkLst>
          <pc:spChg chg="mod">
            <ac:chgData name="Lee Hae_In" userId="07b8d1e70f2898c8" providerId="LiveId" clId="{57E8491B-0E41-4F9A-973D-61C787EB830B}" dt="2020-05-15T06:44:58.740" v="548" actId="1076"/>
            <ac:spMkLst>
              <pc:docMk/>
              <pc:sldMasterMk cId="1352606100" sldId="2147483648"/>
              <pc:sldLayoutMk cId="2538020426" sldId="2147483650"/>
              <ac:spMk id="2" creationId="{9FD64CD2-37FC-4664-8DE4-C0DAA1F1613D}"/>
            </ac:spMkLst>
          </pc:spChg>
          <pc:spChg chg="mod">
            <ac:chgData name="Lee Hae_In" userId="07b8d1e70f2898c8" providerId="LiveId" clId="{57E8491B-0E41-4F9A-973D-61C787EB830B}" dt="2020-05-15T06:44:58.178" v="547" actId="1076"/>
            <ac:spMkLst>
              <pc:docMk/>
              <pc:sldMasterMk cId="1352606100" sldId="2147483648"/>
              <pc:sldLayoutMk cId="2538020426" sldId="2147483650"/>
              <ac:spMk id="3" creationId="{2CEC86CB-86EF-4EF7-A04D-463415BA9FB6}"/>
            </ac:spMkLst>
          </pc:spChg>
          <pc:spChg chg="add del mod">
            <ac:chgData name="Lee Hae_In" userId="07b8d1e70f2898c8" providerId="LiveId" clId="{57E8491B-0E41-4F9A-973D-61C787EB830B}" dt="2020-05-15T06:37:24.514" v="321"/>
            <ac:spMkLst>
              <pc:docMk/>
              <pc:sldMasterMk cId="1352606100" sldId="2147483648"/>
              <pc:sldLayoutMk cId="2538020426" sldId="2147483650"/>
              <ac:spMk id="7" creationId="{B58A94E1-1A1D-41C2-876E-32DD244A5A45}"/>
            </ac:spMkLst>
          </pc:spChg>
          <pc:spChg chg="add del mod ord">
            <ac:chgData name="Lee Hae_In" userId="07b8d1e70f2898c8" providerId="LiveId" clId="{57E8491B-0E41-4F9A-973D-61C787EB830B}" dt="2020-05-15T06:38:40.619" v="328" actId="478"/>
            <ac:spMkLst>
              <pc:docMk/>
              <pc:sldMasterMk cId="1352606100" sldId="2147483648"/>
              <pc:sldLayoutMk cId="2538020426" sldId="2147483650"/>
              <ac:spMk id="8" creationId="{B66B4AB5-27EF-43B2-908C-C37B89B7F1EB}"/>
            </ac:spMkLst>
          </pc:spChg>
          <pc:spChg chg="add del mod">
            <ac:chgData name="Lee Hae_In" userId="07b8d1e70f2898c8" providerId="LiveId" clId="{57E8491B-0E41-4F9A-973D-61C787EB830B}" dt="2020-05-15T06:43:09.105" v="517"/>
            <ac:spMkLst>
              <pc:docMk/>
              <pc:sldMasterMk cId="1352606100" sldId="2147483648"/>
              <pc:sldLayoutMk cId="2538020426" sldId="2147483650"/>
              <ac:spMk id="9" creationId="{46B7EBD1-4440-4B06-A311-D51E20E58469}"/>
            </ac:spMkLst>
          </pc:spChg>
          <pc:spChg chg="add del mod">
            <ac:chgData name="Lee Hae_In" userId="07b8d1e70f2898c8" providerId="LiveId" clId="{57E8491B-0E41-4F9A-973D-61C787EB830B}" dt="2020-05-15T06:43:09.105" v="517"/>
            <ac:spMkLst>
              <pc:docMk/>
              <pc:sldMasterMk cId="1352606100" sldId="2147483648"/>
              <pc:sldLayoutMk cId="2538020426" sldId="2147483650"/>
              <ac:spMk id="10" creationId="{7CC5E8D7-6A35-42BC-8601-2697F4D46702}"/>
            </ac:spMkLst>
          </pc:spChg>
          <pc:spChg chg="add del mod">
            <ac:chgData name="Lee Hae_In" userId="07b8d1e70f2898c8" providerId="LiveId" clId="{57E8491B-0E41-4F9A-973D-61C787EB830B}" dt="2020-05-15T06:43:09.105" v="517"/>
            <ac:spMkLst>
              <pc:docMk/>
              <pc:sldMasterMk cId="1352606100" sldId="2147483648"/>
              <pc:sldLayoutMk cId="2538020426" sldId="2147483650"/>
              <ac:spMk id="11" creationId="{A59ACE9A-A733-441C-B28C-D80EAF5D914F}"/>
            </ac:spMkLst>
          </pc:spChg>
          <pc:spChg chg="add del mod">
            <ac:chgData name="Lee Hae_In" userId="07b8d1e70f2898c8" providerId="LiveId" clId="{57E8491B-0E41-4F9A-973D-61C787EB830B}" dt="2020-05-15T06:43:09.105" v="517"/>
            <ac:spMkLst>
              <pc:docMk/>
              <pc:sldMasterMk cId="1352606100" sldId="2147483648"/>
              <pc:sldLayoutMk cId="2538020426" sldId="2147483650"/>
              <ac:spMk id="12" creationId="{7FB0E024-1676-4CF5-8AAB-5C73536C97CB}"/>
            </ac:spMkLst>
          </pc:spChg>
          <pc:spChg chg="add del mod">
            <ac:chgData name="Lee Hae_In" userId="07b8d1e70f2898c8" providerId="LiveId" clId="{57E8491B-0E41-4F9A-973D-61C787EB830B}" dt="2020-05-15T06:43:09.105" v="517"/>
            <ac:spMkLst>
              <pc:docMk/>
              <pc:sldMasterMk cId="1352606100" sldId="2147483648"/>
              <pc:sldLayoutMk cId="2538020426" sldId="2147483650"/>
              <ac:spMk id="13" creationId="{076D4E5F-9E57-4CD5-B63A-A71F8BFFD59C}"/>
            </ac:spMkLst>
          </pc:spChg>
        </pc:sldLayoutChg>
        <pc:sldLayoutChg chg="modSp mod">
          <pc:chgData name="Lee Hae_In" userId="07b8d1e70f2898c8" providerId="LiveId" clId="{57E8491B-0E41-4F9A-973D-61C787EB830B}" dt="2020-05-15T06:45:16.096" v="549" actId="1076"/>
          <pc:sldLayoutMkLst>
            <pc:docMk/>
            <pc:sldMasterMk cId="1352606100" sldId="2147483648"/>
            <pc:sldLayoutMk cId="2155717053" sldId="2147483653"/>
          </pc:sldLayoutMkLst>
          <pc:spChg chg="mod">
            <ac:chgData name="Lee Hae_In" userId="07b8d1e70f2898c8" providerId="LiveId" clId="{57E8491B-0E41-4F9A-973D-61C787EB830B}" dt="2020-05-15T06:45:16.096" v="549" actId="1076"/>
            <ac:spMkLst>
              <pc:docMk/>
              <pc:sldMasterMk cId="1352606100" sldId="2147483648"/>
              <pc:sldLayoutMk cId="2155717053" sldId="2147483653"/>
              <ac:spMk id="2" creationId="{69F257F1-1D9F-4C29-91AB-99064DDA3730}"/>
            </ac:spMkLst>
          </pc:spChg>
        </pc:sldLayoutChg>
        <pc:sldLayoutChg chg="addSp delSp modSp mod">
          <pc:chgData name="Lee Hae_In" userId="07b8d1e70f2898c8" providerId="LiveId" clId="{57E8491B-0E41-4F9A-973D-61C787EB830B}" dt="2020-05-15T06:48:29.151" v="659" actId="14100"/>
          <pc:sldLayoutMkLst>
            <pc:docMk/>
            <pc:sldMasterMk cId="1352606100" sldId="2147483648"/>
            <pc:sldLayoutMk cId="1059425576" sldId="2147483656"/>
          </pc:sldLayoutMkLst>
          <pc:spChg chg="mod">
            <ac:chgData name="Lee Hae_In" userId="07b8d1e70f2898c8" providerId="LiveId" clId="{57E8491B-0E41-4F9A-973D-61C787EB830B}" dt="2020-05-15T06:48:25.246" v="658" actId="242"/>
            <ac:spMkLst>
              <pc:docMk/>
              <pc:sldMasterMk cId="1352606100" sldId="2147483648"/>
              <pc:sldLayoutMk cId="1059425576" sldId="2147483656"/>
              <ac:spMk id="2" creationId="{10F179EA-5248-407B-BBAF-2281EB0EDCFA}"/>
            </ac:spMkLst>
          </pc:spChg>
          <pc:spChg chg="mod">
            <ac:chgData name="Lee Hae_In" userId="07b8d1e70f2898c8" providerId="LiveId" clId="{57E8491B-0E41-4F9A-973D-61C787EB830B}" dt="2020-05-15T06:45:56.206" v="558" actId="14100"/>
            <ac:spMkLst>
              <pc:docMk/>
              <pc:sldMasterMk cId="1352606100" sldId="2147483648"/>
              <pc:sldLayoutMk cId="1059425576" sldId="2147483656"/>
              <ac:spMk id="3" creationId="{C2D82339-56FC-413B-99A9-6144C1A2C9DB}"/>
            </ac:spMkLst>
          </pc:spChg>
          <pc:spChg chg="mod">
            <ac:chgData name="Lee Hae_In" userId="07b8d1e70f2898c8" providerId="LiveId" clId="{57E8491B-0E41-4F9A-973D-61C787EB830B}" dt="2020-05-15T06:48:29.151" v="659" actId="14100"/>
            <ac:spMkLst>
              <pc:docMk/>
              <pc:sldMasterMk cId="1352606100" sldId="2147483648"/>
              <pc:sldLayoutMk cId="1059425576" sldId="2147483656"/>
              <ac:spMk id="4" creationId="{C7882146-7BDB-48D7-BB67-A3B0E3A3FADD}"/>
            </ac:spMkLst>
          </pc:spChg>
          <pc:spChg chg="add del mod">
            <ac:chgData name="Lee Hae_In" userId="07b8d1e70f2898c8" providerId="LiveId" clId="{57E8491B-0E41-4F9A-973D-61C787EB830B}" dt="2020-05-15T06:48:18.571" v="657" actId="478"/>
            <ac:spMkLst>
              <pc:docMk/>
              <pc:sldMasterMk cId="1352606100" sldId="2147483648"/>
              <pc:sldLayoutMk cId="1059425576" sldId="2147483656"/>
              <ac:spMk id="8" creationId="{D382F183-8613-4449-A5D8-2D63E907CCA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14E1C-3CF7-486A-B6B3-F297A0C96ED3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F7EBD-BFC9-4D3B-9E03-0B7F121CD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1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99DC-372D-48FA-ADA0-F8299B3CAF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6230" y="2456379"/>
            <a:ext cx="10264730" cy="1036018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연결 리스트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076554-4E2B-4A74-BD76-E0FD82BEB5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89006" y="1782814"/>
            <a:ext cx="4043468" cy="481525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자료구조 알고리즘 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C35D5-7762-435F-83B6-2DA0E535B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EB5C-6453-4050-B6BF-BA30340699A2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55E2E-D4CC-4177-8439-52FD14304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CF438-8F4A-4C4F-9680-AE28D7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0A73-6C47-4172-AA2C-C7382BCCB5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FF3B22-BD63-4883-91E5-9CB0C720B5EF}"/>
              </a:ext>
            </a:extLst>
          </p:cNvPr>
          <p:cNvSpPr/>
          <p:nvPr userDrawn="1"/>
        </p:nvSpPr>
        <p:spPr>
          <a:xfrm rot="1970938">
            <a:off x="-1436400" y="4299757"/>
            <a:ext cx="5620074" cy="4230284"/>
          </a:xfrm>
          <a:prstGeom prst="roundRect">
            <a:avLst>
              <a:gd name="adj" fmla="val 9231"/>
            </a:avLst>
          </a:prstGeom>
          <a:solidFill>
            <a:schemeClr val="bg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3973A04-5C2E-4D97-A8A9-F0147211365F}"/>
              </a:ext>
            </a:extLst>
          </p:cNvPr>
          <p:cNvSpPr/>
          <p:nvPr userDrawn="1"/>
        </p:nvSpPr>
        <p:spPr>
          <a:xfrm rot="19652230">
            <a:off x="5384898" y="-2229604"/>
            <a:ext cx="6553607" cy="4230284"/>
          </a:xfrm>
          <a:prstGeom prst="roundRect">
            <a:avLst>
              <a:gd name="adj" fmla="val 9231"/>
            </a:avLst>
          </a:prstGeom>
          <a:solidFill>
            <a:schemeClr val="bg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2654C78-9A0E-4B8C-AD6A-E6406E8BF3D1}"/>
              </a:ext>
            </a:extLst>
          </p:cNvPr>
          <p:cNvSpPr/>
          <p:nvPr userDrawn="1"/>
        </p:nvSpPr>
        <p:spPr>
          <a:xfrm rot="1302736">
            <a:off x="8509036" y="3915182"/>
            <a:ext cx="8829068" cy="4999434"/>
          </a:xfrm>
          <a:prstGeom prst="roundRect">
            <a:avLst>
              <a:gd name="adj" fmla="val 9231"/>
            </a:avLst>
          </a:prstGeom>
          <a:solidFill>
            <a:schemeClr val="bg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95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72B85-8325-44DF-B322-5BF7C23C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C8EC64-98BF-4C1B-8D02-5A2BE6C7E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A9925-E300-48E9-84AA-62702BD4E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EB5C-6453-4050-B6BF-BA30340699A2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A11181-D241-4227-AB3B-6B19F081E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4E6F6-D278-4F76-966D-5E782E42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0A73-6C47-4172-AA2C-C7382BCCB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5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496F64-B308-4823-99C8-FEE03DCF1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C3058A-A505-43B1-B989-565820E78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E3DDBE-D784-4F19-AE04-DDABE9291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EB5C-6453-4050-B6BF-BA30340699A2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E1FDAF-8799-45FD-AB9C-CD510628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5830F-E76E-43A0-B975-6B19FDEE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0A73-6C47-4172-AA2C-C7382BCCB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15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64CD2-37FC-4664-8DE4-C0DAA1F16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01440" cy="76263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EC86CB-86EF-4EF7-A04D-463415BA9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5A7B4-9881-415F-A1D3-F428977E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EB5C-6453-4050-B6BF-BA30340699A2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21A8F3-CBFB-40D9-B4ED-F547C888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E433F-2740-447B-9FD6-7091342A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0A73-6C47-4172-AA2C-C7382BCCB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02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79866-FF32-4810-A3A5-645D8DED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230F4-93F3-4901-9B87-610DA5619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0A8FD1-A2DF-4C11-A610-E922B0788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EB5C-6453-4050-B6BF-BA30340699A2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E770E9-0331-4B03-BDB8-5E0800C7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E249A-1DA6-4C17-A662-A0C2E501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0A73-6C47-4172-AA2C-C7382BCCB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91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257F1-1D9F-4C29-91AB-99064DDA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CEA762-CD4B-4D88-8464-6A5157900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E74BFB-09F7-4E61-A434-48D610173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432F45-E998-4902-9359-A8DC59B2F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8EC1D1-4287-4A08-AF59-58F346C3E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E4DF87-A343-459E-BC29-C83E10E1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EB5C-6453-4050-B6BF-BA30340699A2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0C4DA9-372D-4CC0-9447-E1F6C1A9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7D799D-CAE7-4DFB-8609-20C6B606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0A73-6C47-4172-AA2C-C7382BCCB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71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E16A6-23E8-428E-874E-1C9586AC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741A71-5CCF-47D0-862D-9749A6E9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EB5C-6453-4050-B6BF-BA30340699A2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AD6019-4061-4BC6-852E-209B56E7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26F196-DCEE-494F-B4A2-EA7DEE703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0A73-6C47-4172-AA2C-C7382BCCB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63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695102-34D1-490E-A88E-693FD1ED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EB5C-6453-4050-B6BF-BA30340699A2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C78C18-809F-4CFC-9BB3-620833DE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D3A2FF-EAF4-419B-A3A1-B16C5D98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0A73-6C47-4172-AA2C-C7382BCCB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23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A6218F-59A1-4D22-9DE2-C1DFC35BE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681" y="895982"/>
            <a:ext cx="11700668" cy="230283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FBA192-6C7B-4F53-9166-5DB85F1F8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3681" y="3198812"/>
            <a:ext cx="11700669" cy="30876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287F78-B2CA-4144-94AD-95DAADA27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EB5C-6453-4050-B6BF-BA30340699A2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7666A4-3854-4FBF-B500-8FD921604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E2976E-D407-4692-937E-065C77C9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0A73-6C47-4172-AA2C-C7382BCCB5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C1743D7-A104-4758-B547-BDD19E781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1" y="271145"/>
            <a:ext cx="4531519" cy="445450"/>
          </a:xfrm>
        </p:spPr>
        <p:txBody>
          <a:bodyPr anchor="t">
            <a:normAutofit/>
          </a:bodyPr>
          <a:lstStyle>
            <a:lvl1pPr>
              <a:defRPr sz="2800" b="1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9980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179EA-5248-407B-BBAF-2281EB0ED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1" y="271145"/>
            <a:ext cx="4531519" cy="445450"/>
          </a:xfrm>
        </p:spPr>
        <p:txBody>
          <a:bodyPr anchor="t">
            <a:normAutofit/>
          </a:bodyPr>
          <a:lstStyle>
            <a:lvl1pPr>
              <a:defRPr sz="2800" b="1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882146-7BDB-48D7-BB67-A3B0E3A3F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3681" y="905933"/>
            <a:ext cx="3932237" cy="5159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FC8B67-1BED-47BD-9556-55744DEEF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EB5C-6453-4050-B6BF-BA30340699A2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439EC1-7D37-4DC4-B698-17EF6D879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26A107-A8C7-40D6-8B84-28787718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0A73-6C47-4172-AA2C-C7382BCCB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42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8BC5-0651-4A81-9874-672379B3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BF4CEA-9DB5-492F-9447-B4D81E800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52989D-87C4-468A-B6D7-B63F593FC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CF9FD9-3050-4EDA-A422-A7A17FBB2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EB5C-6453-4050-B6BF-BA30340699A2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D14FFE-7D8A-4195-97A1-A54B52A5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9A745B-9A5C-446C-A22B-03E86F2B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0A73-6C47-4172-AA2C-C7382BCCB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27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4C31E4-D025-4D6C-9E5B-2D2C1116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1E2EF8-9FF5-458E-B2D5-5DFB8C648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E430DD-7D1C-43EF-9338-047C91391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3EB5C-6453-4050-B6BF-BA30340699A2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4E415-2A47-426B-B118-38B1AF3C4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C36E7-57A8-445E-A272-6C5EC58B8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80A73-6C47-4172-AA2C-C7382BCCB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606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2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9B064FB5-F1D9-422C-9AA8-B77DBBBA2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046" y="2410961"/>
            <a:ext cx="10264730" cy="103601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배열과 연결리스트</a:t>
            </a:r>
          </a:p>
        </p:txBody>
      </p:sp>
      <p:sp>
        <p:nvSpPr>
          <p:cNvPr id="12" name="부제목 11">
            <a:extLst>
              <a:ext uri="{FF2B5EF4-FFF2-40B4-BE49-F238E27FC236}">
                <a16:creationId xmlns:a16="http://schemas.microsoft.com/office/drawing/2014/main" id="{86742F46-30D8-4154-AF0C-D7983DA80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046" y="1843774"/>
            <a:ext cx="4043468" cy="481525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자료구조 알고리즘</a:t>
            </a:r>
          </a:p>
        </p:txBody>
      </p:sp>
    </p:spTree>
    <p:extLst>
      <p:ext uri="{BB962C8B-B14F-4D97-AF65-F5344CB8AC3E}">
        <p14:creationId xmlns:p14="http://schemas.microsoft.com/office/powerpoint/2010/main" val="1536659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53022-D556-4E31-8EA1-C20CF136D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1" y="271145"/>
            <a:ext cx="6336228" cy="716280"/>
          </a:xfrm>
        </p:spPr>
        <p:txBody>
          <a:bodyPr>
            <a:normAutofit/>
          </a:bodyPr>
          <a:lstStyle/>
          <a:p>
            <a:r>
              <a:rPr lang="ko-KR" altLang="en-US" dirty="0"/>
              <a:t>리스트 동작구현 </a:t>
            </a:r>
            <a:r>
              <a:rPr lang="en-US" altLang="ko-KR" dirty="0"/>
              <a:t>(1) : </a:t>
            </a:r>
            <a:r>
              <a:rPr lang="ko-KR" altLang="en-US" dirty="0"/>
              <a:t>리스트 생성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4C38712-7BE2-43CF-95ED-932EDEC0DE94}"/>
              </a:ext>
            </a:extLst>
          </p:cNvPr>
          <p:cNvSpPr/>
          <p:nvPr/>
        </p:nvSpPr>
        <p:spPr>
          <a:xfrm>
            <a:off x="350520" y="987425"/>
            <a:ext cx="4949449" cy="5365829"/>
          </a:xfrm>
          <a:prstGeom prst="roundRect">
            <a:avLst>
              <a:gd name="adj" fmla="val 3047"/>
            </a:avLst>
          </a:prstGeom>
          <a:solidFill>
            <a:schemeClr val="tx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D2DC672-0A15-4D35-A7BC-4A630A4DB043}"/>
              </a:ext>
            </a:extLst>
          </p:cNvPr>
          <p:cNvGrpSpPr/>
          <p:nvPr/>
        </p:nvGrpSpPr>
        <p:grpSpPr>
          <a:xfrm>
            <a:off x="1026971" y="3583582"/>
            <a:ext cx="1499411" cy="942947"/>
            <a:chOff x="1026971" y="3583582"/>
            <a:chExt cx="1499411" cy="94294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0604032-7D12-4786-A7D8-CCAA2FCCB704}"/>
                </a:ext>
              </a:extLst>
            </p:cNvPr>
            <p:cNvSpPr/>
            <p:nvPr/>
          </p:nvSpPr>
          <p:spPr>
            <a:xfrm>
              <a:off x="1026971" y="3982787"/>
              <a:ext cx="1499411" cy="543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E9C1A59-8768-430D-96B7-9E70C2F405EC}"/>
                </a:ext>
              </a:extLst>
            </p:cNvPr>
            <p:cNvSpPr/>
            <p:nvPr/>
          </p:nvSpPr>
          <p:spPr>
            <a:xfrm>
              <a:off x="1124991" y="4081649"/>
              <a:ext cx="399036" cy="3624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4F02DC9-CF0A-4D68-B5BA-33889733D9BB}"/>
                </a:ext>
              </a:extLst>
            </p:cNvPr>
            <p:cNvSpPr/>
            <p:nvPr/>
          </p:nvSpPr>
          <p:spPr>
            <a:xfrm>
              <a:off x="1597122" y="4081649"/>
              <a:ext cx="856590" cy="362495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&amp;tail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41B4D45-1B44-46D3-AD23-6719BA6FBAE8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HEAD</a:t>
              </a:r>
              <a:endParaRPr lang="ko-KR" altLang="en-US" sz="1400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95FCBB-7D10-414D-A76A-5D19A0A7A515}"/>
              </a:ext>
            </a:extLst>
          </p:cNvPr>
          <p:cNvGrpSpPr/>
          <p:nvPr/>
        </p:nvGrpSpPr>
        <p:grpSpPr>
          <a:xfrm>
            <a:off x="3200989" y="3583582"/>
            <a:ext cx="1499411" cy="942947"/>
            <a:chOff x="3200989" y="3583582"/>
            <a:chExt cx="1499411" cy="942947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B04B7397-2FFF-44A6-955D-C17020C41680}"/>
                </a:ext>
              </a:extLst>
            </p:cNvPr>
            <p:cNvSpPr/>
            <p:nvPr/>
          </p:nvSpPr>
          <p:spPr>
            <a:xfrm>
              <a:off x="3200989" y="3982787"/>
              <a:ext cx="1499411" cy="543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07BE75C-217A-44CE-8500-73271F9E7C6D}"/>
                </a:ext>
              </a:extLst>
            </p:cNvPr>
            <p:cNvSpPr/>
            <p:nvPr/>
          </p:nvSpPr>
          <p:spPr>
            <a:xfrm>
              <a:off x="3299009" y="4081649"/>
              <a:ext cx="399036" cy="3624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3239F21-0E89-495F-9235-DCB5A3D857F0}"/>
                </a:ext>
              </a:extLst>
            </p:cNvPr>
            <p:cNvSpPr/>
            <p:nvPr/>
          </p:nvSpPr>
          <p:spPr>
            <a:xfrm>
              <a:off x="3771140" y="4081649"/>
              <a:ext cx="856590" cy="362495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^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7C7DEA2-B7AC-44D9-9FBE-27CD1158E75B}"/>
                </a:ext>
              </a:extLst>
            </p:cNvPr>
            <p:cNvSpPr/>
            <p:nvPr/>
          </p:nvSpPr>
          <p:spPr>
            <a:xfrm>
              <a:off x="3200989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TAIL</a:t>
              </a:r>
              <a:endParaRPr lang="ko-KR" altLang="en-US" sz="1400" b="1" dirty="0"/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8467805-9C8F-4DD1-85C8-15F19CBCA1A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526382" y="4254658"/>
            <a:ext cx="67460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3E57CE5-48C6-4AC2-B517-CA2B42790578}"/>
              </a:ext>
            </a:extLst>
          </p:cNvPr>
          <p:cNvSpPr txBox="1"/>
          <p:nvPr/>
        </p:nvSpPr>
        <p:spPr>
          <a:xfrm>
            <a:off x="565608" y="1206921"/>
            <a:ext cx="449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리스트의 </a:t>
            </a:r>
            <a:r>
              <a:rPr lang="en-US" altLang="ko-KR" b="1" dirty="0"/>
              <a:t>head</a:t>
            </a:r>
            <a:r>
              <a:rPr lang="ko-KR" altLang="en-US" b="1" dirty="0"/>
              <a:t>와 </a:t>
            </a:r>
            <a:r>
              <a:rPr lang="en-US" altLang="ko-KR" b="1" dirty="0"/>
              <a:t>tail </a:t>
            </a:r>
            <a:r>
              <a:rPr lang="ko-KR" altLang="en-US" b="1" dirty="0"/>
              <a:t>노드를 생성한다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344F5FA-C15B-4532-8C35-D31AE857A0E0}"/>
              </a:ext>
            </a:extLst>
          </p:cNvPr>
          <p:cNvGrpSpPr/>
          <p:nvPr/>
        </p:nvGrpSpPr>
        <p:grpSpPr>
          <a:xfrm>
            <a:off x="1035096" y="1777918"/>
            <a:ext cx="1499411" cy="942947"/>
            <a:chOff x="1188798" y="1767448"/>
            <a:chExt cx="1499411" cy="942947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EC338D0-42A5-4054-AFC7-18E170415820}"/>
                </a:ext>
              </a:extLst>
            </p:cNvPr>
            <p:cNvSpPr/>
            <p:nvPr/>
          </p:nvSpPr>
          <p:spPr>
            <a:xfrm>
              <a:off x="1188798" y="2166653"/>
              <a:ext cx="1499411" cy="543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9742DD2-A04F-4B92-AD51-8AEBBF50EB23}"/>
                </a:ext>
              </a:extLst>
            </p:cNvPr>
            <p:cNvSpPr/>
            <p:nvPr/>
          </p:nvSpPr>
          <p:spPr>
            <a:xfrm>
              <a:off x="1286818" y="2265515"/>
              <a:ext cx="399036" cy="3624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A316300-CA40-4728-B830-91C2F777D663}"/>
                </a:ext>
              </a:extLst>
            </p:cNvPr>
            <p:cNvSpPr/>
            <p:nvPr/>
          </p:nvSpPr>
          <p:spPr>
            <a:xfrm>
              <a:off x="1758949" y="2265515"/>
              <a:ext cx="856590" cy="362495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^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E8F1295-C811-43BE-AB26-563794DB6B15}"/>
                </a:ext>
              </a:extLst>
            </p:cNvPr>
            <p:cNvSpPr/>
            <p:nvPr/>
          </p:nvSpPr>
          <p:spPr>
            <a:xfrm>
              <a:off x="1188798" y="1767448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HEAD</a:t>
              </a:r>
              <a:endParaRPr lang="ko-KR" altLang="en-US" sz="1400" b="1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4A9BD3D-ACC6-4DF7-AFB8-24CE9C35895E}"/>
              </a:ext>
            </a:extLst>
          </p:cNvPr>
          <p:cNvGrpSpPr/>
          <p:nvPr/>
        </p:nvGrpSpPr>
        <p:grpSpPr>
          <a:xfrm>
            <a:off x="3028088" y="1777918"/>
            <a:ext cx="1499411" cy="942947"/>
            <a:chOff x="3028088" y="1777918"/>
            <a:chExt cx="1499411" cy="942947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5E567CCF-0613-43E2-A81C-02ADFE13D79A}"/>
                </a:ext>
              </a:extLst>
            </p:cNvPr>
            <p:cNvSpPr/>
            <p:nvPr/>
          </p:nvSpPr>
          <p:spPr>
            <a:xfrm>
              <a:off x="3028088" y="2177123"/>
              <a:ext cx="1499411" cy="543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9E3C177-ED88-4815-B1FB-9486CC84D19E}"/>
                </a:ext>
              </a:extLst>
            </p:cNvPr>
            <p:cNvSpPr/>
            <p:nvPr/>
          </p:nvSpPr>
          <p:spPr>
            <a:xfrm>
              <a:off x="3126108" y="2275985"/>
              <a:ext cx="399036" cy="3624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DE7E2D5-43A4-4A6F-8070-DCAF454E88EE}"/>
                </a:ext>
              </a:extLst>
            </p:cNvPr>
            <p:cNvSpPr/>
            <p:nvPr/>
          </p:nvSpPr>
          <p:spPr>
            <a:xfrm>
              <a:off x="3598239" y="2275985"/>
              <a:ext cx="856590" cy="362495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^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8206AB0-B035-4B19-AA44-6DEB8296CF57}"/>
                </a:ext>
              </a:extLst>
            </p:cNvPr>
            <p:cNvSpPr/>
            <p:nvPr/>
          </p:nvSpPr>
          <p:spPr>
            <a:xfrm>
              <a:off x="3028088" y="1777918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TAIL</a:t>
              </a:r>
              <a:endParaRPr lang="ko-KR" altLang="en-US" sz="1400" b="1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C76FE3-92E3-4583-A8C6-6708D690F1C3}"/>
              </a:ext>
            </a:extLst>
          </p:cNvPr>
          <p:cNvSpPr txBox="1"/>
          <p:nvPr/>
        </p:nvSpPr>
        <p:spPr>
          <a:xfrm>
            <a:off x="646875" y="2964375"/>
            <a:ext cx="409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Head</a:t>
            </a:r>
            <a:r>
              <a:rPr lang="ko-KR" altLang="en-US" b="1" dirty="0"/>
              <a:t> 노드와 </a:t>
            </a:r>
            <a:r>
              <a:rPr lang="en-US" altLang="ko-KR" b="1" dirty="0"/>
              <a:t>Tail </a:t>
            </a:r>
            <a:r>
              <a:rPr lang="ko-KR" altLang="en-US" b="1" dirty="0"/>
              <a:t>노드를 연결한다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40F0A4-3244-47BA-B7AA-53E0A3E8E2DB}"/>
              </a:ext>
            </a:extLst>
          </p:cNvPr>
          <p:cNvSpPr txBox="1"/>
          <p:nvPr/>
        </p:nvSpPr>
        <p:spPr>
          <a:xfrm>
            <a:off x="5428150" y="1007184"/>
            <a:ext cx="6586681" cy="280076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slist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*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createList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Capacity) {</a:t>
            </a:r>
          </a:p>
          <a:p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slist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*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plist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plist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(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slist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*)malloc(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slist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plist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!= </a:t>
            </a:r>
            <a:r>
              <a:rPr lang="en-US" altLang="ko-KR" sz="1600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plist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mHead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initNode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plist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mTail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initNode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plist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mHead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m_pNext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plist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mTail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  <a:b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plist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else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" alt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49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53022-D556-4E31-8EA1-C20CF136D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0" y="271145"/>
            <a:ext cx="7382237" cy="716280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리스트 동작구현 </a:t>
            </a:r>
            <a:r>
              <a:rPr lang="en-US" altLang="ko-KR" sz="2500" dirty="0"/>
              <a:t>(2) : </a:t>
            </a:r>
            <a:r>
              <a:rPr lang="ko-KR" altLang="en-US" sz="2500" dirty="0"/>
              <a:t>리스트 데이터 추가</a:t>
            </a:r>
            <a:r>
              <a:rPr lang="en-US" altLang="ko-KR" sz="2500" dirty="0"/>
              <a:t> </a:t>
            </a:r>
            <a:endParaRPr lang="ko-KR" altLang="en-US" sz="25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68C4EE3-FE0A-44C3-A94B-DE56032CBC1B}"/>
              </a:ext>
            </a:extLst>
          </p:cNvPr>
          <p:cNvSpPr/>
          <p:nvPr/>
        </p:nvSpPr>
        <p:spPr>
          <a:xfrm>
            <a:off x="403632" y="987425"/>
            <a:ext cx="5798900" cy="5365829"/>
          </a:xfrm>
          <a:prstGeom prst="roundRect">
            <a:avLst>
              <a:gd name="adj" fmla="val 3047"/>
            </a:avLst>
          </a:prstGeom>
          <a:solidFill>
            <a:schemeClr val="tx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/>
              <a:t>기존 리스트의 마지막 노드 이전의 노드를</a:t>
            </a:r>
            <a:br>
              <a:rPr lang="en-US" altLang="ko-KR" sz="1400" dirty="0"/>
            </a:br>
            <a:r>
              <a:rPr lang="ko-KR" altLang="en-US" sz="1400" dirty="0"/>
              <a:t> 포인터 변수로 가리킨다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새 노드와 기존리스트의 </a:t>
            </a:r>
            <a:r>
              <a:rPr lang="en-US" altLang="ko-KR" sz="1400" dirty="0"/>
              <a:t>tail </a:t>
            </a:r>
            <a:r>
              <a:rPr lang="ko-KR" altLang="en-US" sz="1400" dirty="0"/>
              <a:t>노드를 연결한다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1</a:t>
            </a:r>
            <a:r>
              <a:rPr lang="ko-KR" altLang="en-US" sz="1400" dirty="0"/>
              <a:t>의 포인터 변수를 이용하여 </a:t>
            </a:r>
            <a:r>
              <a:rPr lang="en-US" altLang="ko-KR" sz="1400" dirty="0"/>
              <a:t>tail</a:t>
            </a:r>
            <a:r>
              <a:rPr lang="ko-KR" altLang="en-US" sz="1400" dirty="0"/>
              <a:t>과 새 노드를 연결한다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endParaRPr lang="en-US" altLang="ko-KR" sz="1400" dirty="0"/>
          </a:p>
          <a:p>
            <a:r>
              <a:rPr lang="en-US" altLang="ko-KR" sz="1400" dirty="0"/>
              <a:t>4. </a:t>
            </a:r>
            <a:r>
              <a:rPr lang="ko-KR" altLang="en-US" sz="1400" dirty="0"/>
              <a:t>리스트의 원소 개수</a:t>
            </a:r>
            <a:r>
              <a:rPr lang="en-US" altLang="ko-KR" sz="1400" dirty="0"/>
              <a:t>(</a:t>
            </a:r>
            <a:r>
              <a:rPr lang="ko-KR" altLang="en-US" sz="1400" dirty="0"/>
              <a:t>크기</a:t>
            </a:r>
            <a:r>
              <a:rPr lang="en-US" altLang="ko-KR" sz="1400" dirty="0"/>
              <a:t>)</a:t>
            </a:r>
            <a:r>
              <a:rPr lang="ko-KR" altLang="en-US" sz="1400" dirty="0"/>
              <a:t>를 증가 시킨다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br>
              <a:rPr lang="en-US" altLang="ko-KR" sz="1400" dirty="0"/>
            </a:br>
            <a:endParaRPr lang="ko-KR" altLang="en-US" sz="14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AC1CE3E-1B15-4237-95D1-146DA8374234}"/>
              </a:ext>
            </a:extLst>
          </p:cNvPr>
          <p:cNvGrpSpPr/>
          <p:nvPr/>
        </p:nvGrpSpPr>
        <p:grpSpPr>
          <a:xfrm>
            <a:off x="728827" y="1616543"/>
            <a:ext cx="841849" cy="571168"/>
            <a:chOff x="1026971" y="3583582"/>
            <a:chExt cx="1499411" cy="94294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FCBF2DD-C566-4B3C-B1F9-07AA92BE54CB}"/>
                </a:ext>
              </a:extLst>
            </p:cNvPr>
            <p:cNvSpPr/>
            <p:nvPr/>
          </p:nvSpPr>
          <p:spPr>
            <a:xfrm>
              <a:off x="1026971" y="3982787"/>
              <a:ext cx="1499411" cy="543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02410F7-D4A1-4B6A-985A-1A983E1E8EB2}"/>
                </a:ext>
              </a:extLst>
            </p:cNvPr>
            <p:cNvSpPr/>
            <p:nvPr/>
          </p:nvSpPr>
          <p:spPr>
            <a:xfrm>
              <a:off x="1124991" y="4081649"/>
              <a:ext cx="399036" cy="3624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37F5DB7-D4E6-46ED-92B4-C46AE6C9E5DD}"/>
                </a:ext>
              </a:extLst>
            </p:cNvPr>
            <p:cNvSpPr/>
            <p:nvPr/>
          </p:nvSpPr>
          <p:spPr>
            <a:xfrm>
              <a:off x="1597122" y="4081649"/>
              <a:ext cx="856590" cy="362495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</a:rPr>
                <a:t>&amp;N1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01270A8-FA03-4D5A-8162-0866BC5A08D3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HEAD</a:t>
              </a:r>
              <a:endParaRPr lang="ko-KR" altLang="en-US" sz="1400" b="1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EE98511-6A8E-4C6C-A030-569075D34F11}"/>
              </a:ext>
            </a:extLst>
          </p:cNvPr>
          <p:cNvGrpSpPr/>
          <p:nvPr/>
        </p:nvGrpSpPr>
        <p:grpSpPr>
          <a:xfrm>
            <a:off x="4028273" y="1616543"/>
            <a:ext cx="841849" cy="571168"/>
            <a:chOff x="3200989" y="3583582"/>
            <a:chExt cx="1499411" cy="942947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3783E60-95DF-483F-8FD8-D24263A6BE4A}"/>
                </a:ext>
              </a:extLst>
            </p:cNvPr>
            <p:cNvSpPr/>
            <p:nvPr/>
          </p:nvSpPr>
          <p:spPr>
            <a:xfrm>
              <a:off x="3200989" y="3982787"/>
              <a:ext cx="1499411" cy="543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7336602-BA62-4D10-91A5-79ECA1B59523}"/>
                </a:ext>
              </a:extLst>
            </p:cNvPr>
            <p:cNvSpPr/>
            <p:nvPr/>
          </p:nvSpPr>
          <p:spPr>
            <a:xfrm>
              <a:off x="3299009" y="4081649"/>
              <a:ext cx="399036" cy="3624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127414D-82AE-4E33-9B4C-F5871EE9B147}"/>
                </a:ext>
              </a:extLst>
            </p:cNvPr>
            <p:cNvSpPr/>
            <p:nvPr/>
          </p:nvSpPr>
          <p:spPr>
            <a:xfrm>
              <a:off x="3771140" y="4081649"/>
              <a:ext cx="856590" cy="362495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^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97A2CC1-A0E7-430B-9482-7F9C4AA4EA1D}"/>
                </a:ext>
              </a:extLst>
            </p:cNvPr>
            <p:cNvSpPr/>
            <p:nvPr/>
          </p:nvSpPr>
          <p:spPr>
            <a:xfrm>
              <a:off x="3200989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TAIL</a:t>
              </a:r>
              <a:endParaRPr lang="ko-KR" altLang="en-US" sz="1400" b="1" dirty="0"/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DBB134A-1EA3-45E5-BDA6-971BEFA69A6F}"/>
              </a:ext>
            </a:extLst>
          </p:cNvPr>
          <p:cNvCxnSpPr>
            <a:cxnSpLocks/>
            <a:stCxn id="6" idx="3"/>
            <a:endCxn id="42" idx="1"/>
          </p:cNvCxnSpPr>
          <p:nvPr/>
        </p:nvCxnSpPr>
        <p:spPr>
          <a:xfrm>
            <a:off x="1570676" y="2023032"/>
            <a:ext cx="24996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96307A4-2B6B-4CCE-951C-0FFCDD7811B4}"/>
              </a:ext>
            </a:extLst>
          </p:cNvPr>
          <p:cNvGrpSpPr/>
          <p:nvPr/>
        </p:nvGrpSpPr>
        <p:grpSpPr>
          <a:xfrm>
            <a:off x="2924458" y="1619684"/>
            <a:ext cx="841849" cy="571168"/>
            <a:chOff x="1026971" y="3583582"/>
            <a:chExt cx="1499411" cy="942947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1F732960-368E-4209-A01E-4465C8968F12}"/>
                </a:ext>
              </a:extLst>
            </p:cNvPr>
            <p:cNvSpPr/>
            <p:nvPr/>
          </p:nvSpPr>
          <p:spPr>
            <a:xfrm>
              <a:off x="1026971" y="3982787"/>
              <a:ext cx="1499411" cy="543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0454EED-1444-4FF6-9CC1-A6F606F8CCE0}"/>
                </a:ext>
              </a:extLst>
            </p:cNvPr>
            <p:cNvSpPr/>
            <p:nvPr/>
          </p:nvSpPr>
          <p:spPr>
            <a:xfrm>
              <a:off x="1124991" y="4081649"/>
              <a:ext cx="399036" cy="3624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7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4C6C705-6773-461E-B87D-3156631A2202}"/>
                </a:ext>
              </a:extLst>
            </p:cNvPr>
            <p:cNvSpPr/>
            <p:nvPr/>
          </p:nvSpPr>
          <p:spPr>
            <a:xfrm>
              <a:off x="1597122" y="4081649"/>
              <a:ext cx="856590" cy="362495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&amp;TAIL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7F9E950-E378-455D-BE75-7AD49C7DFE79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N2</a:t>
              </a:r>
              <a:endParaRPr lang="ko-KR" altLang="en-US" sz="1400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5F8F7B-42B7-482F-B4A0-09D212397B13}"/>
              </a:ext>
            </a:extLst>
          </p:cNvPr>
          <p:cNvGrpSpPr/>
          <p:nvPr/>
        </p:nvGrpSpPr>
        <p:grpSpPr>
          <a:xfrm>
            <a:off x="2881910" y="3476120"/>
            <a:ext cx="841849" cy="571168"/>
            <a:chOff x="3200989" y="3583582"/>
            <a:chExt cx="1499411" cy="942947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C449D664-BC1D-4DF2-ABD6-B730CFE96210}"/>
                </a:ext>
              </a:extLst>
            </p:cNvPr>
            <p:cNvSpPr/>
            <p:nvPr/>
          </p:nvSpPr>
          <p:spPr>
            <a:xfrm>
              <a:off x="3200989" y="3982787"/>
              <a:ext cx="1499411" cy="543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05AB213-055E-4F4B-8764-D2890513ECEF}"/>
                </a:ext>
              </a:extLst>
            </p:cNvPr>
            <p:cNvSpPr/>
            <p:nvPr/>
          </p:nvSpPr>
          <p:spPr>
            <a:xfrm>
              <a:off x="3299009" y="4081649"/>
              <a:ext cx="399036" cy="3624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6CECBED-7647-48E3-9897-8822B0035E46}"/>
                </a:ext>
              </a:extLst>
            </p:cNvPr>
            <p:cNvSpPr/>
            <p:nvPr/>
          </p:nvSpPr>
          <p:spPr>
            <a:xfrm>
              <a:off x="3771140" y="4081649"/>
              <a:ext cx="856590" cy="362495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^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5392B0C-0F9C-43F5-87F7-25EB196B646C}"/>
                </a:ext>
              </a:extLst>
            </p:cNvPr>
            <p:cNvSpPr/>
            <p:nvPr/>
          </p:nvSpPr>
          <p:spPr>
            <a:xfrm>
              <a:off x="3200989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err="1"/>
                <a:t>newNode</a:t>
              </a:r>
              <a:endParaRPr lang="ko-KR" altLang="en-US" sz="1100" b="1" dirty="0"/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5B4ED60-A4D8-4EB4-9EBF-07189DB1B964}"/>
              </a:ext>
            </a:extLst>
          </p:cNvPr>
          <p:cNvCxnSpPr>
            <a:cxnSpLocks/>
            <a:stCxn id="35" idx="3"/>
            <a:endCxn id="11" idx="1"/>
          </p:cNvCxnSpPr>
          <p:nvPr/>
        </p:nvCxnSpPr>
        <p:spPr>
          <a:xfrm flipV="1">
            <a:off x="3766307" y="2023032"/>
            <a:ext cx="261966" cy="31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BD302DF-7F99-4C32-9BF9-80CFB1D5E121}"/>
              </a:ext>
            </a:extLst>
          </p:cNvPr>
          <p:cNvGrpSpPr/>
          <p:nvPr/>
        </p:nvGrpSpPr>
        <p:grpSpPr>
          <a:xfrm>
            <a:off x="1820643" y="1616543"/>
            <a:ext cx="841849" cy="571168"/>
            <a:chOff x="1026971" y="3583582"/>
            <a:chExt cx="1499411" cy="942947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6846213-7B27-4C7A-8DC3-D0EEA38F1DA5}"/>
                </a:ext>
              </a:extLst>
            </p:cNvPr>
            <p:cNvSpPr/>
            <p:nvPr/>
          </p:nvSpPr>
          <p:spPr>
            <a:xfrm>
              <a:off x="1026971" y="3982787"/>
              <a:ext cx="1499411" cy="543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54D27AE-854D-45A3-9B97-5BBE734EC44C}"/>
                </a:ext>
              </a:extLst>
            </p:cNvPr>
            <p:cNvSpPr/>
            <p:nvPr/>
          </p:nvSpPr>
          <p:spPr>
            <a:xfrm>
              <a:off x="1124991" y="4081649"/>
              <a:ext cx="399036" cy="3624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F476072-154B-46E6-93BD-BC42942D004B}"/>
                </a:ext>
              </a:extLst>
            </p:cNvPr>
            <p:cNvSpPr/>
            <p:nvPr/>
          </p:nvSpPr>
          <p:spPr>
            <a:xfrm>
              <a:off x="1597122" y="4081649"/>
              <a:ext cx="856590" cy="362495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</a:rPr>
                <a:t>&amp;N2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F55D1A2-FB3B-4927-A959-DA8FD25EE955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N1</a:t>
              </a:r>
              <a:endParaRPr lang="ko-KR" altLang="en-US" sz="1400" b="1" dirty="0"/>
            </a:p>
          </p:txBody>
        </p: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23B8038-94FD-4ACC-978A-ED7CC8ADB681}"/>
              </a:ext>
            </a:extLst>
          </p:cNvPr>
          <p:cNvCxnSpPr>
            <a:cxnSpLocks/>
            <a:stCxn id="42" idx="3"/>
            <a:endCxn id="35" idx="1"/>
          </p:cNvCxnSpPr>
          <p:nvPr/>
        </p:nvCxnSpPr>
        <p:spPr>
          <a:xfrm>
            <a:off x="2662492" y="2023032"/>
            <a:ext cx="261966" cy="31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8729F33-71E3-4C9B-BBDC-CA44EEE1490A}"/>
              </a:ext>
            </a:extLst>
          </p:cNvPr>
          <p:cNvGrpSpPr/>
          <p:nvPr/>
        </p:nvGrpSpPr>
        <p:grpSpPr>
          <a:xfrm>
            <a:off x="728828" y="2707789"/>
            <a:ext cx="841849" cy="571168"/>
            <a:chOff x="1026971" y="3583582"/>
            <a:chExt cx="1499411" cy="942947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26B88BC6-EEE3-4713-84F0-272A3E422967}"/>
                </a:ext>
              </a:extLst>
            </p:cNvPr>
            <p:cNvSpPr/>
            <p:nvPr/>
          </p:nvSpPr>
          <p:spPr>
            <a:xfrm>
              <a:off x="1026971" y="3982787"/>
              <a:ext cx="1499411" cy="543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477669F-6184-46E1-AC3E-A542807D2FC1}"/>
                </a:ext>
              </a:extLst>
            </p:cNvPr>
            <p:cNvSpPr/>
            <p:nvPr/>
          </p:nvSpPr>
          <p:spPr>
            <a:xfrm>
              <a:off x="1124991" y="4081649"/>
              <a:ext cx="399036" cy="3624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810C900-83E3-459E-9F91-3240B9C75715}"/>
                </a:ext>
              </a:extLst>
            </p:cNvPr>
            <p:cNvSpPr/>
            <p:nvPr/>
          </p:nvSpPr>
          <p:spPr>
            <a:xfrm>
              <a:off x="1597122" y="4081649"/>
              <a:ext cx="856590" cy="362495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</a:rPr>
                <a:t>&amp;N1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4D93257-46D2-4BE2-A785-26C3258CA1C7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HEAD</a:t>
              </a:r>
              <a:endParaRPr lang="ko-KR" altLang="en-US" sz="1400" b="1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DFE85E0-8759-407E-8F3D-39DD4A09D375}"/>
              </a:ext>
            </a:extLst>
          </p:cNvPr>
          <p:cNvGrpSpPr/>
          <p:nvPr/>
        </p:nvGrpSpPr>
        <p:grpSpPr>
          <a:xfrm>
            <a:off x="4981812" y="2693652"/>
            <a:ext cx="841849" cy="571168"/>
            <a:chOff x="3200989" y="3583582"/>
            <a:chExt cx="1499411" cy="942947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84D53126-49E0-430E-AC53-D6DFAE838BC0}"/>
                </a:ext>
              </a:extLst>
            </p:cNvPr>
            <p:cNvSpPr/>
            <p:nvPr/>
          </p:nvSpPr>
          <p:spPr>
            <a:xfrm>
              <a:off x="3200989" y="3982787"/>
              <a:ext cx="1499411" cy="543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0E668DC-94E0-461F-AE23-8C9D544BE206}"/>
                </a:ext>
              </a:extLst>
            </p:cNvPr>
            <p:cNvSpPr/>
            <p:nvPr/>
          </p:nvSpPr>
          <p:spPr>
            <a:xfrm>
              <a:off x="3299009" y="4081649"/>
              <a:ext cx="399036" cy="3624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27ABAE9-8834-409F-8FC6-D4CADACCCAA3}"/>
                </a:ext>
              </a:extLst>
            </p:cNvPr>
            <p:cNvSpPr/>
            <p:nvPr/>
          </p:nvSpPr>
          <p:spPr>
            <a:xfrm>
              <a:off x="3771140" y="4081649"/>
              <a:ext cx="856590" cy="362495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^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57A9240-A2A1-464B-80C3-C664D7E63E4E}"/>
                </a:ext>
              </a:extLst>
            </p:cNvPr>
            <p:cNvSpPr/>
            <p:nvPr/>
          </p:nvSpPr>
          <p:spPr>
            <a:xfrm>
              <a:off x="3200989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TAIL</a:t>
              </a:r>
              <a:endParaRPr lang="ko-KR" altLang="en-US" sz="1400" b="1" dirty="0"/>
            </a:p>
          </p:txBody>
        </p: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EE025E9-8EF1-4969-858C-6558F0F6F27F}"/>
              </a:ext>
            </a:extLst>
          </p:cNvPr>
          <p:cNvCxnSpPr>
            <a:cxnSpLocks/>
            <a:stCxn id="50" idx="3"/>
            <a:endCxn id="67" idx="1"/>
          </p:cNvCxnSpPr>
          <p:nvPr/>
        </p:nvCxnSpPr>
        <p:spPr>
          <a:xfrm>
            <a:off x="1570677" y="3114278"/>
            <a:ext cx="24996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CF4C925-F001-4AB0-9256-A4DE2FD2C337}"/>
              </a:ext>
            </a:extLst>
          </p:cNvPr>
          <p:cNvGrpSpPr/>
          <p:nvPr/>
        </p:nvGrpSpPr>
        <p:grpSpPr>
          <a:xfrm>
            <a:off x="2924459" y="2710930"/>
            <a:ext cx="841849" cy="571168"/>
            <a:chOff x="1026971" y="3583582"/>
            <a:chExt cx="1499411" cy="942947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7F519095-088B-405A-B2E5-9081F39EB504}"/>
                </a:ext>
              </a:extLst>
            </p:cNvPr>
            <p:cNvSpPr/>
            <p:nvPr/>
          </p:nvSpPr>
          <p:spPr>
            <a:xfrm>
              <a:off x="1026971" y="3982787"/>
              <a:ext cx="1499411" cy="543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615CBC0-6AA9-4F1B-9EC2-38A41797AAB2}"/>
                </a:ext>
              </a:extLst>
            </p:cNvPr>
            <p:cNvSpPr/>
            <p:nvPr/>
          </p:nvSpPr>
          <p:spPr>
            <a:xfrm>
              <a:off x="1124991" y="4081649"/>
              <a:ext cx="399036" cy="3624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7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85459C3-F3D5-4990-BFEC-5BBF2D4AF61A}"/>
                </a:ext>
              </a:extLst>
            </p:cNvPr>
            <p:cNvSpPr/>
            <p:nvPr/>
          </p:nvSpPr>
          <p:spPr>
            <a:xfrm>
              <a:off x="1597122" y="4081649"/>
              <a:ext cx="856590" cy="362495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&amp;TAIL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342A5DA-F635-47E8-82CE-1803B6915CA2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N2</a:t>
              </a:r>
              <a:endParaRPr lang="ko-KR" altLang="en-US" sz="1400" b="1" dirty="0"/>
            </a:p>
          </p:txBody>
        </p:sp>
      </p:grp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E5599F6-559F-4FF2-A9BD-3AE7A1300B79}"/>
              </a:ext>
            </a:extLst>
          </p:cNvPr>
          <p:cNvCxnSpPr>
            <a:cxnSpLocks/>
            <a:stCxn id="61" idx="3"/>
            <a:endCxn id="34" idx="1"/>
          </p:cNvCxnSpPr>
          <p:nvPr/>
        </p:nvCxnSpPr>
        <p:spPr>
          <a:xfrm flipH="1">
            <a:off x="2881910" y="3117419"/>
            <a:ext cx="884398" cy="4796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88DA7E-039C-4ED2-8704-08E4ECBCFAD4}"/>
              </a:ext>
            </a:extLst>
          </p:cNvPr>
          <p:cNvGrpSpPr/>
          <p:nvPr/>
        </p:nvGrpSpPr>
        <p:grpSpPr>
          <a:xfrm>
            <a:off x="1820644" y="2707789"/>
            <a:ext cx="841849" cy="571168"/>
            <a:chOff x="1026971" y="3583582"/>
            <a:chExt cx="1499411" cy="942947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D96A411E-A297-4C8E-8BB4-F580C4B703EE}"/>
                </a:ext>
              </a:extLst>
            </p:cNvPr>
            <p:cNvSpPr/>
            <p:nvPr/>
          </p:nvSpPr>
          <p:spPr>
            <a:xfrm>
              <a:off x="1026971" y="3982787"/>
              <a:ext cx="1499411" cy="543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B5E71F5-A3F4-462C-90B8-F595849B95D0}"/>
                </a:ext>
              </a:extLst>
            </p:cNvPr>
            <p:cNvSpPr/>
            <p:nvPr/>
          </p:nvSpPr>
          <p:spPr>
            <a:xfrm>
              <a:off x="1124991" y="4081649"/>
              <a:ext cx="399036" cy="3624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0C0A25E-1375-42AE-996C-3D0DD28860BF}"/>
                </a:ext>
              </a:extLst>
            </p:cNvPr>
            <p:cNvSpPr/>
            <p:nvPr/>
          </p:nvSpPr>
          <p:spPr>
            <a:xfrm>
              <a:off x="1597122" y="4081649"/>
              <a:ext cx="856590" cy="362495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</a:rPr>
                <a:t>&amp;N2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40720F0-F90A-4006-9DBA-2D5AD9771A9E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N1</a:t>
              </a:r>
              <a:endParaRPr lang="ko-KR" altLang="en-US" sz="1400" b="1" dirty="0"/>
            </a:p>
          </p:txBody>
        </p:sp>
      </p:grp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C1B72E2-18D0-4084-9230-603BF650E2A1}"/>
              </a:ext>
            </a:extLst>
          </p:cNvPr>
          <p:cNvCxnSpPr>
            <a:cxnSpLocks/>
            <a:stCxn id="67" idx="3"/>
            <a:endCxn id="61" idx="1"/>
          </p:cNvCxnSpPr>
          <p:nvPr/>
        </p:nvCxnSpPr>
        <p:spPr>
          <a:xfrm>
            <a:off x="2662493" y="3114278"/>
            <a:ext cx="261966" cy="31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4AC846D-DA9F-4770-BF7A-040C45274CAF}"/>
              </a:ext>
            </a:extLst>
          </p:cNvPr>
          <p:cNvSpPr/>
          <p:nvPr/>
        </p:nvSpPr>
        <p:spPr>
          <a:xfrm>
            <a:off x="2895076" y="1583596"/>
            <a:ext cx="871232" cy="616815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6940949-1865-4404-9D39-89232B7D894C}"/>
              </a:ext>
            </a:extLst>
          </p:cNvPr>
          <p:cNvSpPr/>
          <p:nvPr/>
        </p:nvSpPr>
        <p:spPr>
          <a:xfrm>
            <a:off x="2895076" y="2693652"/>
            <a:ext cx="871232" cy="616815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0570A4D-63F8-4B62-B031-F94DFA74D45C}"/>
              </a:ext>
            </a:extLst>
          </p:cNvPr>
          <p:cNvCxnSpPr>
            <a:cxnSpLocks/>
            <a:stCxn id="31" idx="3"/>
            <a:endCxn id="55" idx="1"/>
          </p:cNvCxnSpPr>
          <p:nvPr/>
        </p:nvCxnSpPr>
        <p:spPr>
          <a:xfrm flipV="1">
            <a:off x="3723759" y="3100141"/>
            <a:ext cx="1258053" cy="7824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E160018-B380-4203-A09A-56231C28D57F}"/>
              </a:ext>
            </a:extLst>
          </p:cNvPr>
          <p:cNvGrpSpPr/>
          <p:nvPr/>
        </p:nvGrpSpPr>
        <p:grpSpPr>
          <a:xfrm>
            <a:off x="4057075" y="4758764"/>
            <a:ext cx="841849" cy="571168"/>
            <a:chOff x="3200989" y="3583582"/>
            <a:chExt cx="1499411" cy="942947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83C7801F-513B-4849-B2A2-42F0DC807279}"/>
                </a:ext>
              </a:extLst>
            </p:cNvPr>
            <p:cNvSpPr/>
            <p:nvPr/>
          </p:nvSpPr>
          <p:spPr>
            <a:xfrm>
              <a:off x="3200989" y="3982787"/>
              <a:ext cx="1499411" cy="543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9462FD0-A599-4BC6-AE75-50FF0EFB90B5}"/>
                </a:ext>
              </a:extLst>
            </p:cNvPr>
            <p:cNvSpPr/>
            <p:nvPr/>
          </p:nvSpPr>
          <p:spPr>
            <a:xfrm>
              <a:off x="3299009" y="4081649"/>
              <a:ext cx="399036" cy="3624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700164C-1677-42E0-A605-3212E3EF2C0F}"/>
                </a:ext>
              </a:extLst>
            </p:cNvPr>
            <p:cNvSpPr/>
            <p:nvPr/>
          </p:nvSpPr>
          <p:spPr>
            <a:xfrm>
              <a:off x="3771140" y="4081649"/>
              <a:ext cx="856590" cy="362495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^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D87BD99-6806-4414-89D9-8F83544DD09D}"/>
                </a:ext>
              </a:extLst>
            </p:cNvPr>
            <p:cNvSpPr/>
            <p:nvPr/>
          </p:nvSpPr>
          <p:spPr>
            <a:xfrm>
              <a:off x="3200989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err="1"/>
                <a:t>newNode</a:t>
              </a:r>
              <a:endParaRPr lang="ko-KR" altLang="en-US" sz="1100" b="1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146844AA-25B9-4624-B7E9-C3C77BE9B5A4}"/>
              </a:ext>
            </a:extLst>
          </p:cNvPr>
          <p:cNvGrpSpPr/>
          <p:nvPr/>
        </p:nvGrpSpPr>
        <p:grpSpPr>
          <a:xfrm>
            <a:off x="728827" y="4738899"/>
            <a:ext cx="841849" cy="571168"/>
            <a:chOff x="1026971" y="3583582"/>
            <a:chExt cx="1499411" cy="942947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B2C2B28F-AC96-4D2F-9914-13B58E93F7C8}"/>
                </a:ext>
              </a:extLst>
            </p:cNvPr>
            <p:cNvSpPr/>
            <p:nvPr/>
          </p:nvSpPr>
          <p:spPr>
            <a:xfrm>
              <a:off x="1026971" y="3982787"/>
              <a:ext cx="1499411" cy="543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3AEF1F38-098C-4D1B-B1CA-6239945D1D69}"/>
                </a:ext>
              </a:extLst>
            </p:cNvPr>
            <p:cNvSpPr/>
            <p:nvPr/>
          </p:nvSpPr>
          <p:spPr>
            <a:xfrm>
              <a:off x="1124991" y="4081649"/>
              <a:ext cx="399036" cy="3624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2726DB6-AB07-472B-A5AB-7236B76BF3FD}"/>
                </a:ext>
              </a:extLst>
            </p:cNvPr>
            <p:cNvSpPr/>
            <p:nvPr/>
          </p:nvSpPr>
          <p:spPr>
            <a:xfrm>
              <a:off x="1597122" y="4081649"/>
              <a:ext cx="856590" cy="362495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</a:rPr>
                <a:t>&amp;N1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8CF1C42-5F72-4188-88AF-CA09491C3C64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HEAD</a:t>
              </a:r>
              <a:endParaRPr lang="ko-KR" altLang="en-US" sz="1400" b="1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1805A5A-61BA-4AE4-ADF6-02C4E7B8747D}"/>
              </a:ext>
            </a:extLst>
          </p:cNvPr>
          <p:cNvGrpSpPr/>
          <p:nvPr/>
        </p:nvGrpSpPr>
        <p:grpSpPr>
          <a:xfrm>
            <a:off x="5113134" y="4755007"/>
            <a:ext cx="841849" cy="571168"/>
            <a:chOff x="3200989" y="3583582"/>
            <a:chExt cx="1499411" cy="942947"/>
          </a:xfrm>
        </p:grpSpPr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804B1E30-74F3-44E4-A217-C897E9A73276}"/>
                </a:ext>
              </a:extLst>
            </p:cNvPr>
            <p:cNvSpPr/>
            <p:nvPr/>
          </p:nvSpPr>
          <p:spPr>
            <a:xfrm>
              <a:off x="3200989" y="3982787"/>
              <a:ext cx="1499411" cy="543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3FC7BB4D-724E-4BD6-AD7D-A4E11EA3C197}"/>
                </a:ext>
              </a:extLst>
            </p:cNvPr>
            <p:cNvSpPr/>
            <p:nvPr/>
          </p:nvSpPr>
          <p:spPr>
            <a:xfrm>
              <a:off x="3299009" y="4081649"/>
              <a:ext cx="399036" cy="3624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45298DB2-544B-4AE6-89D7-9F000CFE1F75}"/>
                </a:ext>
              </a:extLst>
            </p:cNvPr>
            <p:cNvSpPr/>
            <p:nvPr/>
          </p:nvSpPr>
          <p:spPr>
            <a:xfrm>
              <a:off x="3771140" y="4081649"/>
              <a:ext cx="856590" cy="362495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^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E3246AC-8617-4710-AC85-5D4BD10F00A5}"/>
                </a:ext>
              </a:extLst>
            </p:cNvPr>
            <p:cNvSpPr/>
            <p:nvPr/>
          </p:nvSpPr>
          <p:spPr>
            <a:xfrm>
              <a:off x="3200989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TAIL</a:t>
              </a:r>
              <a:endParaRPr lang="ko-KR" altLang="en-US" sz="1400" b="1" dirty="0"/>
            </a:p>
          </p:txBody>
        </p:sp>
      </p:grp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1ADCABA-55FB-47BF-8183-AC55F3C66B8F}"/>
              </a:ext>
            </a:extLst>
          </p:cNvPr>
          <p:cNvCxnSpPr>
            <a:cxnSpLocks/>
            <a:stCxn id="86" idx="3"/>
            <a:endCxn id="103" idx="1"/>
          </p:cNvCxnSpPr>
          <p:nvPr/>
        </p:nvCxnSpPr>
        <p:spPr>
          <a:xfrm>
            <a:off x="1570676" y="5145388"/>
            <a:ext cx="24996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A5C88BBA-DBC2-4637-9247-FF0A9CFC3C7B}"/>
              </a:ext>
            </a:extLst>
          </p:cNvPr>
          <p:cNvGrpSpPr/>
          <p:nvPr/>
        </p:nvGrpSpPr>
        <p:grpSpPr>
          <a:xfrm>
            <a:off x="2924458" y="4742040"/>
            <a:ext cx="841849" cy="571168"/>
            <a:chOff x="1026971" y="3583582"/>
            <a:chExt cx="1499411" cy="942947"/>
          </a:xfrm>
        </p:grpSpPr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94467C14-5EB5-4BF4-BD2E-4509E6A9ABAF}"/>
                </a:ext>
              </a:extLst>
            </p:cNvPr>
            <p:cNvSpPr/>
            <p:nvPr/>
          </p:nvSpPr>
          <p:spPr>
            <a:xfrm>
              <a:off x="1026971" y="3982787"/>
              <a:ext cx="1499411" cy="543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DBE36DD-2BF4-4BF1-9AE7-E422B3647346}"/>
                </a:ext>
              </a:extLst>
            </p:cNvPr>
            <p:cNvSpPr/>
            <p:nvPr/>
          </p:nvSpPr>
          <p:spPr>
            <a:xfrm>
              <a:off x="1124991" y="4081649"/>
              <a:ext cx="399036" cy="3624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7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AF48F1D0-8384-4560-8F79-A9244BED463A}"/>
                </a:ext>
              </a:extLst>
            </p:cNvPr>
            <p:cNvSpPr/>
            <p:nvPr/>
          </p:nvSpPr>
          <p:spPr>
            <a:xfrm>
              <a:off x="1597122" y="4081649"/>
              <a:ext cx="856590" cy="362495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&amp;TAIL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A4509DC-E688-4DB1-B2C6-84C99B6A2D83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N2</a:t>
              </a:r>
              <a:endParaRPr lang="ko-KR" altLang="en-US" sz="1400" b="1" dirty="0"/>
            </a:p>
          </p:txBody>
        </p:sp>
      </p:grp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6324058-F6C9-4A80-B88A-6155CCBB8495}"/>
              </a:ext>
            </a:extLst>
          </p:cNvPr>
          <p:cNvCxnSpPr>
            <a:cxnSpLocks/>
            <a:stCxn id="97" idx="3"/>
            <a:endCxn id="81" idx="1"/>
          </p:cNvCxnSpPr>
          <p:nvPr/>
        </p:nvCxnSpPr>
        <p:spPr>
          <a:xfrm>
            <a:off x="3766307" y="5148529"/>
            <a:ext cx="290768" cy="167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48FF1C26-2740-460C-9BF8-6C8CED1C3731}"/>
              </a:ext>
            </a:extLst>
          </p:cNvPr>
          <p:cNvGrpSpPr/>
          <p:nvPr/>
        </p:nvGrpSpPr>
        <p:grpSpPr>
          <a:xfrm>
            <a:off x="1820643" y="4738899"/>
            <a:ext cx="841849" cy="571168"/>
            <a:chOff x="1026971" y="3583582"/>
            <a:chExt cx="1499411" cy="942947"/>
          </a:xfrm>
        </p:grpSpPr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3E5026DE-5F33-404B-B553-8B84EB72D66A}"/>
                </a:ext>
              </a:extLst>
            </p:cNvPr>
            <p:cNvSpPr/>
            <p:nvPr/>
          </p:nvSpPr>
          <p:spPr>
            <a:xfrm>
              <a:off x="1026971" y="3982787"/>
              <a:ext cx="1499411" cy="543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3CBF1AFF-1A6E-4A64-93F5-F5D6F977DCFE}"/>
                </a:ext>
              </a:extLst>
            </p:cNvPr>
            <p:cNvSpPr/>
            <p:nvPr/>
          </p:nvSpPr>
          <p:spPr>
            <a:xfrm>
              <a:off x="1124991" y="4081649"/>
              <a:ext cx="399036" cy="3624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E553AD9-4214-44B1-B506-BF34FB5DF0AF}"/>
                </a:ext>
              </a:extLst>
            </p:cNvPr>
            <p:cNvSpPr/>
            <p:nvPr/>
          </p:nvSpPr>
          <p:spPr>
            <a:xfrm>
              <a:off x="1597122" y="4081649"/>
              <a:ext cx="856590" cy="362495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</a:rPr>
                <a:t>&amp;N2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C3CBF90-B387-46E9-B500-AB264F59A553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N1</a:t>
              </a:r>
              <a:endParaRPr lang="ko-KR" altLang="en-US" sz="1400" b="1" dirty="0"/>
            </a:p>
          </p:txBody>
        </p:sp>
      </p:grp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A55E1C6-7430-4ABA-AC2B-B0FEF58D09D1}"/>
              </a:ext>
            </a:extLst>
          </p:cNvPr>
          <p:cNvCxnSpPr>
            <a:cxnSpLocks/>
            <a:stCxn id="103" idx="3"/>
            <a:endCxn id="97" idx="1"/>
          </p:cNvCxnSpPr>
          <p:nvPr/>
        </p:nvCxnSpPr>
        <p:spPr>
          <a:xfrm>
            <a:off x="2662492" y="5145388"/>
            <a:ext cx="261966" cy="31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2C54EAF-DBC1-4FA1-9B99-4E30AC0D6401}"/>
              </a:ext>
            </a:extLst>
          </p:cNvPr>
          <p:cNvSpPr/>
          <p:nvPr/>
        </p:nvSpPr>
        <p:spPr>
          <a:xfrm>
            <a:off x="2895075" y="4724762"/>
            <a:ext cx="871232" cy="616815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66FE0838-D7D9-4BE8-9512-98504CD7EC92}"/>
              </a:ext>
            </a:extLst>
          </p:cNvPr>
          <p:cNvCxnSpPr>
            <a:cxnSpLocks/>
            <a:stCxn id="81" idx="3"/>
            <a:endCxn id="91" idx="1"/>
          </p:cNvCxnSpPr>
          <p:nvPr/>
        </p:nvCxnSpPr>
        <p:spPr>
          <a:xfrm flipV="1">
            <a:off x="4898924" y="5161496"/>
            <a:ext cx="214210" cy="37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F918B4F-D5E8-42B5-A7BD-FF496BFB09CC}"/>
              </a:ext>
            </a:extLst>
          </p:cNvPr>
          <p:cNvSpPr txBox="1"/>
          <p:nvPr/>
        </p:nvSpPr>
        <p:spPr>
          <a:xfrm>
            <a:off x="6257566" y="1007185"/>
            <a:ext cx="5757265" cy="353943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slist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*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createList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slist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*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plist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plist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(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slist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*)malloc(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slist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plist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!= </a:t>
            </a:r>
            <a:r>
              <a:rPr lang="en-US" altLang="ko-KR" sz="1600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plist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mHead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initNode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plist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mTail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initNode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plist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mHead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m_pNext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plist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mTail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plist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m_nSize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plist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m_nCapacity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= Capacity;</a:t>
            </a:r>
            <a:endParaRPr lang="en-US" altLang="ko-KR" sz="14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plist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else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" alt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18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53022-D556-4E31-8EA1-C20CF136D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0" y="271145"/>
            <a:ext cx="7382237" cy="716280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리스트 동작구현 </a:t>
            </a:r>
            <a:r>
              <a:rPr lang="en-US" altLang="ko-KR" sz="2500" dirty="0"/>
              <a:t>(3) : </a:t>
            </a:r>
            <a:r>
              <a:rPr lang="ko-KR" altLang="en-US" sz="2500" dirty="0"/>
              <a:t>리스트 데이터 출력</a:t>
            </a:r>
            <a:r>
              <a:rPr lang="en-US" altLang="ko-KR" sz="2500" dirty="0"/>
              <a:t> </a:t>
            </a:r>
            <a:endParaRPr lang="ko-KR" altLang="en-US" sz="25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68C4EE3-FE0A-44C3-A94B-DE56032CBC1B}"/>
              </a:ext>
            </a:extLst>
          </p:cNvPr>
          <p:cNvSpPr/>
          <p:nvPr/>
        </p:nvSpPr>
        <p:spPr>
          <a:xfrm>
            <a:off x="354537" y="987425"/>
            <a:ext cx="5798900" cy="5365829"/>
          </a:xfrm>
          <a:prstGeom prst="roundRect">
            <a:avLst>
              <a:gd name="adj" fmla="val 3047"/>
            </a:avLst>
          </a:prstGeom>
          <a:solidFill>
            <a:schemeClr val="tx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/>
              <a:t>기존 리스트의 헤드 바로 앞의 노드를 가리킨다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데이터를 출력한다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Cursor</a:t>
            </a:r>
            <a:r>
              <a:rPr lang="ko-KR" altLang="en-US" sz="1400" dirty="0"/>
              <a:t>를 다음 노드로 이동시킨다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endParaRPr lang="en-US" altLang="ko-KR" sz="1400" dirty="0"/>
          </a:p>
          <a:p>
            <a:r>
              <a:rPr lang="en-US" altLang="ko-KR" sz="1400" dirty="0"/>
              <a:t>4. Cursor </a:t>
            </a:r>
            <a:r>
              <a:rPr lang="ko-KR" altLang="en-US" sz="1400" dirty="0"/>
              <a:t>가 </a:t>
            </a:r>
            <a:r>
              <a:rPr lang="en-US" altLang="ko-KR" sz="1400" dirty="0"/>
              <a:t>Tail </a:t>
            </a:r>
            <a:r>
              <a:rPr lang="ko-KR" altLang="en-US" sz="1400" dirty="0"/>
              <a:t>노드를 가리킬 때 까지 </a:t>
            </a:r>
            <a:r>
              <a:rPr lang="en-US" altLang="ko-KR" sz="1400" dirty="0"/>
              <a:t>2, 3</a:t>
            </a:r>
            <a:r>
              <a:rPr lang="ko-KR" altLang="en-US" sz="1400" dirty="0"/>
              <a:t>을</a:t>
            </a:r>
            <a:r>
              <a:rPr lang="en-US" altLang="ko-KR" sz="1400" dirty="0"/>
              <a:t> </a:t>
            </a:r>
            <a:r>
              <a:rPr lang="ko-KR" altLang="en-US" sz="1400" dirty="0"/>
              <a:t>반복한다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br>
              <a:rPr lang="en-US" altLang="ko-KR" sz="1400" dirty="0"/>
            </a:br>
            <a:endParaRPr lang="en-US" altLang="ko-KR" sz="1400" dirty="0"/>
          </a:p>
          <a:p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endParaRPr lang="ko-KR" altLang="en-US" sz="14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465C54C-BD82-43FD-974E-0141EB6C065F}"/>
              </a:ext>
            </a:extLst>
          </p:cNvPr>
          <p:cNvGrpSpPr/>
          <p:nvPr/>
        </p:nvGrpSpPr>
        <p:grpSpPr>
          <a:xfrm>
            <a:off x="458559" y="3996004"/>
            <a:ext cx="5226156" cy="616815"/>
            <a:chOff x="728827" y="4724762"/>
            <a:chExt cx="5226156" cy="616815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AE160018-B380-4203-A09A-56231C28D57F}"/>
                </a:ext>
              </a:extLst>
            </p:cNvPr>
            <p:cNvGrpSpPr/>
            <p:nvPr/>
          </p:nvGrpSpPr>
          <p:grpSpPr>
            <a:xfrm>
              <a:off x="4057075" y="4758764"/>
              <a:ext cx="841849" cy="571168"/>
              <a:chOff x="3200989" y="3583582"/>
              <a:chExt cx="1499411" cy="942947"/>
            </a:xfrm>
          </p:grpSpPr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83C7801F-513B-4849-B2A2-42F0DC807279}"/>
                  </a:ext>
                </a:extLst>
              </p:cNvPr>
              <p:cNvSpPr/>
              <p:nvPr/>
            </p:nvSpPr>
            <p:spPr>
              <a:xfrm>
                <a:off x="3200989" y="3982787"/>
                <a:ext cx="1499411" cy="5437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9462FD0-A599-4BC6-AE75-50FF0EFB90B5}"/>
                  </a:ext>
                </a:extLst>
              </p:cNvPr>
              <p:cNvSpPr/>
              <p:nvPr/>
            </p:nvSpPr>
            <p:spPr>
              <a:xfrm>
                <a:off x="3299009" y="4081649"/>
                <a:ext cx="399036" cy="36249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9700164C-1677-42E0-A605-3212E3EF2C0F}"/>
                  </a:ext>
                </a:extLst>
              </p:cNvPr>
              <p:cNvSpPr/>
              <p:nvPr/>
            </p:nvSpPr>
            <p:spPr>
              <a:xfrm>
                <a:off x="3771140" y="4081649"/>
                <a:ext cx="856590" cy="362495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^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1D87BD99-6806-4414-89D9-8F83544DD09D}"/>
                  </a:ext>
                </a:extLst>
              </p:cNvPr>
              <p:cNvSpPr/>
              <p:nvPr/>
            </p:nvSpPr>
            <p:spPr>
              <a:xfrm>
                <a:off x="3200989" y="3583582"/>
                <a:ext cx="1499411" cy="39920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err="1"/>
                  <a:t>newNode</a:t>
                </a:r>
                <a:endParaRPr lang="ko-KR" altLang="en-US" sz="1100" b="1" dirty="0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46844AA-25B9-4624-B7E9-C3C77BE9B5A4}"/>
                </a:ext>
              </a:extLst>
            </p:cNvPr>
            <p:cNvGrpSpPr/>
            <p:nvPr/>
          </p:nvGrpSpPr>
          <p:grpSpPr>
            <a:xfrm>
              <a:off x="728827" y="4738899"/>
              <a:ext cx="841849" cy="571168"/>
              <a:chOff x="1026971" y="3583582"/>
              <a:chExt cx="1499411" cy="942947"/>
            </a:xfrm>
          </p:grpSpPr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B2C2B28F-AC96-4D2F-9914-13B58E93F7C8}"/>
                  </a:ext>
                </a:extLst>
              </p:cNvPr>
              <p:cNvSpPr/>
              <p:nvPr/>
            </p:nvSpPr>
            <p:spPr>
              <a:xfrm>
                <a:off x="1026971" y="3982787"/>
                <a:ext cx="1499411" cy="5437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3AEF1F38-098C-4D1B-B1CA-6239945D1D69}"/>
                  </a:ext>
                </a:extLst>
              </p:cNvPr>
              <p:cNvSpPr/>
              <p:nvPr/>
            </p:nvSpPr>
            <p:spPr>
              <a:xfrm>
                <a:off x="1124991" y="4081649"/>
                <a:ext cx="399036" cy="36249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72726DB6-AB07-472B-A5AB-7236B76BF3FD}"/>
                  </a:ext>
                </a:extLst>
              </p:cNvPr>
              <p:cNvSpPr/>
              <p:nvPr/>
            </p:nvSpPr>
            <p:spPr>
              <a:xfrm>
                <a:off x="1597122" y="4081649"/>
                <a:ext cx="856590" cy="362495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bg1"/>
                    </a:solidFill>
                  </a:rPr>
                  <a:t>&amp;N1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28CF1C42-5F72-4188-88AF-CA09491C3C64}"/>
                  </a:ext>
                </a:extLst>
              </p:cNvPr>
              <p:cNvSpPr/>
              <p:nvPr/>
            </p:nvSpPr>
            <p:spPr>
              <a:xfrm>
                <a:off x="1026971" y="3583582"/>
                <a:ext cx="1499411" cy="39920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HEAD</a:t>
                </a:r>
                <a:endParaRPr lang="ko-KR" altLang="en-US" sz="1400" b="1" dirty="0"/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41805A5A-61BA-4AE4-ADF6-02C4E7B8747D}"/>
                </a:ext>
              </a:extLst>
            </p:cNvPr>
            <p:cNvGrpSpPr/>
            <p:nvPr/>
          </p:nvGrpSpPr>
          <p:grpSpPr>
            <a:xfrm>
              <a:off x="5113134" y="4755007"/>
              <a:ext cx="841849" cy="571168"/>
              <a:chOff x="3200989" y="3583582"/>
              <a:chExt cx="1499411" cy="942947"/>
            </a:xfrm>
          </p:grpSpPr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804B1E30-74F3-44E4-A217-C897E9A73276}"/>
                  </a:ext>
                </a:extLst>
              </p:cNvPr>
              <p:cNvSpPr/>
              <p:nvPr/>
            </p:nvSpPr>
            <p:spPr>
              <a:xfrm>
                <a:off x="3200989" y="3982787"/>
                <a:ext cx="1499411" cy="5437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3FC7BB4D-724E-4BD6-AD7D-A4E11EA3C197}"/>
                  </a:ext>
                </a:extLst>
              </p:cNvPr>
              <p:cNvSpPr/>
              <p:nvPr/>
            </p:nvSpPr>
            <p:spPr>
              <a:xfrm>
                <a:off x="3299009" y="4081649"/>
                <a:ext cx="399036" cy="36249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45298DB2-544B-4AE6-89D7-9F000CFE1F75}"/>
                  </a:ext>
                </a:extLst>
              </p:cNvPr>
              <p:cNvSpPr/>
              <p:nvPr/>
            </p:nvSpPr>
            <p:spPr>
              <a:xfrm>
                <a:off x="3771140" y="4081649"/>
                <a:ext cx="856590" cy="362495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^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DE3246AC-8617-4710-AC85-5D4BD10F00A5}"/>
                  </a:ext>
                </a:extLst>
              </p:cNvPr>
              <p:cNvSpPr/>
              <p:nvPr/>
            </p:nvSpPr>
            <p:spPr>
              <a:xfrm>
                <a:off x="3200989" y="3583582"/>
                <a:ext cx="1499411" cy="39920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TAIL</a:t>
                </a:r>
                <a:endParaRPr lang="ko-KR" altLang="en-US" sz="1400" b="1" dirty="0"/>
              </a:p>
            </p:txBody>
          </p:sp>
        </p:grp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01ADCABA-55FB-47BF-8183-AC55F3C66B8F}"/>
                </a:ext>
              </a:extLst>
            </p:cNvPr>
            <p:cNvCxnSpPr>
              <a:cxnSpLocks/>
              <a:stCxn id="86" idx="3"/>
              <a:endCxn id="103" idx="1"/>
            </p:cNvCxnSpPr>
            <p:nvPr/>
          </p:nvCxnSpPr>
          <p:spPr>
            <a:xfrm>
              <a:off x="1570676" y="5145388"/>
              <a:ext cx="249967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A5C88BBA-DBC2-4637-9247-FF0A9CFC3C7B}"/>
                </a:ext>
              </a:extLst>
            </p:cNvPr>
            <p:cNvGrpSpPr/>
            <p:nvPr/>
          </p:nvGrpSpPr>
          <p:grpSpPr>
            <a:xfrm>
              <a:off x="2924458" y="4742040"/>
              <a:ext cx="841849" cy="571168"/>
              <a:chOff x="1026971" y="3583582"/>
              <a:chExt cx="1499411" cy="942947"/>
            </a:xfrm>
          </p:grpSpPr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94467C14-5EB5-4BF4-BD2E-4509E6A9ABAF}"/>
                  </a:ext>
                </a:extLst>
              </p:cNvPr>
              <p:cNvSpPr/>
              <p:nvPr/>
            </p:nvSpPr>
            <p:spPr>
              <a:xfrm>
                <a:off x="1026971" y="3982787"/>
                <a:ext cx="1499411" cy="5437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DDBE36DD-2BF4-4BF1-9AE7-E422B3647346}"/>
                  </a:ext>
                </a:extLst>
              </p:cNvPr>
              <p:cNvSpPr/>
              <p:nvPr/>
            </p:nvSpPr>
            <p:spPr>
              <a:xfrm>
                <a:off x="1124991" y="4081649"/>
                <a:ext cx="399036" cy="36249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7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AF48F1D0-8384-4560-8F79-A9244BED463A}"/>
                  </a:ext>
                </a:extLst>
              </p:cNvPr>
              <p:cNvSpPr/>
              <p:nvPr/>
            </p:nvSpPr>
            <p:spPr>
              <a:xfrm>
                <a:off x="1597122" y="4081649"/>
                <a:ext cx="856590" cy="362495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&amp;TAIL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3A4509DC-E688-4DB1-B2C6-84C99B6A2D83}"/>
                  </a:ext>
                </a:extLst>
              </p:cNvPr>
              <p:cNvSpPr/>
              <p:nvPr/>
            </p:nvSpPr>
            <p:spPr>
              <a:xfrm>
                <a:off x="1026971" y="3583582"/>
                <a:ext cx="1499411" cy="39920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N2</a:t>
                </a:r>
                <a:endParaRPr lang="ko-KR" altLang="en-US" sz="1400" b="1" dirty="0"/>
              </a:p>
            </p:txBody>
          </p:sp>
        </p:grp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C6324058-F6C9-4A80-B88A-6155CCBB8495}"/>
                </a:ext>
              </a:extLst>
            </p:cNvPr>
            <p:cNvCxnSpPr>
              <a:cxnSpLocks/>
              <a:stCxn id="97" idx="3"/>
              <a:endCxn id="81" idx="1"/>
            </p:cNvCxnSpPr>
            <p:nvPr/>
          </p:nvCxnSpPr>
          <p:spPr>
            <a:xfrm>
              <a:off x="3766307" y="5148529"/>
              <a:ext cx="290768" cy="1672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48FF1C26-2740-460C-9BF8-6C8CED1C3731}"/>
                </a:ext>
              </a:extLst>
            </p:cNvPr>
            <p:cNvGrpSpPr/>
            <p:nvPr/>
          </p:nvGrpSpPr>
          <p:grpSpPr>
            <a:xfrm>
              <a:off x="1820643" y="4738899"/>
              <a:ext cx="841849" cy="571168"/>
              <a:chOff x="1026971" y="3583582"/>
              <a:chExt cx="1499411" cy="942947"/>
            </a:xfrm>
          </p:grpSpPr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3E5026DE-5F33-404B-B553-8B84EB72D66A}"/>
                  </a:ext>
                </a:extLst>
              </p:cNvPr>
              <p:cNvSpPr/>
              <p:nvPr/>
            </p:nvSpPr>
            <p:spPr>
              <a:xfrm>
                <a:off x="1026971" y="3982787"/>
                <a:ext cx="1499411" cy="5437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3CBF1AFF-1A6E-4A64-93F5-F5D6F977DCFE}"/>
                  </a:ext>
                </a:extLst>
              </p:cNvPr>
              <p:cNvSpPr/>
              <p:nvPr/>
            </p:nvSpPr>
            <p:spPr>
              <a:xfrm>
                <a:off x="1124991" y="4081649"/>
                <a:ext cx="399036" cy="36249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5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EE553AD9-4214-44B1-B506-BF34FB5DF0AF}"/>
                  </a:ext>
                </a:extLst>
              </p:cNvPr>
              <p:cNvSpPr/>
              <p:nvPr/>
            </p:nvSpPr>
            <p:spPr>
              <a:xfrm>
                <a:off x="1597122" y="4081649"/>
                <a:ext cx="856590" cy="362495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bg1"/>
                    </a:solidFill>
                  </a:rPr>
                  <a:t>&amp;N2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7C3CBF90-B387-46E9-B500-AB264F59A553}"/>
                  </a:ext>
                </a:extLst>
              </p:cNvPr>
              <p:cNvSpPr/>
              <p:nvPr/>
            </p:nvSpPr>
            <p:spPr>
              <a:xfrm>
                <a:off x="1026971" y="3583582"/>
                <a:ext cx="1499411" cy="39920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N1</a:t>
                </a:r>
                <a:endParaRPr lang="ko-KR" altLang="en-US" sz="1400" b="1" dirty="0"/>
              </a:p>
            </p:txBody>
          </p:sp>
        </p:grp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3A55E1C6-7430-4ABA-AC2B-B0FEF58D09D1}"/>
                </a:ext>
              </a:extLst>
            </p:cNvPr>
            <p:cNvCxnSpPr>
              <a:cxnSpLocks/>
              <a:stCxn id="103" idx="3"/>
              <a:endCxn id="97" idx="1"/>
            </p:cNvCxnSpPr>
            <p:nvPr/>
          </p:nvCxnSpPr>
          <p:spPr>
            <a:xfrm>
              <a:off x="2662492" y="5145388"/>
              <a:ext cx="261966" cy="314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2C54EAF-DBC1-4FA1-9B99-4E30AC0D6401}"/>
                </a:ext>
              </a:extLst>
            </p:cNvPr>
            <p:cNvSpPr/>
            <p:nvPr/>
          </p:nvSpPr>
          <p:spPr>
            <a:xfrm>
              <a:off x="2895075" y="4724762"/>
              <a:ext cx="871232" cy="616815"/>
            </a:xfrm>
            <a:prstGeom prst="rect">
              <a:avLst/>
            </a:prstGeom>
            <a:noFill/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66FE0838-D7D9-4BE8-9512-98504CD7EC92}"/>
                </a:ext>
              </a:extLst>
            </p:cNvPr>
            <p:cNvCxnSpPr>
              <a:cxnSpLocks/>
              <a:stCxn id="81" idx="3"/>
              <a:endCxn id="91" idx="1"/>
            </p:cNvCxnSpPr>
            <p:nvPr/>
          </p:nvCxnSpPr>
          <p:spPr>
            <a:xfrm flipV="1">
              <a:off x="4898924" y="5161496"/>
              <a:ext cx="214210" cy="375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4CCB289A-B773-4B93-A535-95614F58D506}"/>
              </a:ext>
            </a:extLst>
          </p:cNvPr>
          <p:cNvGrpSpPr/>
          <p:nvPr/>
        </p:nvGrpSpPr>
        <p:grpSpPr>
          <a:xfrm>
            <a:off x="3876154" y="1477585"/>
            <a:ext cx="841849" cy="571168"/>
            <a:chOff x="3200989" y="3583582"/>
            <a:chExt cx="1499411" cy="942947"/>
          </a:xfrm>
        </p:grpSpPr>
        <p:sp>
          <p:nvSpPr>
            <p:cNvPr id="168" name="사각형: 둥근 모서리 167">
              <a:extLst>
                <a:ext uri="{FF2B5EF4-FFF2-40B4-BE49-F238E27FC236}">
                  <a16:creationId xmlns:a16="http://schemas.microsoft.com/office/drawing/2014/main" id="{0A732F02-505E-425C-85C0-EE3766F3792E}"/>
                </a:ext>
              </a:extLst>
            </p:cNvPr>
            <p:cNvSpPr/>
            <p:nvPr/>
          </p:nvSpPr>
          <p:spPr>
            <a:xfrm>
              <a:off x="3200989" y="3982787"/>
              <a:ext cx="1499411" cy="543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C02568F6-96F1-4391-9E41-DEC3C0F037E4}"/>
                </a:ext>
              </a:extLst>
            </p:cNvPr>
            <p:cNvSpPr/>
            <p:nvPr/>
          </p:nvSpPr>
          <p:spPr>
            <a:xfrm>
              <a:off x="3299009" y="4081649"/>
              <a:ext cx="399036" cy="3624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9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F89CC932-D634-4023-88EA-491F844CFB3B}"/>
                </a:ext>
              </a:extLst>
            </p:cNvPr>
            <p:cNvSpPr/>
            <p:nvPr/>
          </p:nvSpPr>
          <p:spPr>
            <a:xfrm>
              <a:off x="3771140" y="4081649"/>
              <a:ext cx="856590" cy="362495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^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BE7931C8-B490-4C8F-81CD-8FA7300A38B0}"/>
                </a:ext>
              </a:extLst>
            </p:cNvPr>
            <p:cNvSpPr/>
            <p:nvPr/>
          </p:nvSpPr>
          <p:spPr>
            <a:xfrm>
              <a:off x="3200989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err="1"/>
                <a:t>newNode</a:t>
              </a:r>
              <a:endParaRPr lang="ko-KR" altLang="en-US" sz="1100" b="1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1129610E-AD7A-482B-BBEE-9A506492D99D}"/>
              </a:ext>
            </a:extLst>
          </p:cNvPr>
          <p:cNvGrpSpPr/>
          <p:nvPr/>
        </p:nvGrpSpPr>
        <p:grpSpPr>
          <a:xfrm>
            <a:off x="547906" y="1457720"/>
            <a:ext cx="841849" cy="571168"/>
            <a:chOff x="1026971" y="3583582"/>
            <a:chExt cx="1499411" cy="942947"/>
          </a:xfrm>
        </p:grpSpPr>
        <p:sp>
          <p:nvSpPr>
            <p:cNvPr id="164" name="사각형: 둥근 모서리 163">
              <a:extLst>
                <a:ext uri="{FF2B5EF4-FFF2-40B4-BE49-F238E27FC236}">
                  <a16:creationId xmlns:a16="http://schemas.microsoft.com/office/drawing/2014/main" id="{45430019-F36A-430B-9D9C-F287E3084130}"/>
                </a:ext>
              </a:extLst>
            </p:cNvPr>
            <p:cNvSpPr/>
            <p:nvPr/>
          </p:nvSpPr>
          <p:spPr>
            <a:xfrm>
              <a:off x="1026971" y="3982787"/>
              <a:ext cx="1499411" cy="543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ECC64DC3-B54D-4CB4-A135-15B27FC4EC0C}"/>
                </a:ext>
              </a:extLst>
            </p:cNvPr>
            <p:cNvSpPr/>
            <p:nvPr/>
          </p:nvSpPr>
          <p:spPr>
            <a:xfrm>
              <a:off x="1124991" y="4081649"/>
              <a:ext cx="399036" cy="3624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35D9E5F5-06BB-4074-8847-B8D65DC25AAD}"/>
                </a:ext>
              </a:extLst>
            </p:cNvPr>
            <p:cNvSpPr/>
            <p:nvPr/>
          </p:nvSpPr>
          <p:spPr>
            <a:xfrm>
              <a:off x="1597122" y="4081649"/>
              <a:ext cx="856590" cy="362495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</a:rPr>
                <a:t>&amp;N1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B2126E4D-C4A5-41DA-AFFF-98F7C7B1611B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HEAD</a:t>
              </a:r>
              <a:endParaRPr lang="ko-KR" altLang="en-US" sz="1400" b="1" dirty="0"/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E1A16D6E-FE83-445D-8D33-735BF885E61C}"/>
              </a:ext>
            </a:extLst>
          </p:cNvPr>
          <p:cNvGrpSpPr/>
          <p:nvPr/>
        </p:nvGrpSpPr>
        <p:grpSpPr>
          <a:xfrm>
            <a:off x="4932213" y="1473828"/>
            <a:ext cx="841849" cy="571168"/>
            <a:chOff x="3200989" y="3583582"/>
            <a:chExt cx="1499411" cy="942947"/>
          </a:xfrm>
        </p:grpSpPr>
        <p:sp>
          <p:nvSpPr>
            <p:cNvPr id="160" name="사각형: 둥근 모서리 159">
              <a:extLst>
                <a:ext uri="{FF2B5EF4-FFF2-40B4-BE49-F238E27FC236}">
                  <a16:creationId xmlns:a16="http://schemas.microsoft.com/office/drawing/2014/main" id="{D551F4B0-5F3F-444F-BDEF-8D87576551AF}"/>
                </a:ext>
              </a:extLst>
            </p:cNvPr>
            <p:cNvSpPr/>
            <p:nvPr/>
          </p:nvSpPr>
          <p:spPr>
            <a:xfrm>
              <a:off x="3200989" y="3982787"/>
              <a:ext cx="1499411" cy="543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461206B6-BF87-4875-9559-0652FFC78C83}"/>
                </a:ext>
              </a:extLst>
            </p:cNvPr>
            <p:cNvSpPr/>
            <p:nvPr/>
          </p:nvSpPr>
          <p:spPr>
            <a:xfrm>
              <a:off x="3299009" y="4081649"/>
              <a:ext cx="399036" cy="3624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23F2AF34-E2A9-4B97-91B2-A75F8495CF10}"/>
                </a:ext>
              </a:extLst>
            </p:cNvPr>
            <p:cNvSpPr/>
            <p:nvPr/>
          </p:nvSpPr>
          <p:spPr>
            <a:xfrm>
              <a:off x="3771140" y="4081649"/>
              <a:ext cx="856590" cy="362495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^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5D7E1CBC-794E-4681-9E46-EE85A271C034}"/>
                </a:ext>
              </a:extLst>
            </p:cNvPr>
            <p:cNvSpPr/>
            <p:nvPr/>
          </p:nvSpPr>
          <p:spPr>
            <a:xfrm>
              <a:off x="3200989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TAIL</a:t>
              </a:r>
              <a:endParaRPr lang="ko-KR" altLang="en-US" sz="1400" b="1" dirty="0"/>
            </a:p>
          </p:txBody>
        </p:sp>
      </p:grp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6FEF6EF9-BC6F-466A-A0BF-29EA01433906}"/>
              </a:ext>
            </a:extLst>
          </p:cNvPr>
          <p:cNvCxnSpPr>
            <a:cxnSpLocks/>
            <a:stCxn id="164" idx="3"/>
            <a:endCxn id="152" idx="1"/>
          </p:cNvCxnSpPr>
          <p:nvPr/>
        </p:nvCxnSpPr>
        <p:spPr>
          <a:xfrm>
            <a:off x="1389755" y="1864209"/>
            <a:ext cx="24996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364232A2-D7C4-4C3E-8AE7-431F622C73C4}"/>
              </a:ext>
            </a:extLst>
          </p:cNvPr>
          <p:cNvGrpSpPr/>
          <p:nvPr/>
        </p:nvGrpSpPr>
        <p:grpSpPr>
          <a:xfrm>
            <a:off x="2743537" y="1460861"/>
            <a:ext cx="841849" cy="571168"/>
            <a:chOff x="1026971" y="3583582"/>
            <a:chExt cx="1499411" cy="942947"/>
          </a:xfrm>
        </p:grpSpPr>
        <p:sp>
          <p:nvSpPr>
            <p:cNvPr id="156" name="사각형: 둥근 모서리 155">
              <a:extLst>
                <a:ext uri="{FF2B5EF4-FFF2-40B4-BE49-F238E27FC236}">
                  <a16:creationId xmlns:a16="http://schemas.microsoft.com/office/drawing/2014/main" id="{2D8E9DC8-1360-4964-B98F-4B8CA2BDA64D}"/>
                </a:ext>
              </a:extLst>
            </p:cNvPr>
            <p:cNvSpPr/>
            <p:nvPr/>
          </p:nvSpPr>
          <p:spPr>
            <a:xfrm>
              <a:off x="1026971" y="3982787"/>
              <a:ext cx="1499411" cy="543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59E3E577-D1B0-44E0-A11C-FE18B2E7378B}"/>
                </a:ext>
              </a:extLst>
            </p:cNvPr>
            <p:cNvSpPr/>
            <p:nvPr/>
          </p:nvSpPr>
          <p:spPr>
            <a:xfrm>
              <a:off x="1124991" y="4081649"/>
              <a:ext cx="399036" cy="3624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7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425C3954-4F85-4928-85A9-648B3A0A56AC}"/>
                </a:ext>
              </a:extLst>
            </p:cNvPr>
            <p:cNvSpPr/>
            <p:nvPr/>
          </p:nvSpPr>
          <p:spPr>
            <a:xfrm>
              <a:off x="1597122" y="4081649"/>
              <a:ext cx="856590" cy="362495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&amp;TAIL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CE03B810-7F62-4DC1-9744-3D84F1530DB4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N2</a:t>
              </a:r>
              <a:endParaRPr lang="ko-KR" altLang="en-US" sz="1400" b="1" dirty="0"/>
            </a:p>
          </p:txBody>
        </p:sp>
      </p:grp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8EF4571E-9CF9-48E9-A9AF-EC8FF8EAC11F}"/>
              </a:ext>
            </a:extLst>
          </p:cNvPr>
          <p:cNvCxnSpPr>
            <a:cxnSpLocks/>
            <a:stCxn id="156" idx="3"/>
            <a:endCxn id="168" idx="1"/>
          </p:cNvCxnSpPr>
          <p:nvPr/>
        </p:nvCxnSpPr>
        <p:spPr>
          <a:xfrm>
            <a:off x="3585386" y="1867350"/>
            <a:ext cx="290768" cy="167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58D729F1-4521-4F4A-9554-148054F9FA99}"/>
              </a:ext>
            </a:extLst>
          </p:cNvPr>
          <p:cNvGrpSpPr/>
          <p:nvPr/>
        </p:nvGrpSpPr>
        <p:grpSpPr>
          <a:xfrm>
            <a:off x="1639722" y="1457720"/>
            <a:ext cx="841849" cy="571168"/>
            <a:chOff x="1026971" y="3583582"/>
            <a:chExt cx="1499411" cy="942947"/>
          </a:xfrm>
        </p:grpSpPr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id="{8E3D5D48-B7C9-4BF3-BE60-5F0243A81188}"/>
                </a:ext>
              </a:extLst>
            </p:cNvPr>
            <p:cNvSpPr/>
            <p:nvPr/>
          </p:nvSpPr>
          <p:spPr>
            <a:xfrm>
              <a:off x="1026971" y="3982787"/>
              <a:ext cx="1499411" cy="543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E34A156C-FDBC-406A-A728-9F57DB7D9171}"/>
                </a:ext>
              </a:extLst>
            </p:cNvPr>
            <p:cNvSpPr/>
            <p:nvPr/>
          </p:nvSpPr>
          <p:spPr>
            <a:xfrm>
              <a:off x="1124991" y="4081649"/>
              <a:ext cx="399036" cy="3624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EAE6D723-84D2-4B98-B3DF-D5C890E3552D}"/>
                </a:ext>
              </a:extLst>
            </p:cNvPr>
            <p:cNvSpPr/>
            <p:nvPr/>
          </p:nvSpPr>
          <p:spPr>
            <a:xfrm>
              <a:off x="1597122" y="4081649"/>
              <a:ext cx="856590" cy="362495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</a:rPr>
                <a:t>&amp;N2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02FBE91E-859B-487D-98D8-0EC75AF86583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N1</a:t>
              </a:r>
              <a:endParaRPr lang="ko-KR" altLang="en-US" sz="1400" b="1" dirty="0"/>
            </a:p>
          </p:txBody>
        </p:sp>
      </p:grp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52177AF9-27F8-4944-9207-2EE7EEAEABBE}"/>
              </a:ext>
            </a:extLst>
          </p:cNvPr>
          <p:cNvCxnSpPr>
            <a:cxnSpLocks/>
            <a:stCxn id="152" idx="3"/>
            <a:endCxn id="156" idx="1"/>
          </p:cNvCxnSpPr>
          <p:nvPr/>
        </p:nvCxnSpPr>
        <p:spPr>
          <a:xfrm>
            <a:off x="2481571" y="1864209"/>
            <a:ext cx="261966" cy="31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7FC3362-CBFF-44C6-9B7E-54AED4A3FF35}"/>
              </a:ext>
            </a:extLst>
          </p:cNvPr>
          <p:cNvSpPr/>
          <p:nvPr/>
        </p:nvSpPr>
        <p:spPr>
          <a:xfrm>
            <a:off x="1591170" y="1443583"/>
            <a:ext cx="871232" cy="616815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262C1341-3518-4629-A190-6C68240BFC4F}"/>
              </a:ext>
            </a:extLst>
          </p:cNvPr>
          <p:cNvCxnSpPr>
            <a:cxnSpLocks/>
            <a:stCxn id="168" idx="3"/>
            <a:endCxn id="160" idx="1"/>
          </p:cNvCxnSpPr>
          <p:nvPr/>
        </p:nvCxnSpPr>
        <p:spPr>
          <a:xfrm flipV="1">
            <a:off x="4718003" y="1880317"/>
            <a:ext cx="214210" cy="37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93309F79-D692-459E-B6DC-0CA353824C5C}"/>
              </a:ext>
            </a:extLst>
          </p:cNvPr>
          <p:cNvGrpSpPr/>
          <p:nvPr/>
        </p:nvGrpSpPr>
        <p:grpSpPr>
          <a:xfrm>
            <a:off x="486922" y="2510961"/>
            <a:ext cx="5226156" cy="632470"/>
            <a:chOff x="728827" y="4697462"/>
            <a:chExt cx="5226156" cy="632470"/>
          </a:xfrm>
        </p:grpSpPr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DF5940FE-762F-4394-A392-F9E84440F060}"/>
                </a:ext>
              </a:extLst>
            </p:cNvPr>
            <p:cNvGrpSpPr/>
            <p:nvPr/>
          </p:nvGrpSpPr>
          <p:grpSpPr>
            <a:xfrm>
              <a:off x="4057075" y="4758764"/>
              <a:ext cx="841849" cy="571168"/>
              <a:chOff x="3200989" y="3583582"/>
              <a:chExt cx="1499411" cy="942947"/>
            </a:xfrm>
          </p:grpSpPr>
          <p:sp>
            <p:nvSpPr>
              <p:cNvPr id="199" name="사각형: 둥근 모서리 198">
                <a:extLst>
                  <a:ext uri="{FF2B5EF4-FFF2-40B4-BE49-F238E27FC236}">
                    <a16:creationId xmlns:a16="http://schemas.microsoft.com/office/drawing/2014/main" id="{6A61B762-C7B8-4AF7-BB16-865A33210AAE}"/>
                  </a:ext>
                </a:extLst>
              </p:cNvPr>
              <p:cNvSpPr/>
              <p:nvPr/>
            </p:nvSpPr>
            <p:spPr>
              <a:xfrm>
                <a:off x="3200989" y="3982787"/>
                <a:ext cx="1499411" cy="5437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54CA0055-946B-46F3-8010-34293732C420}"/>
                  </a:ext>
                </a:extLst>
              </p:cNvPr>
              <p:cNvSpPr/>
              <p:nvPr/>
            </p:nvSpPr>
            <p:spPr>
              <a:xfrm>
                <a:off x="3299009" y="4081649"/>
                <a:ext cx="399036" cy="36249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54F5A0C6-6C80-4D83-8C50-390D7EB538EC}"/>
                  </a:ext>
                </a:extLst>
              </p:cNvPr>
              <p:cNvSpPr/>
              <p:nvPr/>
            </p:nvSpPr>
            <p:spPr>
              <a:xfrm>
                <a:off x="3771140" y="4081649"/>
                <a:ext cx="856590" cy="362495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^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4B4271E9-E84C-434C-AD7E-E249B2BC8DCD}"/>
                  </a:ext>
                </a:extLst>
              </p:cNvPr>
              <p:cNvSpPr/>
              <p:nvPr/>
            </p:nvSpPr>
            <p:spPr>
              <a:xfrm>
                <a:off x="3200989" y="3583582"/>
                <a:ext cx="1499411" cy="39920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err="1"/>
                  <a:t>newNode</a:t>
                </a:r>
                <a:endParaRPr lang="ko-KR" altLang="en-US" sz="1100" b="1" dirty="0"/>
              </a:p>
            </p:txBody>
          </p:sp>
        </p:grp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881C62AE-2C08-4C55-AF60-D2CC1464D58C}"/>
                </a:ext>
              </a:extLst>
            </p:cNvPr>
            <p:cNvGrpSpPr/>
            <p:nvPr/>
          </p:nvGrpSpPr>
          <p:grpSpPr>
            <a:xfrm>
              <a:off x="728827" y="4738899"/>
              <a:ext cx="841849" cy="571168"/>
              <a:chOff x="1026971" y="3583582"/>
              <a:chExt cx="1499411" cy="942947"/>
            </a:xfrm>
          </p:grpSpPr>
          <p:sp>
            <p:nvSpPr>
              <p:cNvPr id="195" name="사각형: 둥근 모서리 194">
                <a:extLst>
                  <a:ext uri="{FF2B5EF4-FFF2-40B4-BE49-F238E27FC236}">
                    <a16:creationId xmlns:a16="http://schemas.microsoft.com/office/drawing/2014/main" id="{B018C03C-D858-4CB2-B87B-A93ACBBCB6C8}"/>
                  </a:ext>
                </a:extLst>
              </p:cNvPr>
              <p:cNvSpPr/>
              <p:nvPr/>
            </p:nvSpPr>
            <p:spPr>
              <a:xfrm>
                <a:off x="1026971" y="3982787"/>
                <a:ext cx="1499411" cy="5437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7601C194-691F-4A4E-BA54-0ABE2C8EBEC3}"/>
                  </a:ext>
                </a:extLst>
              </p:cNvPr>
              <p:cNvSpPr/>
              <p:nvPr/>
            </p:nvSpPr>
            <p:spPr>
              <a:xfrm>
                <a:off x="1124991" y="4081649"/>
                <a:ext cx="399036" cy="36249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D47FA30B-75DE-48B2-8C2A-63AD1DF25B70}"/>
                  </a:ext>
                </a:extLst>
              </p:cNvPr>
              <p:cNvSpPr/>
              <p:nvPr/>
            </p:nvSpPr>
            <p:spPr>
              <a:xfrm>
                <a:off x="1597122" y="4081649"/>
                <a:ext cx="856590" cy="362495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bg1"/>
                    </a:solidFill>
                  </a:rPr>
                  <a:t>&amp;N1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8D3BF1DA-4538-4A22-BB24-DC98F91B946D}"/>
                  </a:ext>
                </a:extLst>
              </p:cNvPr>
              <p:cNvSpPr/>
              <p:nvPr/>
            </p:nvSpPr>
            <p:spPr>
              <a:xfrm>
                <a:off x="1026971" y="3583582"/>
                <a:ext cx="1499411" cy="39920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HEAD</a:t>
                </a:r>
                <a:endParaRPr lang="ko-KR" altLang="en-US" sz="1400" b="1" dirty="0"/>
              </a:p>
            </p:txBody>
          </p:sp>
        </p:grpSp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0F6387A0-0775-4B5E-AEB7-C923CB7BC51F}"/>
                </a:ext>
              </a:extLst>
            </p:cNvPr>
            <p:cNvGrpSpPr/>
            <p:nvPr/>
          </p:nvGrpSpPr>
          <p:grpSpPr>
            <a:xfrm>
              <a:off x="5113134" y="4755007"/>
              <a:ext cx="841849" cy="571168"/>
              <a:chOff x="3200989" y="3583582"/>
              <a:chExt cx="1499411" cy="942947"/>
            </a:xfrm>
          </p:grpSpPr>
          <p:sp>
            <p:nvSpPr>
              <p:cNvPr id="191" name="사각형: 둥근 모서리 190">
                <a:extLst>
                  <a:ext uri="{FF2B5EF4-FFF2-40B4-BE49-F238E27FC236}">
                    <a16:creationId xmlns:a16="http://schemas.microsoft.com/office/drawing/2014/main" id="{1FA15079-3324-4FAB-A451-14C544A8537A}"/>
                  </a:ext>
                </a:extLst>
              </p:cNvPr>
              <p:cNvSpPr/>
              <p:nvPr/>
            </p:nvSpPr>
            <p:spPr>
              <a:xfrm>
                <a:off x="3200989" y="3982787"/>
                <a:ext cx="1499411" cy="5437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E6802BFD-7B3C-4126-A632-6687C2709AC3}"/>
                  </a:ext>
                </a:extLst>
              </p:cNvPr>
              <p:cNvSpPr/>
              <p:nvPr/>
            </p:nvSpPr>
            <p:spPr>
              <a:xfrm>
                <a:off x="3299009" y="4081649"/>
                <a:ext cx="399036" cy="36249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03731E1C-E5F0-4123-B785-5E496C0829C4}"/>
                  </a:ext>
                </a:extLst>
              </p:cNvPr>
              <p:cNvSpPr/>
              <p:nvPr/>
            </p:nvSpPr>
            <p:spPr>
              <a:xfrm>
                <a:off x="3771140" y="4081649"/>
                <a:ext cx="856590" cy="362495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^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02810A25-AC96-4864-94BB-9CEB27F36E84}"/>
                  </a:ext>
                </a:extLst>
              </p:cNvPr>
              <p:cNvSpPr/>
              <p:nvPr/>
            </p:nvSpPr>
            <p:spPr>
              <a:xfrm>
                <a:off x="3200989" y="3583582"/>
                <a:ext cx="1499411" cy="39920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TAIL</a:t>
                </a:r>
                <a:endParaRPr lang="ko-KR" altLang="en-US" sz="1400" b="1" dirty="0"/>
              </a:p>
            </p:txBody>
          </p:sp>
        </p:grpSp>
        <p:cxnSp>
          <p:nvCxnSpPr>
            <p:cNvPr id="176" name="직선 화살표 연결선 175">
              <a:extLst>
                <a:ext uri="{FF2B5EF4-FFF2-40B4-BE49-F238E27FC236}">
                  <a16:creationId xmlns:a16="http://schemas.microsoft.com/office/drawing/2014/main" id="{3B847938-7FB8-4A38-B57C-2978A3E9A44C}"/>
                </a:ext>
              </a:extLst>
            </p:cNvPr>
            <p:cNvCxnSpPr>
              <a:cxnSpLocks/>
              <a:stCxn id="195" idx="3"/>
              <a:endCxn id="183" idx="1"/>
            </p:cNvCxnSpPr>
            <p:nvPr/>
          </p:nvCxnSpPr>
          <p:spPr>
            <a:xfrm>
              <a:off x="1570676" y="5145388"/>
              <a:ext cx="249967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656547E6-546A-4753-8232-50F7F27C07C6}"/>
                </a:ext>
              </a:extLst>
            </p:cNvPr>
            <p:cNvGrpSpPr/>
            <p:nvPr/>
          </p:nvGrpSpPr>
          <p:grpSpPr>
            <a:xfrm>
              <a:off x="2924458" y="4742040"/>
              <a:ext cx="841849" cy="571168"/>
              <a:chOff x="1026971" y="3583582"/>
              <a:chExt cx="1499411" cy="942947"/>
            </a:xfrm>
          </p:grpSpPr>
          <p:sp>
            <p:nvSpPr>
              <p:cNvPr id="187" name="사각형: 둥근 모서리 186">
                <a:extLst>
                  <a:ext uri="{FF2B5EF4-FFF2-40B4-BE49-F238E27FC236}">
                    <a16:creationId xmlns:a16="http://schemas.microsoft.com/office/drawing/2014/main" id="{D01E4121-B20B-420B-90E4-CD731B6230FA}"/>
                  </a:ext>
                </a:extLst>
              </p:cNvPr>
              <p:cNvSpPr/>
              <p:nvPr/>
            </p:nvSpPr>
            <p:spPr>
              <a:xfrm>
                <a:off x="1026971" y="3982787"/>
                <a:ext cx="1499411" cy="5437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93F4220F-2259-4917-867A-D27578592649}"/>
                  </a:ext>
                </a:extLst>
              </p:cNvPr>
              <p:cNvSpPr/>
              <p:nvPr/>
            </p:nvSpPr>
            <p:spPr>
              <a:xfrm>
                <a:off x="1124991" y="4081649"/>
                <a:ext cx="399036" cy="36249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7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5ADA5082-A775-47FD-9A7F-0DEA78D4F165}"/>
                  </a:ext>
                </a:extLst>
              </p:cNvPr>
              <p:cNvSpPr/>
              <p:nvPr/>
            </p:nvSpPr>
            <p:spPr>
              <a:xfrm>
                <a:off x="1597122" y="4081649"/>
                <a:ext cx="856590" cy="362495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&amp;TAIL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0C55ABA3-170B-4A89-9288-4F9C09F9B57B}"/>
                  </a:ext>
                </a:extLst>
              </p:cNvPr>
              <p:cNvSpPr/>
              <p:nvPr/>
            </p:nvSpPr>
            <p:spPr>
              <a:xfrm>
                <a:off x="1026971" y="3583582"/>
                <a:ext cx="1499411" cy="39920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N2</a:t>
                </a:r>
                <a:endParaRPr lang="ko-KR" altLang="en-US" sz="1400" b="1" dirty="0"/>
              </a:p>
            </p:txBody>
          </p:sp>
        </p:grp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C93812FC-4591-42C4-B5E5-3610023C6536}"/>
                </a:ext>
              </a:extLst>
            </p:cNvPr>
            <p:cNvCxnSpPr>
              <a:cxnSpLocks/>
              <a:stCxn id="187" idx="3"/>
              <a:endCxn id="199" idx="1"/>
            </p:cNvCxnSpPr>
            <p:nvPr/>
          </p:nvCxnSpPr>
          <p:spPr>
            <a:xfrm>
              <a:off x="3766307" y="5148529"/>
              <a:ext cx="290768" cy="1672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FE49F9FC-4755-4D26-9FAC-EF7C8457931E}"/>
                </a:ext>
              </a:extLst>
            </p:cNvPr>
            <p:cNvGrpSpPr/>
            <p:nvPr/>
          </p:nvGrpSpPr>
          <p:grpSpPr>
            <a:xfrm>
              <a:off x="1820643" y="4738899"/>
              <a:ext cx="841849" cy="571168"/>
              <a:chOff x="1026971" y="3583582"/>
              <a:chExt cx="1499411" cy="942947"/>
            </a:xfrm>
          </p:grpSpPr>
          <p:sp>
            <p:nvSpPr>
              <p:cNvPr id="183" name="사각형: 둥근 모서리 182">
                <a:extLst>
                  <a:ext uri="{FF2B5EF4-FFF2-40B4-BE49-F238E27FC236}">
                    <a16:creationId xmlns:a16="http://schemas.microsoft.com/office/drawing/2014/main" id="{7A130A55-F0B8-488B-B524-C6ACFC220C99}"/>
                  </a:ext>
                </a:extLst>
              </p:cNvPr>
              <p:cNvSpPr/>
              <p:nvPr/>
            </p:nvSpPr>
            <p:spPr>
              <a:xfrm>
                <a:off x="1026971" y="3982787"/>
                <a:ext cx="1499411" cy="5437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173475AC-39C9-4B0C-BFAB-4B37C0DDA643}"/>
                  </a:ext>
                </a:extLst>
              </p:cNvPr>
              <p:cNvSpPr/>
              <p:nvPr/>
            </p:nvSpPr>
            <p:spPr>
              <a:xfrm>
                <a:off x="1124991" y="4081649"/>
                <a:ext cx="399036" cy="36249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5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E93E28D0-0148-4BAF-BE2D-82AC01D2F1A9}"/>
                  </a:ext>
                </a:extLst>
              </p:cNvPr>
              <p:cNvSpPr/>
              <p:nvPr/>
            </p:nvSpPr>
            <p:spPr>
              <a:xfrm>
                <a:off x="1597122" y="4081649"/>
                <a:ext cx="856590" cy="362495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bg1"/>
                    </a:solidFill>
                  </a:rPr>
                  <a:t>&amp;N2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B9348551-953B-4E69-90A3-9BC26827BDA8}"/>
                  </a:ext>
                </a:extLst>
              </p:cNvPr>
              <p:cNvSpPr/>
              <p:nvPr/>
            </p:nvSpPr>
            <p:spPr>
              <a:xfrm>
                <a:off x="1026971" y="3583582"/>
                <a:ext cx="1499411" cy="39920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N1</a:t>
                </a:r>
                <a:endParaRPr lang="ko-KR" altLang="en-US" sz="1400" b="1" dirty="0"/>
              </a:p>
            </p:txBody>
          </p:sp>
        </p:grpSp>
        <p:cxnSp>
          <p:nvCxnSpPr>
            <p:cNvPr id="180" name="직선 화살표 연결선 179">
              <a:extLst>
                <a:ext uri="{FF2B5EF4-FFF2-40B4-BE49-F238E27FC236}">
                  <a16:creationId xmlns:a16="http://schemas.microsoft.com/office/drawing/2014/main" id="{49A37C5C-BAF9-4C88-8928-6BE13AAD33FF}"/>
                </a:ext>
              </a:extLst>
            </p:cNvPr>
            <p:cNvCxnSpPr>
              <a:cxnSpLocks/>
              <a:stCxn id="183" idx="3"/>
              <a:endCxn id="187" idx="1"/>
            </p:cNvCxnSpPr>
            <p:nvPr/>
          </p:nvCxnSpPr>
          <p:spPr>
            <a:xfrm>
              <a:off x="2662492" y="5145388"/>
              <a:ext cx="261966" cy="314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58691B2F-D48F-45DC-AD39-1E58FA0BA56D}"/>
                </a:ext>
              </a:extLst>
            </p:cNvPr>
            <p:cNvSpPr/>
            <p:nvPr/>
          </p:nvSpPr>
          <p:spPr>
            <a:xfrm>
              <a:off x="1830499" y="4697462"/>
              <a:ext cx="871232" cy="616815"/>
            </a:xfrm>
            <a:prstGeom prst="rect">
              <a:avLst/>
            </a:prstGeom>
            <a:noFill/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2" name="직선 화살표 연결선 181">
              <a:extLst>
                <a:ext uri="{FF2B5EF4-FFF2-40B4-BE49-F238E27FC236}">
                  <a16:creationId xmlns:a16="http://schemas.microsoft.com/office/drawing/2014/main" id="{2D1281CF-438A-48DC-8215-280D0DC20D92}"/>
                </a:ext>
              </a:extLst>
            </p:cNvPr>
            <p:cNvCxnSpPr>
              <a:cxnSpLocks/>
              <a:stCxn id="199" idx="3"/>
              <a:endCxn id="191" idx="1"/>
            </p:cNvCxnSpPr>
            <p:nvPr/>
          </p:nvCxnSpPr>
          <p:spPr>
            <a:xfrm flipV="1">
              <a:off x="4898924" y="5161496"/>
              <a:ext cx="214210" cy="375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1FB19CF-EE06-4AE1-BA0F-2B571B5E3D3C}"/>
              </a:ext>
            </a:extLst>
          </p:cNvPr>
          <p:cNvSpPr txBox="1"/>
          <p:nvPr/>
        </p:nvSpPr>
        <p:spPr>
          <a:xfrm>
            <a:off x="598518" y="3257959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1544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53022-D556-4E31-8EA1-C20CF136D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0" y="271145"/>
            <a:ext cx="7382237" cy="716280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리스트 동작구현 </a:t>
            </a:r>
            <a:r>
              <a:rPr lang="en-US" altLang="ko-KR" sz="2500" dirty="0"/>
              <a:t>(4) : </a:t>
            </a:r>
            <a:r>
              <a:rPr lang="ko-KR" altLang="en-US" sz="2500" dirty="0"/>
              <a:t>리스트 데이터 삭제</a:t>
            </a:r>
            <a:r>
              <a:rPr lang="en-US" altLang="ko-KR" sz="2500" dirty="0"/>
              <a:t> </a:t>
            </a:r>
            <a:endParaRPr lang="ko-KR" altLang="en-US" sz="25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68C4EE3-FE0A-44C3-A94B-DE56032CBC1B}"/>
              </a:ext>
            </a:extLst>
          </p:cNvPr>
          <p:cNvSpPr/>
          <p:nvPr/>
        </p:nvSpPr>
        <p:spPr>
          <a:xfrm>
            <a:off x="354537" y="987425"/>
            <a:ext cx="5798900" cy="5365829"/>
          </a:xfrm>
          <a:prstGeom prst="roundRect">
            <a:avLst>
              <a:gd name="adj" fmla="val 3047"/>
            </a:avLst>
          </a:prstGeom>
          <a:solidFill>
            <a:schemeClr val="tx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/>
              <a:t>기존 리스트의 헤드 바로 앞의 노드를 가리킨다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다른 포인터로 삭제 대상을 가리킨다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err="1"/>
              <a:t>삭제노드의</a:t>
            </a:r>
            <a:r>
              <a:rPr lang="ko-KR" altLang="en-US" sz="1400" dirty="0"/>
              <a:t> 앞의 노드와 </a:t>
            </a:r>
            <a:r>
              <a:rPr lang="ko-KR" altLang="en-US" sz="1400" dirty="0" err="1"/>
              <a:t>삭제노드</a:t>
            </a:r>
            <a:r>
              <a:rPr lang="ko-KR" altLang="en-US" sz="1400" dirty="0"/>
              <a:t> 뒤의 데이터를 연결한다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4.   </a:t>
            </a:r>
            <a:r>
              <a:rPr lang="ko-KR" altLang="en-US" sz="1400" dirty="0"/>
              <a:t>노드의 할당을 해제 하고 </a:t>
            </a:r>
            <a:r>
              <a:rPr lang="ko-KR" altLang="en-US" sz="1400" dirty="0" err="1"/>
              <a:t>크기값을</a:t>
            </a:r>
            <a:r>
              <a:rPr lang="ko-KR" altLang="en-US" sz="1400" dirty="0"/>
              <a:t> 하나 감소 후 값을 </a:t>
            </a:r>
            <a:r>
              <a:rPr lang="ko-KR" altLang="en-US" sz="1400" dirty="0" err="1"/>
              <a:t>리턴한다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endParaRPr lang="en-US" altLang="ko-KR" sz="14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ABD4094-52EA-4DE4-B251-74430E9AB87D}"/>
              </a:ext>
            </a:extLst>
          </p:cNvPr>
          <p:cNvGrpSpPr/>
          <p:nvPr/>
        </p:nvGrpSpPr>
        <p:grpSpPr>
          <a:xfrm>
            <a:off x="397025" y="1375079"/>
            <a:ext cx="5755021" cy="659843"/>
            <a:chOff x="397025" y="1375079"/>
            <a:chExt cx="5755021" cy="659843"/>
          </a:xfrm>
        </p:grpSpPr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4CCB289A-B773-4B93-A535-95614F58D506}"/>
                </a:ext>
              </a:extLst>
            </p:cNvPr>
            <p:cNvGrpSpPr/>
            <p:nvPr/>
          </p:nvGrpSpPr>
          <p:grpSpPr>
            <a:xfrm>
              <a:off x="4308454" y="1429815"/>
              <a:ext cx="841849" cy="571168"/>
              <a:chOff x="3200989" y="3583582"/>
              <a:chExt cx="1499411" cy="942947"/>
            </a:xfrm>
          </p:grpSpPr>
          <p:sp>
            <p:nvSpPr>
              <p:cNvPr id="168" name="사각형: 둥근 모서리 167">
                <a:extLst>
                  <a:ext uri="{FF2B5EF4-FFF2-40B4-BE49-F238E27FC236}">
                    <a16:creationId xmlns:a16="http://schemas.microsoft.com/office/drawing/2014/main" id="{0A732F02-505E-425C-85C0-EE3766F3792E}"/>
                  </a:ext>
                </a:extLst>
              </p:cNvPr>
              <p:cNvSpPr/>
              <p:nvPr/>
            </p:nvSpPr>
            <p:spPr>
              <a:xfrm>
                <a:off x="3200989" y="3982787"/>
                <a:ext cx="1499411" cy="5437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C02568F6-96F1-4391-9E41-DEC3C0F037E4}"/>
                  </a:ext>
                </a:extLst>
              </p:cNvPr>
              <p:cNvSpPr/>
              <p:nvPr/>
            </p:nvSpPr>
            <p:spPr>
              <a:xfrm>
                <a:off x="3299009" y="4081649"/>
                <a:ext cx="399036" cy="36249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9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F89CC932-D634-4023-88EA-491F844CFB3B}"/>
                  </a:ext>
                </a:extLst>
              </p:cNvPr>
              <p:cNvSpPr/>
              <p:nvPr/>
            </p:nvSpPr>
            <p:spPr>
              <a:xfrm>
                <a:off x="3771140" y="4081649"/>
                <a:ext cx="856590" cy="362495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^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BE7931C8-B490-4C8F-81CD-8FA7300A38B0}"/>
                  </a:ext>
                </a:extLst>
              </p:cNvPr>
              <p:cNvSpPr/>
              <p:nvPr/>
            </p:nvSpPr>
            <p:spPr>
              <a:xfrm>
                <a:off x="3200989" y="3583582"/>
                <a:ext cx="1499411" cy="39920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/>
                  <a:t>N4</a:t>
                </a:r>
                <a:endParaRPr lang="ko-KR" altLang="en-US" sz="1100" b="1" dirty="0"/>
              </a:p>
            </p:txBody>
          </p: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1129610E-AD7A-482B-BBEE-9A506492D99D}"/>
                </a:ext>
              </a:extLst>
            </p:cNvPr>
            <p:cNvGrpSpPr/>
            <p:nvPr/>
          </p:nvGrpSpPr>
          <p:grpSpPr>
            <a:xfrm>
              <a:off x="397025" y="1420252"/>
              <a:ext cx="841849" cy="571168"/>
              <a:chOff x="1026971" y="3583582"/>
              <a:chExt cx="1499411" cy="942947"/>
            </a:xfrm>
          </p:grpSpPr>
          <p:sp>
            <p:nvSpPr>
              <p:cNvPr id="164" name="사각형: 둥근 모서리 163">
                <a:extLst>
                  <a:ext uri="{FF2B5EF4-FFF2-40B4-BE49-F238E27FC236}">
                    <a16:creationId xmlns:a16="http://schemas.microsoft.com/office/drawing/2014/main" id="{45430019-F36A-430B-9D9C-F287E3084130}"/>
                  </a:ext>
                </a:extLst>
              </p:cNvPr>
              <p:cNvSpPr/>
              <p:nvPr/>
            </p:nvSpPr>
            <p:spPr>
              <a:xfrm>
                <a:off x="1026971" y="3982787"/>
                <a:ext cx="1499411" cy="5437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ECC64DC3-B54D-4CB4-A135-15B27FC4EC0C}"/>
                  </a:ext>
                </a:extLst>
              </p:cNvPr>
              <p:cNvSpPr/>
              <p:nvPr/>
            </p:nvSpPr>
            <p:spPr>
              <a:xfrm>
                <a:off x="1124991" y="4081649"/>
                <a:ext cx="399036" cy="36249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35D9E5F5-06BB-4074-8847-B8D65DC25AAD}"/>
                  </a:ext>
                </a:extLst>
              </p:cNvPr>
              <p:cNvSpPr/>
              <p:nvPr/>
            </p:nvSpPr>
            <p:spPr>
              <a:xfrm>
                <a:off x="1597122" y="4081649"/>
                <a:ext cx="856590" cy="362495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bg1"/>
                    </a:solidFill>
                  </a:rPr>
                  <a:t>&amp;N1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B2126E4D-C4A5-41DA-AFFF-98F7C7B1611B}"/>
                  </a:ext>
                </a:extLst>
              </p:cNvPr>
              <p:cNvSpPr/>
              <p:nvPr/>
            </p:nvSpPr>
            <p:spPr>
              <a:xfrm>
                <a:off x="1026971" y="3583582"/>
                <a:ext cx="1499411" cy="39920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HEAD</a:t>
                </a:r>
                <a:endParaRPr lang="ko-KR" altLang="en-US" sz="1400" b="1" dirty="0"/>
              </a:p>
            </p:txBody>
          </p:sp>
        </p:grp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E1A16D6E-FE83-445D-8D33-735BF885E61C}"/>
                </a:ext>
              </a:extLst>
            </p:cNvPr>
            <p:cNvGrpSpPr/>
            <p:nvPr/>
          </p:nvGrpSpPr>
          <p:grpSpPr>
            <a:xfrm>
              <a:off x="5310197" y="1463754"/>
              <a:ext cx="841849" cy="571168"/>
              <a:chOff x="3200989" y="3583582"/>
              <a:chExt cx="1499411" cy="942947"/>
            </a:xfrm>
          </p:grpSpPr>
          <p:sp>
            <p:nvSpPr>
              <p:cNvPr id="160" name="사각형: 둥근 모서리 159">
                <a:extLst>
                  <a:ext uri="{FF2B5EF4-FFF2-40B4-BE49-F238E27FC236}">
                    <a16:creationId xmlns:a16="http://schemas.microsoft.com/office/drawing/2014/main" id="{D551F4B0-5F3F-444F-BDEF-8D87576551AF}"/>
                  </a:ext>
                </a:extLst>
              </p:cNvPr>
              <p:cNvSpPr/>
              <p:nvPr/>
            </p:nvSpPr>
            <p:spPr>
              <a:xfrm>
                <a:off x="3200989" y="3982787"/>
                <a:ext cx="1499411" cy="5437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461206B6-BF87-4875-9559-0652FFC78C83}"/>
                  </a:ext>
                </a:extLst>
              </p:cNvPr>
              <p:cNvSpPr/>
              <p:nvPr/>
            </p:nvSpPr>
            <p:spPr>
              <a:xfrm>
                <a:off x="3299009" y="4081649"/>
                <a:ext cx="399036" cy="36249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23F2AF34-E2A9-4B97-91B2-A75F8495CF10}"/>
                  </a:ext>
                </a:extLst>
              </p:cNvPr>
              <p:cNvSpPr/>
              <p:nvPr/>
            </p:nvSpPr>
            <p:spPr>
              <a:xfrm>
                <a:off x="3771140" y="4081649"/>
                <a:ext cx="856590" cy="362495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^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5D7E1CBC-794E-4681-9E46-EE85A271C034}"/>
                  </a:ext>
                </a:extLst>
              </p:cNvPr>
              <p:cNvSpPr/>
              <p:nvPr/>
            </p:nvSpPr>
            <p:spPr>
              <a:xfrm>
                <a:off x="3200989" y="3583582"/>
                <a:ext cx="1499411" cy="39920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TAIL</a:t>
                </a:r>
                <a:endParaRPr lang="ko-KR" altLang="en-US" sz="1400" b="1" dirty="0"/>
              </a:p>
            </p:txBody>
          </p:sp>
        </p:grp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6FEF6EF9-BC6F-466A-A0BF-29EA01433906}"/>
                </a:ext>
              </a:extLst>
            </p:cNvPr>
            <p:cNvCxnSpPr>
              <a:cxnSpLocks/>
              <a:stCxn id="164" idx="3"/>
              <a:endCxn id="152" idx="1"/>
            </p:cNvCxnSpPr>
            <p:nvPr/>
          </p:nvCxnSpPr>
          <p:spPr>
            <a:xfrm>
              <a:off x="1238874" y="1826741"/>
              <a:ext cx="142563" cy="2142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364232A2-D7C4-4C3E-8AE7-431F622C73C4}"/>
                </a:ext>
              </a:extLst>
            </p:cNvPr>
            <p:cNvGrpSpPr/>
            <p:nvPr/>
          </p:nvGrpSpPr>
          <p:grpSpPr>
            <a:xfrm>
              <a:off x="2375617" y="1423071"/>
              <a:ext cx="841849" cy="571168"/>
              <a:chOff x="1026971" y="3583582"/>
              <a:chExt cx="1499411" cy="942947"/>
            </a:xfrm>
          </p:grpSpPr>
          <p:sp>
            <p:nvSpPr>
              <p:cNvPr id="156" name="사각형: 둥근 모서리 155">
                <a:extLst>
                  <a:ext uri="{FF2B5EF4-FFF2-40B4-BE49-F238E27FC236}">
                    <a16:creationId xmlns:a16="http://schemas.microsoft.com/office/drawing/2014/main" id="{2D8E9DC8-1360-4964-B98F-4B8CA2BDA64D}"/>
                  </a:ext>
                </a:extLst>
              </p:cNvPr>
              <p:cNvSpPr/>
              <p:nvPr/>
            </p:nvSpPr>
            <p:spPr>
              <a:xfrm>
                <a:off x="1026971" y="3982787"/>
                <a:ext cx="1499411" cy="5437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59E3E577-D1B0-44E0-A11C-FE18B2E7378B}"/>
                  </a:ext>
                </a:extLst>
              </p:cNvPr>
              <p:cNvSpPr/>
              <p:nvPr/>
            </p:nvSpPr>
            <p:spPr>
              <a:xfrm>
                <a:off x="1124991" y="4081649"/>
                <a:ext cx="399036" cy="36249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7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425C3954-4F85-4928-85A9-648B3A0A56AC}"/>
                  </a:ext>
                </a:extLst>
              </p:cNvPr>
              <p:cNvSpPr/>
              <p:nvPr/>
            </p:nvSpPr>
            <p:spPr>
              <a:xfrm>
                <a:off x="1597122" y="4081649"/>
                <a:ext cx="856590" cy="362495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&amp;TAIL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CE03B810-7F62-4DC1-9744-3D84F1530DB4}"/>
                  </a:ext>
                </a:extLst>
              </p:cNvPr>
              <p:cNvSpPr/>
              <p:nvPr/>
            </p:nvSpPr>
            <p:spPr>
              <a:xfrm>
                <a:off x="1026971" y="3583582"/>
                <a:ext cx="1499411" cy="39920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N2</a:t>
                </a:r>
                <a:endParaRPr lang="ko-KR" altLang="en-US" sz="1400" b="1" dirty="0"/>
              </a:p>
            </p:txBody>
          </p:sp>
        </p:grpSp>
        <p:cxnSp>
          <p:nvCxnSpPr>
            <p:cNvPr id="147" name="직선 화살표 연결선 146">
              <a:extLst>
                <a:ext uri="{FF2B5EF4-FFF2-40B4-BE49-F238E27FC236}">
                  <a16:creationId xmlns:a16="http://schemas.microsoft.com/office/drawing/2014/main" id="{8EF4571E-9CF9-48E9-A9AF-EC8FF8EAC11F}"/>
                </a:ext>
              </a:extLst>
            </p:cNvPr>
            <p:cNvCxnSpPr>
              <a:cxnSpLocks/>
              <a:stCxn id="156" idx="3"/>
              <a:endCxn id="111" idx="1"/>
            </p:cNvCxnSpPr>
            <p:nvPr/>
          </p:nvCxnSpPr>
          <p:spPr>
            <a:xfrm flipV="1">
              <a:off x="3217466" y="1826741"/>
              <a:ext cx="154940" cy="281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58D729F1-4521-4F4A-9554-148054F9FA99}"/>
                </a:ext>
              </a:extLst>
            </p:cNvPr>
            <p:cNvGrpSpPr/>
            <p:nvPr/>
          </p:nvGrpSpPr>
          <p:grpSpPr>
            <a:xfrm>
              <a:off x="1381437" y="1431041"/>
              <a:ext cx="841849" cy="581805"/>
              <a:chOff x="1026971" y="3566021"/>
              <a:chExt cx="1499411" cy="960508"/>
            </a:xfrm>
          </p:grpSpPr>
          <p:sp>
            <p:nvSpPr>
              <p:cNvPr id="152" name="사각형: 둥근 모서리 151">
                <a:extLst>
                  <a:ext uri="{FF2B5EF4-FFF2-40B4-BE49-F238E27FC236}">
                    <a16:creationId xmlns:a16="http://schemas.microsoft.com/office/drawing/2014/main" id="{8E3D5D48-B7C9-4BF3-BE60-5F0243A81188}"/>
                  </a:ext>
                </a:extLst>
              </p:cNvPr>
              <p:cNvSpPr/>
              <p:nvPr/>
            </p:nvSpPr>
            <p:spPr>
              <a:xfrm>
                <a:off x="1026971" y="3982787"/>
                <a:ext cx="1499411" cy="5437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E34A156C-FDBC-406A-A728-9F57DB7D9171}"/>
                  </a:ext>
                </a:extLst>
              </p:cNvPr>
              <p:cNvSpPr/>
              <p:nvPr/>
            </p:nvSpPr>
            <p:spPr>
              <a:xfrm>
                <a:off x="1124991" y="4081649"/>
                <a:ext cx="399036" cy="36249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5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EAE6D723-84D2-4B98-B3DF-D5C890E3552D}"/>
                  </a:ext>
                </a:extLst>
              </p:cNvPr>
              <p:cNvSpPr/>
              <p:nvPr/>
            </p:nvSpPr>
            <p:spPr>
              <a:xfrm>
                <a:off x="1597122" y="4081649"/>
                <a:ext cx="856590" cy="362495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bg1"/>
                    </a:solidFill>
                  </a:rPr>
                  <a:t>&amp;N2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02FBE91E-859B-487D-98D8-0EC75AF86583}"/>
                  </a:ext>
                </a:extLst>
              </p:cNvPr>
              <p:cNvSpPr/>
              <p:nvPr/>
            </p:nvSpPr>
            <p:spPr>
              <a:xfrm>
                <a:off x="1026971" y="3566021"/>
                <a:ext cx="1499411" cy="39920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N1</a:t>
                </a:r>
                <a:endParaRPr lang="ko-KR" altLang="en-US" sz="1400" b="1" dirty="0"/>
              </a:p>
            </p:txBody>
          </p:sp>
        </p:grpSp>
        <p:cxnSp>
          <p:nvCxnSpPr>
            <p:cNvPr id="149" name="직선 화살표 연결선 148">
              <a:extLst>
                <a:ext uri="{FF2B5EF4-FFF2-40B4-BE49-F238E27FC236}">
                  <a16:creationId xmlns:a16="http://schemas.microsoft.com/office/drawing/2014/main" id="{52177AF9-27F8-4944-9207-2EE7EEAEABBE}"/>
                </a:ext>
              </a:extLst>
            </p:cNvPr>
            <p:cNvCxnSpPr>
              <a:cxnSpLocks/>
              <a:stCxn id="152" idx="3"/>
              <a:endCxn id="156" idx="1"/>
            </p:cNvCxnSpPr>
            <p:nvPr/>
          </p:nvCxnSpPr>
          <p:spPr>
            <a:xfrm flipV="1">
              <a:off x="2223286" y="1829560"/>
              <a:ext cx="152331" cy="1860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87FC3362-CBFF-44C6-9B7E-54AED4A3FF35}"/>
                </a:ext>
              </a:extLst>
            </p:cNvPr>
            <p:cNvSpPr/>
            <p:nvPr/>
          </p:nvSpPr>
          <p:spPr>
            <a:xfrm>
              <a:off x="2345328" y="1375079"/>
              <a:ext cx="871232" cy="616815"/>
            </a:xfrm>
            <a:prstGeom prst="rect">
              <a:avLst/>
            </a:prstGeom>
            <a:noFill/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262C1341-3518-4629-A190-6C68240BFC4F}"/>
                </a:ext>
              </a:extLst>
            </p:cNvPr>
            <p:cNvCxnSpPr>
              <a:cxnSpLocks/>
              <a:stCxn id="168" idx="3"/>
              <a:endCxn id="160" idx="1"/>
            </p:cNvCxnSpPr>
            <p:nvPr/>
          </p:nvCxnSpPr>
          <p:spPr>
            <a:xfrm>
              <a:off x="5150303" y="1836304"/>
              <a:ext cx="159894" cy="3393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115DA6DF-A6F3-498F-A50B-D49C452B3889}"/>
                </a:ext>
              </a:extLst>
            </p:cNvPr>
            <p:cNvGrpSpPr/>
            <p:nvPr/>
          </p:nvGrpSpPr>
          <p:grpSpPr>
            <a:xfrm>
              <a:off x="3372406" y="1420252"/>
              <a:ext cx="841849" cy="571168"/>
              <a:chOff x="1026971" y="3583582"/>
              <a:chExt cx="1499411" cy="942947"/>
            </a:xfrm>
          </p:grpSpPr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8B0D92CF-B042-4E94-8D97-F84C494A0DD4}"/>
                  </a:ext>
                </a:extLst>
              </p:cNvPr>
              <p:cNvSpPr/>
              <p:nvPr/>
            </p:nvSpPr>
            <p:spPr>
              <a:xfrm>
                <a:off x="1026971" y="3982787"/>
                <a:ext cx="1499411" cy="5437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0FF38808-4546-4111-B7C9-FFBBF482A036}"/>
                  </a:ext>
                </a:extLst>
              </p:cNvPr>
              <p:cNvSpPr/>
              <p:nvPr/>
            </p:nvSpPr>
            <p:spPr>
              <a:xfrm>
                <a:off x="1124991" y="4081649"/>
                <a:ext cx="399036" cy="36249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8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802E6BB3-5CCC-4E4F-90C6-DD2801F35B6F}"/>
                  </a:ext>
                </a:extLst>
              </p:cNvPr>
              <p:cNvSpPr/>
              <p:nvPr/>
            </p:nvSpPr>
            <p:spPr>
              <a:xfrm>
                <a:off x="1597122" y="4081649"/>
                <a:ext cx="856590" cy="362495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&amp;TAIL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CCAF9304-B5C4-4939-AB21-E378C985B30B}"/>
                  </a:ext>
                </a:extLst>
              </p:cNvPr>
              <p:cNvSpPr/>
              <p:nvPr/>
            </p:nvSpPr>
            <p:spPr>
              <a:xfrm>
                <a:off x="1026971" y="3583582"/>
                <a:ext cx="1499411" cy="39920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N3</a:t>
                </a:r>
                <a:endParaRPr lang="ko-KR" altLang="en-US" sz="1400" b="1" dirty="0"/>
              </a:p>
            </p:txBody>
          </p:sp>
        </p:grp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0D963829-72E6-4767-89E2-B88864939D18}"/>
                </a:ext>
              </a:extLst>
            </p:cNvPr>
            <p:cNvCxnSpPr>
              <a:cxnSpLocks/>
              <a:stCxn id="111" idx="3"/>
              <a:endCxn id="168" idx="1"/>
            </p:cNvCxnSpPr>
            <p:nvPr/>
          </p:nvCxnSpPr>
          <p:spPr>
            <a:xfrm>
              <a:off x="4214255" y="1826741"/>
              <a:ext cx="94199" cy="956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98399A6D-D820-4438-AC57-43E0A750DE7F}"/>
              </a:ext>
            </a:extLst>
          </p:cNvPr>
          <p:cNvGrpSpPr/>
          <p:nvPr/>
        </p:nvGrpSpPr>
        <p:grpSpPr>
          <a:xfrm>
            <a:off x="397025" y="2499169"/>
            <a:ext cx="5755021" cy="659843"/>
            <a:chOff x="397025" y="1375079"/>
            <a:chExt cx="5755021" cy="659843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CC5B01AE-4D7F-47C9-ABAE-FA2F4C63C137}"/>
                </a:ext>
              </a:extLst>
            </p:cNvPr>
            <p:cNvGrpSpPr/>
            <p:nvPr/>
          </p:nvGrpSpPr>
          <p:grpSpPr>
            <a:xfrm>
              <a:off x="4308454" y="1429815"/>
              <a:ext cx="841849" cy="571168"/>
              <a:chOff x="3200989" y="3583582"/>
              <a:chExt cx="1499411" cy="942947"/>
            </a:xfrm>
          </p:grpSpPr>
          <p:sp>
            <p:nvSpPr>
              <p:cNvPr id="211" name="사각형: 둥근 모서리 210">
                <a:extLst>
                  <a:ext uri="{FF2B5EF4-FFF2-40B4-BE49-F238E27FC236}">
                    <a16:creationId xmlns:a16="http://schemas.microsoft.com/office/drawing/2014/main" id="{9D7A48EC-4513-4462-BC70-1DB38B8C7AF8}"/>
                  </a:ext>
                </a:extLst>
              </p:cNvPr>
              <p:cNvSpPr/>
              <p:nvPr/>
            </p:nvSpPr>
            <p:spPr>
              <a:xfrm>
                <a:off x="3200989" y="3982787"/>
                <a:ext cx="1499411" cy="5437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9C6361E5-E5B6-4631-B1DE-528CAD69BC45}"/>
                  </a:ext>
                </a:extLst>
              </p:cNvPr>
              <p:cNvSpPr/>
              <p:nvPr/>
            </p:nvSpPr>
            <p:spPr>
              <a:xfrm>
                <a:off x="3299009" y="4081649"/>
                <a:ext cx="399036" cy="36249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9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D5BDB518-F24A-45DC-B112-AB8BFB00EE8B}"/>
                  </a:ext>
                </a:extLst>
              </p:cNvPr>
              <p:cNvSpPr/>
              <p:nvPr/>
            </p:nvSpPr>
            <p:spPr>
              <a:xfrm>
                <a:off x="3771140" y="4081649"/>
                <a:ext cx="856590" cy="362495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^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9EC079B4-4AF1-4AE6-81EA-1FC88B430673}"/>
                  </a:ext>
                </a:extLst>
              </p:cNvPr>
              <p:cNvSpPr/>
              <p:nvPr/>
            </p:nvSpPr>
            <p:spPr>
              <a:xfrm>
                <a:off x="3200989" y="3583582"/>
                <a:ext cx="1499411" cy="39920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/>
                  <a:t>N4</a:t>
                </a:r>
                <a:endParaRPr lang="ko-KR" altLang="en-US" sz="1100" b="1" dirty="0"/>
              </a:p>
            </p:txBody>
          </p:sp>
        </p:grp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D922F1D1-52F9-4220-89FF-8F21D92761BB}"/>
                </a:ext>
              </a:extLst>
            </p:cNvPr>
            <p:cNvGrpSpPr/>
            <p:nvPr/>
          </p:nvGrpSpPr>
          <p:grpSpPr>
            <a:xfrm>
              <a:off x="397025" y="1420252"/>
              <a:ext cx="841849" cy="571168"/>
              <a:chOff x="1026971" y="3583582"/>
              <a:chExt cx="1499411" cy="942947"/>
            </a:xfrm>
          </p:grpSpPr>
          <p:sp>
            <p:nvSpPr>
              <p:cNvPr id="207" name="사각형: 둥근 모서리 206">
                <a:extLst>
                  <a:ext uri="{FF2B5EF4-FFF2-40B4-BE49-F238E27FC236}">
                    <a16:creationId xmlns:a16="http://schemas.microsoft.com/office/drawing/2014/main" id="{EEABF353-FC7B-4A2E-A017-52E0B41C94CE}"/>
                  </a:ext>
                </a:extLst>
              </p:cNvPr>
              <p:cNvSpPr/>
              <p:nvPr/>
            </p:nvSpPr>
            <p:spPr>
              <a:xfrm>
                <a:off x="1026971" y="3982787"/>
                <a:ext cx="1499411" cy="5437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14AE632B-D361-4866-972F-F5AB59B17E88}"/>
                  </a:ext>
                </a:extLst>
              </p:cNvPr>
              <p:cNvSpPr/>
              <p:nvPr/>
            </p:nvSpPr>
            <p:spPr>
              <a:xfrm>
                <a:off x="1124991" y="4081649"/>
                <a:ext cx="399036" cy="36249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1A598ABA-59F3-43F0-AFD1-DFDCC1337C33}"/>
                  </a:ext>
                </a:extLst>
              </p:cNvPr>
              <p:cNvSpPr/>
              <p:nvPr/>
            </p:nvSpPr>
            <p:spPr>
              <a:xfrm>
                <a:off x="1597122" y="4081649"/>
                <a:ext cx="856590" cy="362495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bg1"/>
                    </a:solidFill>
                  </a:rPr>
                  <a:t>&amp;N1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C677A791-513D-40BE-BCEF-54B2B8428721}"/>
                  </a:ext>
                </a:extLst>
              </p:cNvPr>
              <p:cNvSpPr/>
              <p:nvPr/>
            </p:nvSpPr>
            <p:spPr>
              <a:xfrm>
                <a:off x="1026971" y="3583582"/>
                <a:ext cx="1499411" cy="39920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HEAD</a:t>
                </a:r>
                <a:endParaRPr lang="ko-KR" altLang="en-US" sz="1400" b="1" dirty="0"/>
              </a:p>
            </p:txBody>
          </p:sp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10411FAB-EEE0-4C4E-86B5-2105A7740830}"/>
                </a:ext>
              </a:extLst>
            </p:cNvPr>
            <p:cNvGrpSpPr/>
            <p:nvPr/>
          </p:nvGrpSpPr>
          <p:grpSpPr>
            <a:xfrm>
              <a:off x="5310197" y="1463754"/>
              <a:ext cx="841849" cy="571168"/>
              <a:chOff x="3200989" y="3583582"/>
              <a:chExt cx="1499411" cy="942947"/>
            </a:xfrm>
          </p:grpSpPr>
          <p:sp>
            <p:nvSpPr>
              <p:cNvPr id="203" name="사각형: 둥근 모서리 202">
                <a:extLst>
                  <a:ext uri="{FF2B5EF4-FFF2-40B4-BE49-F238E27FC236}">
                    <a16:creationId xmlns:a16="http://schemas.microsoft.com/office/drawing/2014/main" id="{A0CF207E-22C7-4A14-B0D5-785D74FC75B1}"/>
                  </a:ext>
                </a:extLst>
              </p:cNvPr>
              <p:cNvSpPr/>
              <p:nvPr/>
            </p:nvSpPr>
            <p:spPr>
              <a:xfrm>
                <a:off x="3200989" y="3982787"/>
                <a:ext cx="1499411" cy="5437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7C304699-4DAF-4A44-9739-0511F34B6DDE}"/>
                  </a:ext>
                </a:extLst>
              </p:cNvPr>
              <p:cNvSpPr/>
              <p:nvPr/>
            </p:nvSpPr>
            <p:spPr>
              <a:xfrm>
                <a:off x="3299009" y="4081649"/>
                <a:ext cx="399036" cy="36249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7753E5A6-4812-4E13-BC7D-7A16DE71ED52}"/>
                  </a:ext>
                </a:extLst>
              </p:cNvPr>
              <p:cNvSpPr/>
              <p:nvPr/>
            </p:nvSpPr>
            <p:spPr>
              <a:xfrm>
                <a:off x="3771140" y="4081649"/>
                <a:ext cx="856590" cy="362495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^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A2F2ABE4-BE52-45CC-9234-1A8778CFF730}"/>
                  </a:ext>
                </a:extLst>
              </p:cNvPr>
              <p:cNvSpPr/>
              <p:nvPr/>
            </p:nvSpPr>
            <p:spPr>
              <a:xfrm>
                <a:off x="3200989" y="3583582"/>
                <a:ext cx="1499411" cy="39920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TAIL</a:t>
                </a:r>
                <a:endParaRPr lang="ko-KR" altLang="en-US" sz="1400" b="1" dirty="0"/>
              </a:p>
            </p:txBody>
          </p:sp>
        </p:grp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0B040F2D-3571-4AF4-A43C-724DA2D78E0F}"/>
                </a:ext>
              </a:extLst>
            </p:cNvPr>
            <p:cNvCxnSpPr>
              <a:cxnSpLocks/>
              <a:stCxn id="207" idx="3"/>
              <a:endCxn id="134" idx="1"/>
            </p:cNvCxnSpPr>
            <p:nvPr/>
          </p:nvCxnSpPr>
          <p:spPr>
            <a:xfrm>
              <a:off x="1238874" y="1826741"/>
              <a:ext cx="142563" cy="2142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3B069115-C5D4-4461-85C6-1007F3763A5F}"/>
                </a:ext>
              </a:extLst>
            </p:cNvPr>
            <p:cNvGrpSpPr/>
            <p:nvPr/>
          </p:nvGrpSpPr>
          <p:grpSpPr>
            <a:xfrm>
              <a:off x="2375617" y="1423071"/>
              <a:ext cx="841849" cy="571168"/>
              <a:chOff x="1026971" y="3583582"/>
              <a:chExt cx="1499411" cy="942947"/>
            </a:xfrm>
          </p:grpSpPr>
          <p:sp>
            <p:nvSpPr>
              <p:cNvPr id="138" name="사각형: 둥근 모서리 137">
                <a:extLst>
                  <a:ext uri="{FF2B5EF4-FFF2-40B4-BE49-F238E27FC236}">
                    <a16:creationId xmlns:a16="http://schemas.microsoft.com/office/drawing/2014/main" id="{779F68B3-5CC4-4A33-B23F-146D055B5C2A}"/>
                  </a:ext>
                </a:extLst>
              </p:cNvPr>
              <p:cNvSpPr/>
              <p:nvPr/>
            </p:nvSpPr>
            <p:spPr>
              <a:xfrm>
                <a:off x="1026971" y="3982787"/>
                <a:ext cx="1499411" cy="5437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7FED2D69-1DC1-4514-B30D-CA7D4E01CE1A}"/>
                  </a:ext>
                </a:extLst>
              </p:cNvPr>
              <p:cNvSpPr/>
              <p:nvPr/>
            </p:nvSpPr>
            <p:spPr>
              <a:xfrm>
                <a:off x="1124991" y="4081649"/>
                <a:ext cx="399036" cy="36249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7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ACFA90A2-FC47-4491-A686-5C6CD3004652}"/>
                  </a:ext>
                </a:extLst>
              </p:cNvPr>
              <p:cNvSpPr/>
              <p:nvPr/>
            </p:nvSpPr>
            <p:spPr>
              <a:xfrm>
                <a:off x="1597122" y="4081649"/>
                <a:ext cx="856590" cy="362495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&amp;TAIL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0127698F-88FE-498D-98AB-F4CA1DF5696E}"/>
                  </a:ext>
                </a:extLst>
              </p:cNvPr>
              <p:cNvSpPr/>
              <p:nvPr/>
            </p:nvSpPr>
            <p:spPr>
              <a:xfrm>
                <a:off x="1026971" y="3583582"/>
                <a:ext cx="1499411" cy="39920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N2</a:t>
                </a:r>
                <a:endParaRPr lang="ko-KR" altLang="en-US" sz="1400" b="1" dirty="0"/>
              </a:p>
            </p:txBody>
          </p:sp>
        </p:grp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61FF2F78-17C0-4C66-B729-0DF81AE83794}"/>
                </a:ext>
              </a:extLst>
            </p:cNvPr>
            <p:cNvCxnSpPr>
              <a:cxnSpLocks/>
              <a:stCxn id="138" idx="3"/>
              <a:endCxn id="130" idx="1"/>
            </p:cNvCxnSpPr>
            <p:nvPr/>
          </p:nvCxnSpPr>
          <p:spPr>
            <a:xfrm flipV="1">
              <a:off x="3217466" y="1826741"/>
              <a:ext cx="154940" cy="281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C3276C25-40C0-44E8-8C4D-986A2DD56861}"/>
                </a:ext>
              </a:extLst>
            </p:cNvPr>
            <p:cNvGrpSpPr/>
            <p:nvPr/>
          </p:nvGrpSpPr>
          <p:grpSpPr>
            <a:xfrm>
              <a:off x="1381437" y="1431041"/>
              <a:ext cx="841849" cy="581805"/>
              <a:chOff x="1026971" y="3566021"/>
              <a:chExt cx="1499411" cy="960508"/>
            </a:xfrm>
          </p:grpSpPr>
          <p:sp>
            <p:nvSpPr>
              <p:cNvPr id="134" name="사각형: 둥근 모서리 133">
                <a:extLst>
                  <a:ext uri="{FF2B5EF4-FFF2-40B4-BE49-F238E27FC236}">
                    <a16:creationId xmlns:a16="http://schemas.microsoft.com/office/drawing/2014/main" id="{5BD221EB-EE64-46B7-B90A-E6F7A791901E}"/>
                  </a:ext>
                </a:extLst>
              </p:cNvPr>
              <p:cNvSpPr/>
              <p:nvPr/>
            </p:nvSpPr>
            <p:spPr>
              <a:xfrm>
                <a:off x="1026971" y="3982787"/>
                <a:ext cx="1499411" cy="5437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330021B0-8FF8-4F9B-B991-42330C1BA377}"/>
                  </a:ext>
                </a:extLst>
              </p:cNvPr>
              <p:cNvSpPr/>
              <p:nvPr/>
            </p:nvSpPr>
            <p:spPr>
              <a:xfrm>
                <a:off x="1124991" y="4081649"/>
                <a:ext cx="399036" cy="36249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5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BC2E820B-9BFD-44EA-9116-6CDEB4DBC69C}"/>
                  </a:ext>
                </a:extLst>
              </p:cNvPr>
              <p:cNvSpPr/>
              <p:nvPr/>
            </p:nvSpPr>
            <p:spPr>
              <a:xfrm>
                <a:off x="1597122" y="4081649"/>
                <a:ext cx="856590" cy="362495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bg1"/>
                    </a:solidFill>
                  </a:rPr>
                  <a:t>&amp;N2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B2E1D982-2100-41CD-AAF1-334FD4349DAA}"/>
                  </a:ext>
                </a:extLst>
              </p:cNvPr>
              <p:cNvSpPr/>
              <p:nvPr/>
            </p:nvSpPr>
            <p:spPr>
              <a:xfrm>
                <a:off x="1026971" y="3566021"/>
                <a:ext cx="1499411" cy="39920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N1</a:t>
                </a:r>
                <a:endParaRPr lang="ko-KR" altLang="en-US" sz="1400" b="1" dirty="0"/>
              </a:p>
            </p:txBody>
          </p:sp>
        </p:grp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AFB1402D-AD3D-4D58-B429-F9228752E22A}"/>
                </a:ext>
              </a:extLst>
            </p:cNvPr>
            <p:cNvCxnSpPr>
              <a:cxnSpLocks/>
              <a:stCxn id="134" idx="3"/>
              <a:endCxn id="138" idx="1"/>
            </p:cNvCxnSpPr>
            <p:nvPr/>
          </p:nvCxnSpPr>
          <p:spPr>
            <a:xfrm flipV="1">
              <a:off x="2223286" y="1829560"/>
              <a:ext cx="152331" cy="1860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10BDEEE8-4BA0-49A0-B330-05A95C413B5F}"/>
                </a:ext>
              </a:extLst>
            </p:cNvPr>
            <p:cNvSpPr/>
            <p:nvPr/>
          </p:nvSpPr>
          <p:spPr>
            <a:xfrm>
              <a:off x="2345328" y="1375079"/>
              <a:ext cx="871232" cy="616815"/>
            </a:xfrm>
            <a:prstGeom prst="rect">
              <a:avLst/>
            </a:prstGeom>
            <a:noFill/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91B19E9A-B9B3-4447-B7D6-B8EFE8680694}"/>
                </a:ext>
              </a:extLst>
            </p:cNvPr>
            <p:cNvCxnSpPr>
              <a:cxnSpLocks/>
              <a:stCxn id="211" idx="3"/>
              <a:endCxn id="203" idx="1"/>
            </p:cNvCxnSpPr>
            <p:nvPr/>
          </p:nvCxnSpPr>
          <p:spPr>
            <a:xfrm>
              <a:off x="5150303" y="1836304"/>
              <a:ext cx="159894" cy="3393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8EA2C535-041C-4C34-9978-E6FF2832C8CE}"/>
                </a:ext>
              </a:extLst>
            </p:cNvPr>
            <p:cNvGrpSpPr/>
            <p:nvPr/>
          </p:nvGrpSpPr>
          <p:grpSpPr>
            <a:xfrm>
              <a:off x="3372406" y="1420252"/>
              <a:ext cx="841849" cy="571168"/>
              <a:chOff x="1026971" y="3583582"/>
              <a:chExt cx="1499411" cy="942947"/>
            </a:xfrm>
          </p:grpSpPr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id="{9A517DB7-1EED-411F-A3EF-ABF51F2C5D11}"/>
                  </a:ext>
                </a:extLst>
              </p:cNvPr>
              <p:cNvSpPr/>
              <p:nvPr/>
            </p:nvSpPr>
            <p:spPr>
              <a:xfrm>
                <a:off x="1026971" y="3982787"/>
                <a:ext cx="1499411" cy="5437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04E004FA-80CC-4906-927C-AE56EDC18DA0}"/>
                  </a:ext>
                </a:extLst>
              </p:cNvPr>
              <p:cNvSpPr/>
              <p:nvPr/>
            </p:nvSpPr>
            <p:spPr>
              <a:xfrm>
                <a:off x="1124991" y="4081649"/>
                <a:ext cx="399036" cy="36249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8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FEB89EBD-3EFD-4192-9633-4B6634EE25FB}"/>
                  </a:ext>
                </a:extLst>
              </p:cNvPr>
              <p:cNvSpPr/>
              <p:nvPr/>
            </p:nvSpPr>
            <p:spPr>
              <a:xfrm>
                <a:off x="1597122" y="4081649"/>
                <a:ext cx="856590" cy="362495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&amp;TAIL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C28200B9-9C05-4542-BBA2-F729AD6F9789}"/>
                  </a:ext>
                </a:extLst>
              </p:cNvPr>
              <p:cNvSpPr/>
              <p:nvPr/>
            </p:nvSpPr>
            <p:spPr>
              <a:xfrm>
                <a:off x="1026971" y="3583582"/>
                <a:ext cx="1499411" cy="39920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N3</a:t>
                </a:r>
                <a:endParaRPr lang="ko-KR" altLang="en-US" sz="1400" b="1" dirty="0"/>
              </a:p>
            </p:txBody>
          </p:sp>
        </p:grp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D60AAB14-BE94-432E-9457-07DD1EEEC8FB}"/>
                </a:ext>
              </a:extLst>
            </p:cNvPr>
            <p:cNvCxnSpPr>
              <a:cxnSpLocks/>
              <a:stCxn id="130" idx="3"/>
              <a:endCxn id="211" idx="1"/>
            </p:cNvCxnSpPr>
            <p:nvPr/>
          </p:nvCxnSpPr>
          <p:spPr>
            <a:xfrm>
              <a:off x="4214255" y="1826741"/>
              <a:ext cx="94199" cy="956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F23BB0E-CB47-4A91-8AC6-90AD7BEC866E}"/>
              </a:ext>
            </a:extLst>
          </p:cNvPr>
          <p:cNvSpPr/>
          <p:nvPr/>
        </p:nvSpPr>
        <p:spPr>
          <a:xfrm>
            <a:off x="3348342" y="3781887"/>
            <a:ext cx="871232" cy="616815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ECABD8E8-262F-45E9-8974-A7AB23405D2B}"/>
              </a:ext>
            </a:extLst>
          </p:cNvPr>
          <p:cNvGrpSpPr/>
          <p:nvPr/>
        </p:nvGrpSpPr>
        <p:grpSpPr>
          <a:xfrm>
            <a:off x="4287905" y="3827008"/>
            <a:ext cx="841849" cy="571168"/>
            <a:chOff x="3200989" y="3583582"/>
            <a:chExt cx="1499411" cy="942947"/>
          </a:xfrm>
        </p:grpSpPr>
        <p:sp>
          <p:nvSpPr>
            <p:cNvPr id="248" name="사각형: 둥근 모서리 247">
              <a:extLst>
                <a:ext uri="{FF2B5EF4-FFF2-40B4-BE49-F238E27FC236}">
                  <a16:creationId xmlns:a16="http://schemas.microsoft.com/office/drawing/2014/main" id="{089F7060-5718-4255-A073-50C733F2D135}"/>
                </a:ext>
              </a:extLst>
            </p:cNvPr>
            <p:cNvSpPr/>
            <p:nvPr/>
          </p:nvSpPr>
          <p:spPr>
            <a:xfrm>
              <a:off x="3200989" y="3982787"/>
              <a:ext cx="1499411" cy="543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CB991C02-A5AE-46FF-9B7A-70A3B2D9BC5C}"/>
                </a:ext>
              </a:extLst>
            </p:cNvPr>
            <p:cNvSpPr/>
            <p:nvPr/>
          </p:nvSpPr>
          <p:spPr>
            <a:xfrm>
              <a:off x="3299009" y="4081649"/>
              <a:ext cx="399036" cy="3624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9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8B1147F4-9C35-45ED-B9BB-139B2317BD61}"/>
                </a:ext>
              </a:extLst>
            </p:cNvPr>
            <p:cNvSpPr/>
            <p:nvPr/>
          </p:nvSpPr>
          <p:spPr>
            <a:xfrm>
              <a:off x="3771140" y="4081649"/>
              <a:ext cx="856590" cy="362495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^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E6EB130B-C1E6-4463-BBAD-E6B0444FF598}"/>
                </a:ext>
              </a:extLst>
            </p:cNvPr>
            <p:cNvSpPr/>
            <p:nvPr/>
          </p:nvSpPr>
          <p:spPr>
            <a:xfrm>
              <a:off x="3200989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N4</a:t>
              </a:r>
              <a:endParaRPr lang="ko-KR" altLang="en-US" sz="1100" b="1" dirty="0"/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9194432D-5C82-4FCF-94EB-EDCEB4F4064F}"/>
              </a:ext>
            </a:extLst>
          </p:cNvPr>
          <p:cNvGrpSpPr/>
          <p:nvPr/>
        </p:nvGrpSpPr>
        <p:grpSpPr>
          <a:xfrm>
            <a:off x="376476" y="3817445"/>
            <a:ext cx="841849" cy="571168"/>
            <a:chOff x="1026971" y="3583582"/>
            <a:chExt cx="1499411" cy="942947"/>
          </a:xfrm>
        </p:grpSpPr>
        <p:sp>
          <p:nvSpPr>
            <p:cNvPr id="244" name="사각형: 둥근 모서리 243">
              <a:extLst>
                <a:ext uri="{FF2B5EF4-FFF2-40B4-BE49-F238E27FC236}">
                  <a16:creationId xmlns:a16="http://schemas.microsoft.com/office/drawing/2014/main" id="{F26951E7-0D62-435B-BE09-E04ED8274A38}"/>
                </a:ext>
              </a:extLst>
            </p:cNvPr>
            <p:cNvSpPr/>
            <p:nvPr/>
          </p:nvSpPr>
          <p:spPr>
            <a:xfrm>
              <a:off x="1026971" y="3982787"/>
              <a:ext cx="1499411" cy="543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A2C6C548-0B14-4E29-809B-5823305F858F}"/>
                </a:ext>
              </a:extLst>
            </p:cNvPr>
            <p:cNvSpPr/>
            <p:nvPr/>
          </p:nvSpPr>
          <p:spPr>
            <a:xfrm>
              <a:off x="1124991" y="4081649"/>
              <a:ext cx="399036" cy="3624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06EE5D93-2F8E-4EB1-9BB6-90BA0C418B9C}"/>
                </a:ext>
              </a:extLst>
            </p:cNvPr>
            <p:cNvSpPr/>
            <p:nvPr/>
          </p:nvSpPr>
          <p:spPr>
            <a:xfrm>
              <a:off x="1597122" y="4081649"/>
              <a:ext cx="856590" cy="362495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</a:rPr>
                <a:t>&amp;N1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E670A57A-6E06-461F-B2BB-293641F6855B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HEAD</a:t>
              </a:r>
              <a:endParaRPr lang="ko-KR" altLang="en-US" sz="1400" b="1" dirty="0"/>
            </a:p>
          </p:txBody>
        </p: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19029E37-746E-459D-B97E-DC8974004CD2}"/>
              </a:ext>
            </a:extLst>
          </p:cNvPr>
          <p:cNvGrpSpPr/>
          <p:nvPr/>
        </p:nvGrpSpPr>
        <p:grpSpPr>
          <a:xfrm>
            <a:off x="5289648" y="3860947"/>
            <a:ext cx="841849" cy="571168"/>
            <a:chOff x="3200989" y="3583582"/>
            <a:chExt cx="1499411" cy="942947"/>
          </a:xfrm>
        </p:grpSpPr>
        <p:sp>
          <p:nvSpPr>
            <p:cNvPr id="240" name="사각형: 둥근 모서리 239">
              <a:extLst>
                <a:ext uri="{FF2B5EF4-FFF2-40B4-BE49-F238E27FC236}">
                  <a16:creationId xmlns:a16="http://schemas.microsoft.com/office/drawing/2014/main" id="{FC7E73BD-2682-46BC-ACC0-CEE8A8B4FC3A}"/>
                </a:ext>
              </a:extLst>
            </p:cNvPr>
            <p:cNvSpPr/>
            <p:nvPr/>
          </p:nvSpPr>
          <p:spPr>
            <a:xfrm>
              <a:off x="3200989" y="3982787"/>
              <a:ext cx="1499411" cy="543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5CB4184E-55BF-4FC2-BF12-57BC77DBD5EE}"/>
                </a:ext>
              </a:extLst>
            </p:cNvPr>
            <p:cNvSpPr/>
            <p:nvPr/>
          </p:nvSpPr>
          <p:spPr>
            <a:xfrm>
              <a:off x="3299009" y="4081649"/>
              <a:ext cx="399036" cy="3624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AC0CC184-6AB5-4139-9DE2-30B7CBE16643}"/>
                </a:ext>
              </a:extLst>
            </p:cNvPr>
            <p:cNvSpPr/>
            <p:nvPr/>
          </p:nvSpPr>
          <p:spPr>
            <a:xfrm>
              <a:off x="3771140" y="4081649"/>
              <a:ext cx="856590" cy="362495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^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F383FD18-AE7D-4F38-B0C4-372939ECA1A0}"/>
                </a:ext>
              </a:extLst>
            </p:cNvPr>
            <p:cNvSpPr/>
            <p:nvPr/>
          </p:nvSpPr>
          <p:spPr>
            <a:xfrm>
              <a:off x="3200989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TAIL</a:t>
              </a:r>
              <a:endParaRPr lang="ko-KR" altLang="en-US" sz="1400" b="1" dirty="0"/>
            </a:p>
          </p:txBody>
        </p:sp>
      </p:grp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0C55C3E6-B293-4480-8724-B0C882B7EBD5}"/>
              </a:ext>
            </a:extLst>
          </p:cNvPr>
          <p:cNvCxnSpPr>
            <a:cxnSpLocks/>
            <a:stCxn id="244" idx="3"/>
            <a:endCxn id="232" idx="1"/>
          </p:cNvCxnSpPr>
          <p:nvPr/>
        </p:nvCxnSpPr>
        <p:spPr>
          <a:xfrm>
            <a:off x="1218325" y="4223934"/>
            <a:ext cx="142563" cy="214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9CD416CB-7306-4069-AD36-173B12253FB8}"/>
              </a:ext>
            </a:extLst>
          </p:cNvPr>
          <p:cNvGrpSpPr/>
          <p:nvPr/>
        </p:nvGrpSpPr>
        <p:grpSpPr>
          <a:xfrm>
            <a:off x="2355068" y="3820264"/>
            <a:ext cx="841849" cy="571168"/>
            <a:chOff x="1026971" y="3583582"/>
            <a:chExt cx="1499411" cy="942947"/>
          </a:xfrm>
        </p:grpSpPr>
        <p:sp>
          <p:nvSpPr>
            <p:cNvPr id="236" name="사각형: 둥근 모서리 235">
              <a:extLst>
                <a:ext uri="{FF2B5EF4-FFF2-40B4-BE49-F238E27FC236}">
                  <a16:creationId xmlns:a16="http://schemas.microsoft.com/office/drawing/2014/main" id="{61309654-61B9-4FDF-800B-F9527CFC02C8}"/>
                </a:ext>
              </a:extLst>
            </p:cNvPr>
            <p:cNvSpPr/>
            <p:nvPr/>
          </p:nvSpPr>
          <p:spPr>
            <a:xfrm>
              <a:off x="1026971" y="3982787"/>
              <a:ext cx="1499411" cy="543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C6CBD93A-8885-4B97-9D07-6EC6C528C447}"/>
                </a:ext>
              </a:extLst>
            </p:cNvPr>
            <p:cNvSpPr/>
            <p:nvPr/>
          </p:nvSpPr>
          <p:spPr>
            <a:xfrm>
              <a:off x="1124991" y="4081649"/>
              <a:ext cx="399036" cy="3624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7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4498A5C7-947A-4EAD-8363-6FE451596436}"/>
                </a:ext>
              </a:extLst>
            </p:cNvPr>
            <p:cNvSpPr/>
            <p:nvPr/>
          </p:nvSpPr>
          <p:spPr>
            <a:xfrm>
              <a:off x="1597122" y="4081649"/>
              <a:ext cx="856590" cy="362495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&amp;TAIL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9E6B79C7-378B-4C82-8DE0-5F624BFBE8AF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N2</a:t>
              </a:r>
              <a:endParaRPr lang="ko-KR" altLang="en-US" sz="1400" b="1" dirty="0"/>
            </a:p>
          </p:txBody>
        </p:sp>
      </p:grp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D9497A2E-8C10-426D-9DF8-88C82274610E}"/>
              </a:ext>
            </a:extLst>
          </p:cNvPr>
          <p:cNvGrpSpPr/>
          <p:nvPr/>
        </p:nvGrpSpPr>
        <p:grpSpPr>
          <a:xfrm>
            <a:off x="1360888" y="3828234"/>
            <a:ext cx="841849" cy="581805"/>
            <a:chOff x="1026971" y="3566021"/>
            <a:chExt cx="1499411" cy="960508"/>
          </a:xfrm>
        </p:grpSpPr>
        <p:sp>
          <p:nvSpPr>
            <p:cNvPr id="232" name="사각형: 둥근 모서리 231">
              <a:extLst>
                <a:ext uri="{FF2B5EF4-FFF2-40B4-BE49-F238E27FC236}">
                  <a16:creationId xmlns:a16="http://schemas.microsoft.com/office/drawing/2014/main" id="{A40E1A77-A52F-430D-BE85-51F65CE36B47}"/>
                </a:ext>
              </a:extLst>
            </p:cNvPr>
            <p:cNvSpPr/>
            <p:nvPr/>
          </p:nvSpPr>
          <p:spPr>
            <a:xfrm>
              <a:off x="1026971" y="3982787"/>
              <a:ext cx="1499411" cy="543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57E14939-E6B5-4F46-9D1F-845D2C3EEDFA}"/>
                </a:ext>
              </a:extLst>
            </p:cNvPr>
            <p:cNvSpPr/>
            <p:nvPr/>
          </p:nvSpPr>
          <p:spPr>
            <a:xfrm>
              <a:off x="1124991" y="4081649"/>
              <a:ext cx="399036" cy="3624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93B40919-3435-4575-9292-A0494FF78615}"/>
                </a:ext>
              </a:extLst>
            </p:cNvPr>
            <p:cNvSpPr/>
            <p:nvPr/>
          </p:nvSpPr>
          <p:spPr>
            <a:xfrm>
              <a:off x="1597122" y="4081649"/>
              <a:ext cx="856590" cy="362495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</a:rPr>
                <a:t>&amp;N2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414B9224-D142-4E58-A331-1E0EBE0DD755}"/>
                </a:ext>
              </a:extLst>
            </p:cNvPr>
            <p:cNvSpPr/>
            <p:nvPr/>
          </p:nvSpPr>
          <p:spPr>
            <a:xfrm>
              <a:off x="1026971" y="3566021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N1</a:t>
              </a:r>
              <a:endParaRPr lang="ko-KR" altLang="en-US" sz="1400" b="1" dirty="0"/>
            </a:p>
          </p:txBody>
        </p:sp>
      </p:grp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BBB413B4-D506-41FD-B98B-F2E018FC0C04}"/>
              </a:ext>
            </a:extLst>
          </p:cNvPr>
          <p:cNvCxnSpPr>
            <a:cxnSpLocks/>
            <a:stCxn id="232" idx="3"/>
            <a:endCxn id="236" idx="1"/>
          </p:cNvCxnSpPr>
          <p:nvPr/>
        </p:nvCxnSpPr>
        <p:spPr>
          <a:xfrm flipV="1">
            <a:off x="2202737" y="4226753"/>
            <a:ext cx="152331" cy="186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4292CB7B-4CE8-4565-A176-D6326A5448CF}"/>
              </a:ext>
            </a:extLst>
          </p:cNvPr>
          <p:cNvSpPr/>
          <p:nvPr/>
        </p:nvSpPr>
        <p:spPr>
          <a:xfrm>
            <a:off x="2324779" y="3772272"/>
            <a:ext cx="871232" cy="616815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27A502BD-7603-4732-AA88-0AB5E7DD2BCD}"/>
              </a:ext>
            </a:extLst>
          </p:cNvPr>
          <p:cNvCxnSpPr>
            <a:cxnSpLocks/>
            <a:stCxn id="248" idx="3"/>
            <a:endCxn id="240" idx="1"/>
          </p:cNvCxnSpPr>
          <p:nvPr/>
        </p:nvCxnSpPr>
        <p:spPr>
          <a:xfrm>
            <a:off x="5129754" y="4233497"/>
            <a:ext cx="159894" cy="339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A182661F-4EF5-42B4-8296-8630B9568C78}"/>
              </a:ext>
            </a:extLst>
          </p:cNvPr>
          <p:cNvGrpSpPr/>
          <p:nvPr/>
        </p:nvGrpSpPr>
        <p:grpSpPr>
          <a:xfrm>
            <a:off x="3351857" y="3817445"/>
            <a:ext cx="841849" cy="571168"/>
            <a:chOff x="1026971" y="3583582"/>
            <a:chExt cx="1499411" cy="942947"/>
          </a:xfrm>
        </p:grpSpPr>
        <p:sp>
          <p:nvSpPr>
            <p:cNvPr id="228" name="사각형: 둥근 모서리 227">
              <a:extLst>
                <a:ext uri="{FF2B5EF4-FFF2-40B4-BE49-F238E27FC236}">
                  <a16:creationId xmlns:a16="http://schemas.microsoft.com/office/drawing/2014/main" id="{EF6C48DA-4EB1-44B3-AF9C-CB6655ED3653}"/>
                </a:ext>
              </a:extLst>
            </p:cNvPr>
            <p:cNvSpPr/>
            <p:nvPr/>
          </p:nvSpPr>
          <p:spPr>
            <a:xfrm>
              <a:off x="1026971" y="3982787"/>
              <a:ext cx="1499411" cy="543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611F7972-AF80-48A9-AF16-270F0ACB42FB}"/>
                </a:ext>
              </a:extLst>
            </p:cNvPr>
            <p:cNvSpPr/>
            <p:nvPr/>
          </p:nvSpPr>
          <p:spPr>
            <a:xfrm>
              <a:off x="1124991" y="4081649"/>
              <a:ext cx="399036" cy="3624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8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2A7B218A-6601-4003-AE18-907A657964D6}"/>
                </a:ext>
              </a:extLst>
            </p:cNvPr>
            <p:cNvSpPr/>
            <p:nvPr/>
          </p:nvSpPr>
          <p:spPr>
            <a:xfrm>
              <a:off x="1597122" y="4081649"/>
              <a:ext cx="856590" cy="362495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&amp;TAIL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ACEA15FB-FB66-49D9-B73B-2E9F619F1661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N3</a:t>
              </a:r>
              <a:endParaRPr lang="ko-KR" altLang="en-US" sz="1400" b="1" dirty="0"/>
            </a:p>
          </p:txBody>
        </p:sp>
      </p:grp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2349CD76-84B7-4563-B508-ABA2D1EC2738}"/>
              </a:ext>
            </a:extLst>
          </p:cNvPr>
          <p:cNvCxnSpPr>
            <a:cxnSpLocks/>
            <a:stCxn id="228" idx="3"/>
            <a:endCxn id="248" idx="1"/>
          </p:cNvCxnSpPr>
          <p:nvPr/>
        </p:nvCxnSpPr>
        <p:spPr>
          <a:xfrm>
            <a:off x="4193706" y="4223934"/>
            <a:ext cx="94199" cy="95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6873A741-2915-45D9-9C72-6AFD0A85DD40}"/>
              </a:ext>
            </a:extLst>
          </p:cNvPr>
          <p:cNvCxnSpPr>
            <a:cxnSpLocks/>
            <a:stCxn id="236" idx="3"/>
          </p:cNvCxnSpPr>
          <p:nvPr/>
        </p:nvCxnSpPr>
        <p:spPr>
          <a:xfrm flipV="1">
            <a:off x="3196917" y="3950925"/>
            <a:ext cx="1166571" cy="275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7D2C2EA0-F43B-4591-9E35-22A6B25CE145}"/>
              </a:ext>
            </a:extLst>
          </p:cNvPr>
          <p:cNvSpPr/>
          <p:nvPr/>
        </p:nvSpPr>
        <p:spPr>
          <a:xfrm>
            <a:off x="3378150" y="2520121"/>
            <a:ext cx="871232" cy="616815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3468CC37-3B90-4265-82F9-D65C34D3F977}"/>
              </a:ext>
            </a:extLst>
          </p:cNvPr>
          <p:cNvGrpSpPr/>
          <p:nvPr/>
        </p:nvGrpSpPr>
        <p:grpSpPr>
          <a:xfrm>
            <a:off x="4247104" y="5044694"/>
            <a:ext cx="841849" cy="571168"/>
            <a:chOff x="3200989" y="3583582"/>
            <a:chExt cx="1499411" cy="942947"/>
          </a:xfrm>
        </p:grpSpPr>
        <p:sp>
          <p:nvSpPr>
            <p:cNvPr id="255" name="사각형: 둥근 모서리 254">
              <a:extLst>
                <a:ext uri="{FF2B5EF4-FFF2-40B4-BE49-F238E27FC236}">
                  <a16:creationId xmlns:a16="http://schemas.microsoft.com/office/drawing/2014/main" id="{BDB0718F-11A4-4210-8215-5F6D40E60C4E}"/>
                </a:ext>
              </a:extLst>
            </p:cNvPr>
            <p:cNvSpPr/>
            <p:nvPr/>
          </p:nvSpPr>
          <p:spPr>
            <a:xfrm>
              <a:off x="3200989" y="3982787"/>
              <a:ext cx="1499411" cy="543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442A527B-0159-4E40-9095-DD1C9E8E3A8B}"/>
                </a:ext>
              </a:extLst>
            </p:cNvPr>
            <p:cNvSpPr/>
            <p:nvPr/>
          </p:nvSpPr>
          <p:spPr>
            <a:xfrm>
              <a:off x="3299009" y="4081649"/>
              <a:ext cx="399036" cy="3624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9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E1E40810-B893-4AAF-B9E2-D9FF42314CBC}"/>
                </a:ext>
              </a:extLst>
            </p:cNvPr>
            <p:cNvSpPr/>
            <p:nvPr/>
          </p:nvSpPr>
          <p:spPr>
            <a:xfrm>
              <a:off x="3771140" y="4081649"/>
              <a:ext cx="856590" cy="362495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^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47E91EEE-B80C-43BD-B722-1791832F942A}"/>
                </a:ext>
              </a:extLst>
            </p:cNvPr>
            <p:cNvSpPr/>
            <p:nvPr/>
          </p:nvSpPr>
          <p:spPr>
            <a:xfrm>
              <a:off x="3200989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N4</a:t>
              </a:r>
              <a:endParaRPr lang="ko-KR" altLang="en-US" sz="1100" b="1" dirty="0"/>
            </a:p>
          </p:txBody>
        </p:sp>
      </p:grpSp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815D3CC9-3DA8-4360-890E-FC66FE347E7A}"/>
              </a:ext>
            </a:extLst>
          </p:cNvPr>
          <p:cNvGrpSpPr/>
          <p:nvPr/>
        </p:nvGrpSpPr>
        <p:grpSpPr>
          <a:xfrm>
            <a:off x="335675" y="5035131"/>
            <a:ext cx="841849" cy="571168"/>
            <a:chOff x="1026971" y="3583582"/>
            <a:chExt cx="1499411" cy="942947"/>
          </a:xfrm>
        </p:grpSpPr>
        <p:sp>
          <p:nvSpPr>
            <p:cNvPr id="260" name="사각형: 둥근 모서리 259">
              <a:extLst>
                <a:ext uri="{FF2B5EF4-FFF2-40B4-BE49-F238E27FC236}">
                  <a16:creationId xmlns:a16="http://schemas.microsoft.com/office/drawing/2014/main" id="{985D013A-CE9F-4CF5-AE69-FC8C55B5464C}"/>
                </a:ext>
              </a:extLst>
            </p:cNvPr>
            <p:cNvSpPr/>
            <p:nvPr/>
          </p:nvSpPr>
          <p:spPr>
            <a:xfrm>
              <a:off x="1026971" y="3982787"/>
              <a:ext cx="1499411" cy="543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54CE013E-6DF0-4CCF-905D-428A611DEE91}"/>
                </a:ext>
              </a:extLst>
            </p:cNvPr>
            <p:cNvSpPr/>
            <p:nvPr/>
          </p:nvSpPr>
          <p:spPr>
            <a:xfrm>
              <a:off x="1124991" y="4081649"/>
              <a:ext cx="399036" cy="3624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9FF2B2F8-09F4-4EBF-AD41-B529EC9F09F6}"/>
                </a:ext>
              </a:extLst>
            </p:cNvPr>
            <p:cNvSpPr/>
            <p:nvPr/>
          </p:nvSpPr>
          <p:spPr>
            <a:xfrm>
              <a:off x="1597122" y="4081649"/>
              <a:ext cx="856590" cy="362495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</a:rPr>
                <a:t>&amp;N1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306E458C-7C41-4078-B9AC-B28647E37AA8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HEAD</a:t>
              </a:r>
              <a:endParaRPr lang="ko-KR" altLang="en-US" sz="1400" b="1" dirty="0"/>
            </a:p>
          </p:txBody>
        </p:sp>
      </p:grpSp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D3BB2EC1-7537-4523-A5FF-38B882B46A8E}"/>
              </a:ext>
            </a:extLst>
          </p:cNvPr>
          <p:cNvGrpSpPr/>
          <p:nvPr/>
        </p:nvGrpSpPr>
        <p:grpSpPr>
          <a:xfrm>
            <a:off x="5248847" y="5078633"/>
            <a:ext cx="841849" cy="571168"/>
            <a:chOff x="3200989" y="3583582"/>
            <a:chExt cx="1499411" cy="942947"/>
          </a:xfrm>
        </p:grpSpPr>
        <p:sp>
          <p:nvSpPr>
            <p:cNvPr id="265" name="사각형: 둥근 모서리 264">
              <a:extLst>
                <a:ext uri="{FF2B5EF4-FFF2-40B4-BE49-F238E27FC236}">
                  <a16:creationId xmlns:a16="http://schemas.microsoft.com/office/drawing/2014/main" id="{F4CBA1D8-12A1-4D2F-933D-6E8ACFEB60F3}"/>
                </a:ext>
              </a:extLst>
            </p:cNvPr>
            <p:cNvSpPr/>
            <p:nvPr/>
          </p:nvSpPr>
          <p:spPr>
            <a:xfrm>
              <a:off x="3200989" y="3982787"/>
              <a:ext cx="1499411" cy="543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3176C77B-63AE-405A-B1D2-8AFF8796BC1B}"/>
                </a:ext>
              </a:extLst>
            </p:cNvPr>
            <p:cNvSpPr/>
            <p:nvPr/>
          </p:nvSpPr>
          <p:spPr>
            <a:xfrm>
              <a:off x="3299009" y="4081649"/>
              <a:ext cx="399036" cy="3624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C8F10D57-3E85-42B8-B081-84A1AE85DCD3}"/>
                </a:ext>
              </a:extLst>
            </p:cNvPr>
            <p:cNvSpPr/>
            <p:nvPr/>
          </p:nvSpPr>
          <p:spPr>
            <a:xfrm>
              <a:off x="3771140" y="4081649"/>
              <a:ext cx="856590" cy="362495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^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CA034EC9-0ED7-4048-8534-A302242E941C}"/>
                </a:ext>
              </a:extLst>
            </p:cNvPr>
            <p:cNvSpPr/>
            <p:nvPr/>
          </p:nvSpPr>
          <p:spPr>
            <a:xfrm>
              <a:off x="3200989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TAIL</a:t>
              </a:r>
              <a:endParaRPr lang="ko-KR" altLang="en-US" sz="1400" b="1" dirty="0"/>
            </a:p>
          </p:txBody>
        </p:sp>
      </p:grp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ABFEAC4E-EDF4-417C-92A2-B3899B7F713B}"/>
              </a:ext>
            </a:extLst>
          </p:cNvPr>
          <p:cNvCxnSpPr>
            <a:cxnSpLocks/>
            <a:stCxn id="260" idx="3"/>
            <a:endCxn id="276" idx="1"/>
          </p:cNvCxnSpPr>
          <p:nvPr/>
        </p:nvCxnSpPr>
        <p:spPr>
          <a:xfrm>
            <a:off x="1177524" y="5441620"/>
            <a:ext cx="142563" cy="214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DA68928B-5855-4F72-90D8-E6033BF6BB4D}"/>
              </a:ext>
            </a:extLst>
          </p:cNvPr>
          <p:cNvGrpSpPr/>
          <p:nvPr/>
        </p:nvGrpSpPr>
        <p:grpSpPr>
          <a:xfrm>
            <a:off x="2314267" y="5037950"/>
            <a:ext cx="841849" cy="571168"/>
            <a:chOff x="1026971" y="3583582"/>
            <a:chExt cx="1499411" cy="942947"/>
          </a:xfrm>
        </p:grpSpPr>
        <p:sp>
          <p:nvSpPr>
            <p:cNvPr id="271" name="사각형: 둥근 모서리 270">
              <a:extLst>
                <a:ext uri="{FF2B5EF4-FFF2-40B4-BE49-F238E27FC236}">
                  <a16:creationId xmlns:a16="http://schemas.microsoft.com/office/drawing/2014/main" id="{FA8D825C-7C77-461B-844C-82606E19F9CB}"/>
                </a:ext>
              </a:extLst>
            </p:cNvPr>
            <p:cNvSpPr/>
            <p:nvPr/>
          </p:nvSpPr>
          <p:spPr>
            <a:xfrm>
              <a:off x="1026971" y="3982787"/>
              <a:ext cx="1499411" cy="543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6B577C48-8AD1-4B18-B02D-B70FC74FE732}"/>
                </a:ext>
              </a:extLst>
            </p:cNvPr>
            <p:cNvSpPr/>
            <p:nvPr/>
          </p:nvSpPr>
          <p:spPr>
            <a:xfrm>
              <a:off x="1124991" y="4081649"/>
              <a:ext cx="399036" cy="3624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7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CE900AAC-7042-49A2-A08B-33FDE94E6C8D}"/>
                </a:ext>
              </a:extLst>
            </p:cNvPr>
            <p:cNvSpPr/>
            <p:nvPr/>
          </p:nvSpPr>
          <p:spPr>
            <a:xfrm>
              <a:off x="1597122" y="4081649"/>
              <a:ext cx="856590" cy="362495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&amp;TAIL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F88E7ADB-36FF-41F2-8465-B9D074546203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N2</a:t>
              </a:r>
              <a:endParaRPr lang="ko-KR" altLang="en-US" sz="1400" b="1" dirty="0"/>
            </a:p>
          </p:txBody>
        </p:sp>
      </p:grp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FBB34436-3FDF-4927-BDFF-13039D4AE72F}"/>
              </a:ext>
            </a:extLst>
          </p:cNvPr>
          <p:cNvGrpSpPr/>
          <p:nvPr/>
        </p:nvGrpSpPr>
        <p:grpSpPr>
          <a:xfrm>
            <a:off x="1320087" y="5045920"/>
            <a:ext cx="841849" cy="581805"/>
            <a:chOff x="1026971" y="3566021"/>
            <a:chExt cx="1499411" cy="960508"/>
          </a:xfrm>
        </p:grpSpPr>
        <p:sp>
          <p:nvSpPr>
            <p:cNvPr id="276" name="사각형: 둥근 모서리 275">
              <a:extLst>
                <a:ext uri="{FF2B5EF4-FFF2-40B4-BE49-F238E27FC236}">
                  <a16:creationId xmlns:a16="http://schemas.microsoft.com/office/drawing/2014/main" id="{7F467E05-D821-46FA-9435-9F4ED58C5980}"/>
                </a:ext>
              </a:extLst>
            </p:cNvPr>
            <p:cNvSpPr/>
            <p:nvPr/>
          </p:nvSpPr>
          <p:spPr>
            <a:xfrm>
              <a:off x="1026971" y="3982787"/>
              <a:ext cx="1499411" cy="543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F2606E7A-92B2-4579-9975-CABC5DFE76AE}"/>
                </a:ext>
              </a:extLst>
            </p:cNvPr>
            <p:cNvSpPr/>
            <p:nvPr/>
          </p:nvSpPr>
          <p:spPr>
            <a:xfrm>
              <a:off x="1124991" y="4081649"/>
              <a:ext cx="399036" cy="3624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C521D7D0-532B-4940-965E-9EDBA814895B}"/>
                </a:ext>
              </a:extLst>
            </p:cNvPr>
            <p:cNvSpPr/>
            <p:nvPr/>
          </p:nvSpPr>
          <p:spPr>
            <a:xfrm>
              <a:off x="1597122" y="4081649"/>
              <a:ext cx="856590" cy="362495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</a:rPr>
                <a:t>&amp;N2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7FF41CA1-98C8-4D5E-8011-9FF78DB5BBCF}"/>
                </a:ext>
              </a:extLst>
            </p:cNvPr>
            <p:cNvSpPr/>
            <p:nvPr/>
          </p:nvSpPr>
          <p:spPr>
            <a:xfrm>
              <a:off x="1026971" y="3566021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N1</a:t>
              </a:r>
              <a:endParaRPr lang="ko-KR" altLang="en-US" sz="1400" b="1" dirty="0"/>
            </a:p>
          </p:txBody>
        </p:sp>
      </p:grp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1F1F9632-F588-4471-A480-D3FE4D9F4A0E}"/>
              </a:ext>
            </a:extLst>
          </p:cNvPr>
          <p:cNvCxnSpPr>
            <a:cxnSpLocks/>
            <a:stCxn id="276" idx="3"/>
            <a:endCxn id="271" idx="1"/>
          </p:cNvCxnSpPr>
          <p:nvPr/>
        </p:nvCxnSpPr>
        <p:spPr>
          <a:xfrm flipV="1">
            <a:off x="2161936" y="5444439"/>
            <a:ext cx="152331" cy="186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317CF3C3-6119-4ACE-B63E-69B416C3B230}"/>
              </a:ext>
            </a:extLst>
          </p:cNvPr>
          <p:cNvSpPr/>
          <p:nvPr/>
        </p:nvSpPr>
        <p:spPr>
          <a:xfrm>
            <a:off x="2283978" y="4989958"/>
            <a:ext cx="871232" cy="616815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DDA9F1D4-5BA1-4A31-9B5D-A594AE6E8C74}"/>
              </a:ext>
            </a:extLst>
          </p:cNvPr>
          <p:cNvCxnSpPr>
            <a:cxnSpLocks/>
            <a:stCxn id="255" idx="3"/>
            <a:endCxn id="265" idx="1"/>
          </p:cNvCxnSpPr>
          <p:nvPr/>
        </p:nvCxnSpPr>
        <p:spPr>
          <a:xfrm>
            <a:off x="5088953" y="5451183"/>
            <a:ext cx="159894" cy="339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3" name="그룹 282">
            <a:extLst>
              <a:ext uri="{FF2B5EF4-FFF2-40B4-BE49-F238E27FC236}">
                <a16:creationId xmlns:a16="http://schemas.microsoft.com/office/drawing/2014/main" id="{7DC4691F-D6FC-4485-A0A6-909131D55DA0}"/>
              </a:ext>
            </a:extLst>
          </p:cNvPr>
          <p:cNvGrpSpPr/>
          <p:nvPr/>
        </p:nvGrpSpPr>
        <p:grpSpPr>
          <a:xfrm>
            <a:off x="907800" y="5758779"/>
            <a:ext cx="2176896" cy="571168"/>
            <a:chOff x="1026971" y="3583582"/>
            <a:chExt cx="3877253" cy="942947"/>
          </a:xfrm>
        </p:grpSpPr>
        <p:sp>
          <p:nvSpPr>
            <p:cNvPr id="284" name="사각형: 둥근 모서리 283">
              <a:extLst>
                <a:ext uri="{FF2B5EF4-FFF2-40B4-BE49-F238E27FC236}">
                  <a16:creationId xmlns:a16="http://schemas.microsoft.com/office/drawing/2014/main" id="{7A292B04-9FE7-4A3E-BCDF-FDD8EDEE8B09}"/>
                </a:ext>
              </a:extLst>
            </p:cNvPr>
            <p:cNvSpPr/>
            <p:nvPr/>
          </p:nvSpPr>
          <p:spPr>
            <a:xfrm>
              <a:off x="1026971" y="3982787"/>
              <a:ext cx="1499411" cy="543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1D65159A-6969-4275-87A0-CD7962DCC15C}"/>
                </a:ext>
              </a:extLst>
            </p:cNvPr>
            <p:cNvSpPr/>
            <p:nvPr/>
          </p:nvSpPr>
          <p:spPr>
            <a:xfrm>
              <a:off x="4505188" y="3851206"/>
              <a:ext cx="399036" cy="3624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8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06EC175B-CE37-464E-AAC7-0670F2792864}"/>
                </a:ext>
              </a:extLst>
            </p:cNvPr>
            <p:cNvSpPr/>
            <p:nvPr/>
          </p:nvSpPr>
          <p:spPr>
            <a:xfrm>
              <a:off x="1597122" y="4081649"/>
              <a:ext cx="856590" cy="362495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DE10D527-D315-48A9-BF0C-D05834256F45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N3</a:t>
              </a:r>
              <a:endParaRPr lang="ko-KR" altLang="en-US" sz="1400" b="1" dirty="0"/>
            </a:p>
          </p:txBody>
        </p:sp>
      </p:grp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id="{92D59F45-145E-4DAB-A5B7-A7F50AEB7056}"/>
              </a:ext>
            </a:extLst>
          </p:cNvPr>
          <p:cNvCxnSpPr>
            <a:cxnSpLocks/>
            <a:stCxn id="271" idx="3"/>
            <a:endCxn id="255" idx="1"/>
          </p:cNvCxnSpPr>
          <p:nvPr/>
        </p:nvCxnSpPr>
        <p:spPr>
          <a:xfrm>
            <a:off x="3156116" y="5444439"/>
            <a:ext cx="1090988" cy="67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C251E6F3-2B02-4B40-B720-646F01FC1F2A}"/>
              </a:ext>
            </a:extLst>
          </p:cNvPr>
          <p:cNvSpPr/>
          <p:nvPr/>
        </p:nvSpPr>
        <p:spPr>
          <a:xfrm>
            <a:off x="901299" y="5736439"/>
            <a:ext cx="871232" cy="616815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73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53022-D556-4E31-8EA1-C20CF136D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0" y="271145"/>
            <a:ext cx="7382237" cy="716280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리스트 동작구현 </a:t>
            </a:r>
            <a:r>
              <a:rPr lang="en-US" altLang="ko-KR" sz="2500" dirty="0"/>
              <a:t>(5) : </a:t>
            </a:r>
            <a:r>
              <a:rPr lang="ko-KR" altLang="en-US" sz="2500" dirty="0"/>
              <a:t>리스트 데이터 삽입</a:t>
            </a:r>
            <a:r>
              <a:rPr lang="en-US" altLang="ko-KR" sz="2500" dirty="0"/>
              <a:t> </a:t>
            </a:r>
            <a:endParaRPr lang="ko-KR" altLang="en-US" sz="2500" dirty="0"/>
          </a:p>
        </p:txBody>
      </p: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BEB853B5-ACFC-4C85-B889-42F395364824}"/>
              </a:ext>
            </a:extLst>
          </p:cNvPr>
          <p:cNvSpPr/>
          <p:nvPr/>
        </p:nvSpPr>
        <p:spPr>
          <a:xfrm>
            <a:off x="303925" y="883730"/>
            <a:ext cx="5745480" cy="5599430"/>
          </a:xfrm>
          <a:prstGeom prst="roundRect">
            <a:avLst>
              <a:gd name="adj" fmla="val 3047"/>
            </a:avLst>
          </a:prstGeom>
          <a:solidFill>
            <a:schemeClr val="tx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/>
              <a:t>리스트의 삽입 위치 이전까지 커서를</a:t>
            </a:r>
            <a:r>
              <a:rPr lang="en-US" altLang="ko-KR" dirty="0"/>
              <a:t> </a:t>
            </a:r>
            <a:r>
              <a:rPr lang="ko-KR" altLang="en-US" dirty="0"/>
              <a:t>이동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추가한 노드의 다음 노드를 커서의 다음 노드로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커서의 다음 노드에 추가 노드를 입력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Size</a:t>
            </a:r>
            <a:r>
              <a:rPr lang="ko-KR" altLang="en-US" dirty="0"/>
              <a:t>를 증가</a:t>
            </a:r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5050972-F2E9-46C1-98AF-F7F3812DEFB8}"/>
              </a:ext>
            </a:extLst>
          </p:cNvPr>
          <p:cNvGrpSpPr/>
          <p:nvPr/>
        </p:nvGrpSpPr>
        <p:grpSpPr>
          <a:xfrm>
            <a:off x="589204" y="1306877"/>
            <a:ext cx="5052203" cy="630244"/>
            <a:chOff x="576134" y="1528419"/>
            <a:chExt cx="5052203" cy="630244"/>
          </a:xfrm>
        </p:grpSpPr>
        <p:sp>
          <p:nvSpPr>
            <p:cNvPr id="291" name="사각형: 둥근 모서리 290">
              <a:extLst>
                <a:ext uri="{FF2B5EF4-FFF2-40B4-BE49-F238E27FC236}">
                  <a16:creationId xmlns:a16="http://schemas.microsoft.com/office/drawing/2014/main" id="{43282267-639C-4954-B6DC-752CB437D8C1}"/>
                </a:ext>
              </a:extLst>
            </p:cNvPr>
            <p:cNvSpPr/>
            <p:nvPr/>
          </p:nvSpPr>
          <p:spPr>
            <a:xfrm>
              <a:off x="3670607" y="1826536"/>
              <a:ext cx="841849" cy="3293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2C153005-8C33-41BF-BD69-1CD259D3DAC3}"/>
                </a:ext>
              </a:extLst>
            </p:cNvPr>
            <p:cNvSpPr/>
            <p:nvPr/>
          </p:nvSpPr>
          <p:spPr>
            <a:xfrm>
              <a:off x="3725641" y="1886419"/>
              <a:ext cx="224040" cy="21957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9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1AB88BCC-4F11-48D6-B345-48C6B65C9D83}"/>
                </a:ext>
              </a:extLst>
            </p:cNvPr>
            <p:cNvSpPr/>
            <p:nvPr/>
          </p:nvSpPr>
          <p:spPr>
            <a:xfrm>
              <a:off x="3990720" y="1886419"/>
              <a:ext cx="480935" cy="219573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tail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3BBE7780-9CC5-43BC-96C4-85D743AFCA00}"/>
                </a:ext>
              </a:extLst>
            </p:cNvPr>
            <p:cNvSpPr/>
            <p:nvPr/>
          </p:nvSpPr>
          <p:spPr>
            <a:xfrm>
              <a:off x="3670607" y="1584727"/>
              <a:ext cx="841849" cy="2418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N3</a:t>
              </a:r>
              <a:endParaRPr lang="ko-KR" altLang="en-US" sz="1100" b="1" dirty="0"/>
            </a:p>
          </p:txBody>
        </p:sp>
        <p:sp>
          <p:nvSpPr>
            <p:cNvPr id="202" name="사각형: 둥근 모서리 201">
              <a:extLst>
                <a:ext uri="{FF2B5EF4-FFF2-40B4-BE49-F238E27FC236}">
                  <a16:creationId xmlns:a16="http://schemas.microsoft.com/office/drawing/2014/main" id="{6269AACE-BB08-48E0-BD77-AC8AB810F51B}"/>
                </a:ext>
              </a:extLst>
            </p:cNvPr>
            <p:cNvSpPr/>
            <p:nvPr/>
          </p:nvSpPr>
          <p:spPr>
            <a:xfrm>
              <a:off x="576134" y="1807878"/>
              <a:ext cx="841849" cy="3293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3FF7DEE5-43EE-455F-BDEC-BEBFE83549B1}"/>
                </a:ext>
              </a:extLst>
            </p:cNvPr>
            <p:cNvSpPr/>
            <p:nvPr/>
          </p:nvSpPr>
          <p:spPr>
            <a:xfrm>
              <a:off x="631168" y="1867761"/>
              <a:ext cx="224040" cy="21957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56C072F9-8262-49C3-8899-F5E8A38B10C8}"/>
                </a:ext>
              </a:extLst>
            </p:cNvPr>
            <p:cNvSpPr/>
            <p:nvPr/>
          </p:nvSpPr>
          <p:spPr>
            <a:xfrm>
              <a:off x="896247" y="1867761"/>
              <a:ext cx="480935" cy="219573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</a:rPr>
                <a:t>&amp;N1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CF3243CA-4175-430E-B9FA-775D2753F41E}"/>
                </a:ext>
              </a:extLst>
            </p:cNvPr>
            <p:cNvSpPr/>
            <p:nvPr/>
          </p:nvSpPr>
          <p:spPr>
            <a:xfrm>
              <a:off x="576134" y="1566069"/>
              <a:ext cx="841849" cy="2418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HEAD</a:t>
              </a:r>
              <a:endParaRPr lang="ko-KR" altLang="en-US" sz="1400" b="1" dirty="0"/>
            </a:p>
          </p:txBody>
        </p:sp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035CB173-73F8-4242-A5E2-AFC88D7A75D8}"/>
                </a:ext>
              </a:extLst>
            </p:cNvPr>
            <p:cNvSpPr/>
            <p:nvPr/>
          </p:nvSpPr>
          <p:spPr>
            <a:xfrm>
              <a:off x="4786488" y="1826536"/>
              <a:ext cx="841849" cy="3293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0FCEEC1A-3478-44DD-983C-7D67F2E5FBBF}"/>
                </a:ext>
              </a:extLst>
            </p:cNvPr>
            <p:cNvSpPr/>
            <p:nvPr/>
          </p:nvSpPr>
          <p:spPr>
            <a:xfrm>
              <a:off x="4841522" y="1886419"/>
              <a:ext cx="224040" cy="21957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1356CFD0-1A9A-4C95-87EE-E01D49F4C8CE}"/>
                </a:ext>
              </a:extLst>
            </p:cNvPr>
            <p:cNvSpPr/>
            <p:nvPr/>
          </p:nvSpPr>
          <p:spPr>
            <a:xfrm>
              <a:off x="5106601" y="1886419"/>
              <a:ext cx="480935" cy="219573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^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3B25851F-453B-4FA6-9562-0CFC9767E382}"/>
                </a:ext>
              </a:extLst>
            </p:cNvPr>
            <p:cNvSpPr/>
            <p:nvPr/>
          </p:nvSpPr>
          <p:spPr>
            <a:xfrm>
              <a:off x="4786488" y="1584727"/>
              <a:ext cx="841849" cy="2418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TAIL</a:t>
              </a:r>
              <a:endParaRPr lang="ko-KR" altLang="en-US" sz="1400" b="1" dirty="0"/>
            </a:p>
          </p:txBody>
        </p:sp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id="{8D90BD7D-1FD0-4A86-8AE5-5AE4E07B8F79}"/>
                </a:ext>
              </a:extLst>
            </p:cNvPr>
            <p:cNvCxnSpPr>
              <a:cxnSpLocks/>
              <a:stCxn id="202" idx="3"/>
              <a:endCxn id="190" idx="1"/>
            </p:cNvCxnSpPr>
            <p:nvPr/>
          </p:nvCxnSpPr>
          <p:spPr>
            <a:xfrm>
              <a:off x="1417983" y="1972558"/>
              <a:ext cx="142563" cy="2142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사각형: 둥근 모서리 193">
              <a:extLst>
                <a:ext uri="{FF2B5EF4-FFF2-40B4-BE49-F238E27FC236}">
                  <a16:creationId xmlns:a16="http://schemas.microsoft.com/office/drawing/2014/main" id="{B6C17A69-7597-4F91-90A7-A2A54D05D907}"/>
                </a:ext>
              </a:extLst>
            </p:cNvPr>
            <p:cNvSpPr/>
            <p:nvPr/>
          </p:nvSpPr>
          <p:spPr>
            <a:xfrm>
              <a:off x="2554726" y="1810697"/>
              <a:ext cx="841849" cy="3293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54682A42-D2BC-48D7-A2D0-A140352D34DB}"/>
                </a:ext>
              </a:extLst>
            </p:cNvPr>
            <p:cNvSpPr/>
            <p:nvPr/>
          </p:nvSpPr>
          <p:spPr>
            <a:xfrm>
              <a:off x="2609760" y="1870580"/>
              <a:ext cx="224040" cy="21957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7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A895BCDE-87E6-4519-A396-2B443DEBC7BE}"/>
                </a:ext>
              </a:extLst>
            </p:cNvPr>
            <p:cNvSpPr/>
            <p:nvPr/>
          </p:nvSpPr>
          <p:spPr>
            <a:xfrm>
              <a:off x="2874839" y="1870580"/>
              <a:ext cx="480935" cy="219573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&amp;N3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745D0357-FB42-4A5C-9015-1936C4BD8529}"/>
                </a:ext>
              </a:extLst>
            </p:cNvPr>
            <p:cNvSpPr/>
            <p:nvPr/>
          </p:nvSpPr>
          <p:spPr>
            <a:xfrm>
              <a:off x="2554726" y="1568888"/>
              <a:ext cx="841849" cy="2418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N2</a:t>
              </a:r>
              <a:endParaRPr lang="ko-KR" altLang="en-US" sz="1400" b="1" dirty="0"/>
            </a:p>
          </p:txBody>
        </p: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0EF33E5C-0EC7-493E-A430-FF7ED10B3CBE}"/>
                </a:ext>
              </a:extLst>
            </p:cNvPr>
            <p:cNvCxnSpPr>
              <a:cxnSpLocks/>
              <a:stCxn id="194" idx="3"/>
              <a:endCxn id="291" idx="1"/>
            </p:cNvCxnSpPr>
            <p:nvPr/>
          </p:nvCxnSpPr>
          <p:spPr>
            <a:xfrm>
              <a:off x="3396575" y="1975377"/>
              <a:ext cx="274032" cy="1583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사각형: 둥근 모서리 189">
              <a:extLst>
                <a:ext uri="{FF2B5EF4-FFF2-40B4-BE49-F238E27FC236}">
                  <a16:creationId xmlns:a16="http://schemas.microsoft.com/office/drawing/2014/main" id="{E5C65F91-78D3-4E96-B555-9A9255697CC4}"/>
                </a:ext>
              </a:extLst>
            </p:cNvPr>
            <p:cNvSpPr/>
            <p:nvPr/>
          </p:nvSpPr>
          <p:spPr>
            <a:xfrm>
              <a:off x="1560546" y="1829304"/>
              <a:ext cx="841849" cy="3293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3A20E76A-71F7-4E72-AEC6-1318C3A2AB94}"/>
                </a:ext>
              </a:extLst>
            </p:cNvPr>
            <p:cNvSpPr/>
            <p:nvPr/>
          </p:nvSpPr>
          <p:spPr>
            <a:xfrm>
              <a:off x="1615580" y="1889187"/>
              <a:ext cx="224040" cy="21957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D6DDAEB8-853B-4848-B361-9295542B8BE1}"/>
                </a:ext>
              </a:extLst>
            </p:cNvPr>
            <p:cNvSpPr/>
            <p:nvPr/>
          </p:nvSpPr>
          <p:spPr>
            <a:xfrm>
              <a:off x="1880659" y="1889187"/>
              <a:ext cx="480935" cy="219573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</a:rPr>
                <a:t>&amp;N2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A2BA648D-A133-4B77-8635-885D9034178A}"/>
                </a:ext>
              </a:extLst>
            </p:cNvPr>
            <p:cNvSpPr/>
            <p:nvPr/>
          </p:nvSpPr>
          <p:spPr>
            <a:xfrm>
              <a:off x="1560546" y="1576858"/>
              <a:ext cx="841849" cy="2418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N1</a:t>
              </a:r>
              <a:endParaRPr lang="ko-KR" altLang="en-US" sz="1400" b="1" dirty="0"/>
            </a:p>
          </p:txBody>
        </p: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A0767C7D-4585-442F-A643-C0B21F282A59}"/>
                </a:ext>
              </a:extLst>
            </p:cNvPr>
            <p:cNvCxnSpPr>
              <a:cxnSpLocks/>
              <a:stCxn id="190" idx="3"/>
              <a:endCxn id="194" idx="1"/>
            </p:cNvCxnSpPr>
            <p:nvPr/>
          </p:nvCxnSpPr>
          <p:spPr>
            <a:xfrm flipV="1">
              <a:off x="2402395" y="1975377"/>
              <a:ext cx="152331" cy="1860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3C05DD2F-971F-44A4-83D2-7634ED83BC3B}"/>
                </a:ext>
              </a:extLst>
            </p:cNvPr>
            <p:cNvSpPr/>
            <p:nvPr/>
          </p:nvSpPr>
          <p:spPr>
            <a:xfrm>
              <a:off x="2539891" y="1528419"/>
              <a:ext cx="871232" cy="616815"/>
            </a:xfrm>
            <a:prstGeom prst="rect">
              <a:avLst/>
            </a:prstGeom>
            <a:noFill/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3" name="직선 화살표 연결선 182">
              <a:extLst>
                <a:ext uri="{FF2B5EF4-FFF2-40B4-BE49-F238E27FC236}">
                  <a16:creationId xmlns:a16="http://schemas.microsoft.com/office/drawing/2014/main" id="{EA596471-EF54-47A4-8445-DB4A3958013E}"/>
                </a:ext>
              </a:extLst>
            </p:cNvPr>
            <p:cNvCxnSpPr>
              <a:cxnSpLocks/>
              <a:stCxn id="291" idx="3"/>
              <a:endCxn id="198" idx="1"/>
            </p:cNvCxnSpPr>
            <p:nvPr/>
          </p:nvCxnSpPr>
          <p:spPr>
            <a:xfrm>
              <a:off x="4512456" y="1991216"/>
              <a:ext cx="274032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E0F52938-820B-493E-ADCF-4D3FFA5A3CD8}"/>
              </a:ext>
            </a:extLst>
          </p:cNvPr>
          <p:cNvGrpSpPr/>
          <p:nvPr/>
        </p:nvGrpSpPr>
        <p:grpSpPr>
          <a:xfrm>
            <a:off x="3018844" y="2179102"/>
            <a:ext cx="841849" cy="571168"/>
            <a:chOff x="1026971" y="3583582"/>
            <a:chExt cx="1499411" cy="942947"/>
          </a:xfrm>
        </p:grpSpPr>
        <p:sp>
          <p:nvSpPr>
            <p:cNvPr id="186" name="사각형: 둥근 모서리 185">
              <a:extLst>
                <a:ext uri="{FF2B5EF4-FFF2-40B4-BE49-F238E27FC236}">
                  <a16:creationId xmlns:a16="http://schemas.microsoft.com/office/drawing/2014/main" id="{62A8E126-BC4E-48FC-8548-B795905F1676}"/>
                </a:ext>
              </a:extLst>
            </p:cNvPr>
            <p:cNvSpPr/>
            <p:nvPr/>
          </p:nvSpPr>
          <p:spPr>
            <a:xfrm>
              <a:off x="1026971" y="3982787"/>
              <a:ext cx="1499411" cy="543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01E5B04B-6D11-4F56-963C-3EB7CB787059}"/>
                </a:ext>
              </a:extLst>
            </p:cNvPr>
            <p:cNvSpPr/>
            <p:nvPr/>
          </p:nvSpPr>
          <p:spPr>
            <a:xfrm>
              <a:off x="1124991" y="4081649"/>
              <a:ext cx="399036" cy="3624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8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BC66CBDD-AFD7-4E86-A013-E06E95420D56}"/>
                </a:ext>
              </a:extLst>
            </p:cNvPr>
            <p:cNvSpPr/>
            <p:nvPr/>
          </p:nvSpPr>
          <p:spPr>
            <a:xfrm>
              <a:off x="1597122" y="4081649"/>
              <a:ext cx="856590" cy="362495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&amp;TAIL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6B29013F-AB1C-4E71-A85C-7790BEDFE5E6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New</a:t>
              </a:r>
              <a:br>
                <a:rPr lang="en-US" altLang="ko-KR" sz="1400" b="1" dirty="0"/>
              </a:br>
              <a:r>
                <a:rPr lang="en-US" altLang="ko-KR" sz="1400" b="1" dirty="0"/>
                <a:t>Node</a:t>
              </a:r>
              <a:endParaRPr lang="ko-KR" altLang="en-US" sz="1400" b="1" dirty="0"/>
            </a:p>
          </p:txBody>
        </p:sp>
      </p:grpSp>
      <p:sp>
        <p:nvSpPr>
          <p:cNvPr id="326" name="사각형: 둥근 모서리 325">
            <a:extLst>
              <a:ext uri="{FF2B5EF4-FFF2-40B4-BE49-F238E27FC236}">
                <a16:creationId xmlns:a16="http://schemas.microsoft.com/office/drawing/2014/main" id="{8E73F692-0AAE-4A9F-9CB4-8FE746FCA4E0}"/>
              </a:ext>
            </a:extLst>
          </p:cNvPr>
          <p:cNvSpPr/>
          <p:nvPr/>
        </p:nvSpPr>
        <p:spPr>
          <a:xfrm>
            <a:off x="4066610" y="3533340"/>
            <a:ext cx="841849" cy="329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EA39BB6D-FADB-413B-979B-23789A76DE87}"/>
              </a:ext>
            </a:extLst>
          </p:cNvPr>
          <p:cNvSpPr/>
          <p:nvPr/>
        </p:nvSpPr>
        <p:spPr>
          <a:xfrm>
            <a:off x="4121644" y="3593223"/>
            <a:ext cx="224040" cy="219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65BF79DF-1A67-4ACA-8170-F8219E458C1D}"/>
              </a:ext>
            </a:extLst>
          </p:cNvPr>
          <p:cNvSpPr/>
          <p:nvPr/>
        </p:nvSpPr>
        <p:spPr>
          <a:xfrm>
            <a:off x="4386723" y="3593223"/>
            <a:ext cx="480935" cy="21957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tail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6A4DE33C-7029-449D-BE7A-F740A7A66FEA}"/>
              </a:ext>
            </a:extLst>
          </p:cNvPr>
          <p:cNvSpPr/>
          <p:nvPr/>
        </p:nvSpPr>
        <p:spPr>
          <a:xfrm>
            <a:off x="4066610" y="3291531"/>
            <a:ext cx="841849" cy="2418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N3</a:t>
            </a:r>
            <a:endParaRPr lang="ko-KR" altLang="en-US" sz="1100" b="1" dirty="0"/>
          </a:p>
        </p:txBody>
      </p:sp>
      <p:sp>
        <p:nvSpPr>
          <p:cNvPr id="330" name="사각형: 둥근 모서리 329">
            <a:extLst>
              <a:ext uri="{FF2B5EF4-FFF2-40B4-BE49-F238E27FC236}">
                <a16:creationId xmlns:a16="http://schemas.microsoft.com/office/drawing/2014/main" id="{8109871C-F27D-4450-BF8A-1628AD3237E5}"/>
              </a:ext>
            </a:extLst>
          </p:cNvPr>
          <p:cNvSpPr/>
          <p:nvPr/>
        </p:nvSpPr>
        <p:spPr>
          <a:xfrm>
            <a:off x="399606" y="3556677"/>
            <a:ext cx="841849" cy="329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633A360A-EEE8-4467-8F38-42961805D8FD}"/>
              </a:ext>
            </a:extLst>
          </p:cNvPr>
          <p:cNvSpPr/>
          <p:nvPr/>
        </p:nvSpPr>
        <p:spPr>
          <a:xfrm>
            <a:off x="454640" y="3616560"/>
            <a:ext cx="224040" cy="219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0C5A7A4B-74EE-48F7-A871-D01FD6FFC934}"/>
              </a:ext>
            </a:extLst>
          </p:cNvPr>
          <p:cNvSpPr/>
          <p:nvPr/>
        </p:nvSpPr>
        <p:spPr>
          <a:xfrm>
            <a:off x="719719" y="3616560"/>
            <a:ext cx="480935" cy="21957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&amp;N1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32EAE4D2-6CBB-4182-8A3C-2B117EBA8ED6}"/>
              </a:ext>
            </a:extLst>
          </p:cNvPr>
          <p:cNvSpPr/>
          <p:nvPr/>
        </p:nvSpPr>
        <p:spPr>
          <a:xfrm>
            <a:off x="399606" y="3314868"/>
            <a:ext cx="841849" cy="2418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HEAD</a:t>
            </a:r>
            <a:endParaRPr lang="ko-KR" altLang="en-US" sz="1400" b="1" dirty="0"/>
          </a:p>
        </p:txBody>
      </p:sp>
      <p:sp>
        <p:nvSpPr>
          <p:cNvPr id="334" name="사각형: 둥근 모서리 333">
            <a:extLst>
              <a:ext uri="{FF2B5EF4-FFF2-40B4-BE49-F238E27FC236}">
                <a16:creationId xmlns:a16="http://schemas.microsoft.com/office/drawing/2014/main" id="{8AC32DB3-91AF-4759-AF59-C783E06FA251}"/>
              </a:ext>
            </a:extLst>
          </p:cNvPr>
          <p:cNvSpPr/>
          <p:nvPr/>
        </p:nvSpPr>
        <p:spPr>
          <a:xfrm>
            <a:off x="5182491" y="3533340"/>
            <a:ext cx="841849" cy="329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C9154376-46A0-48CA-BFF7-B9E00DAD4332}"/>
              </a:ext>
            </a:extLst>
          </p:cNvPr>
          <p:cNvSpPr/>
          <p:nvPr/>
        </p:nvSpPr>
        <p:spPr>
          <a:xfrm>
            <a:off x="5237525" y="3593223"/>
            <a:ext cx="224040" cy="219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71E9B6D3-60CF-49C0-9B13-D10EC9E98019}"/>
              </a:ext>
            </a:extLst>
          </p:cNvPr>
          <p:cNvSpPr/>
          <p:nvPr/>
        </p:nvSpPr>
        <p:spPr>
          <a:xfrm>
            <a:off x="5502604" y="3593223"/>
            <a:ext cx="480935" cy="21957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^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132F3E38-565C-484A-85E3-0F5784546C6A}"/>
              </a:ext>
            </a:extLst>
          </p:cNvPr>
          <p:cNvSpPr/>
          <p:nvPr/>
        </p:nvSpPr>
        <p:spPr>
          <a:xfrm>
            <a:off x="5182491" y="3291531"/>
            <a:ext cx="841849" cy="2418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TAIL</a:t>
            </a:r>
            <a:endParaRPr lang="ko-KR" altLang="en-US" sz="1400" b="1" dirty="0"/>
          </a:p>
        </p:txBody>
      </p:sp>
      <p:cxnSp>
        <p:nvCxnSpPr>
          <p:cNvPr id="338" name="직선 화살표 연결선 337">
            <a:extLst>
              <a:ext uri="{FF2B5EF4-FFF2-40B4-BE49-F238E27FC236}">
                <a16:creationId xmlns:a16="http://schemas.microsoft.com/office/drawing/2014/main" id="{09F9BA56-3494-4DD6-AA91-B5F015EBA276}"/>
              </a:ext>
            </a:extLst>
          </p:cNvPr>
          <p:cNvCxnSpPr>
            <a:cxnSpLocks/>
            <a:stCxn id="330" idx="3"/>
            <a:endCxn id="344" idx="1"/>
          </p:cNvCxnSpPr>
          <p:nvPr/>
        </p:nvCxnSpPr>
        <p:spPr>
          <a:xfrm>
            <a:off x="1241455" y="3721357"/>
            <a:ext cx="142563" cy="214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사각형: 둥근 모서리 338">
            <a:extLst>
              <a:ext uri="{FF2B5EF4-FFF2-40B4-BE49-F238E27FC236}">
                <a16:creationId xmlns:a16="http://schemas.microsoft.com/office/drawing/2014/main" id="{2491888D-6F01-4C45-B73F-1FCAB4A202CD}"/>
              </a:ext>
            </a:extLst>
          </p:cNvPr>
          <p:cNvSpPr/>
          <p:nvPr/>
        </p:nvSpPr>
        <p:spPr>
          <a:xfrm>
            <a:off x="2378198" y="3559496"/>
            <a:ext cx="841849" cy="329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0" name="직사각형 339">
            <a:extLst>
              <a:ext uri="{FF2B5EF4-FFF2-40B4-BE49-F238E27FC236}">
                <a16:creationId xmlns:a16="http://schemas.microsoft.com/office/drawing/2014/main" id="{02BDAEA3-4EC5-4C02-B6E8-9BBC54432A0B}"/>
              </a:ext>
            </a:extLst>
          </p:cNvPr>
          <p:cNvSpPr/>
          <p:nvPr/>
        </p:nvSpPr>
        <p:spPr>
          <a:xfrm>
            <a:off x="2433232" y="3619379"/>
            <a:ext cx="224040" cy="219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1" name="직사각형 340">
            <a:extLst>
              <a:ext uri="{FF2B5EF4-FFF2-40B4-BE49-F238E27FC236}">
                <a16:creationId xmlns:a16="http://schemas.microsoft.com/office/drawing/2014/main" id="{4DACBDA8-C35C-415C-BBEC-A8649828C341}"/>
              </a:ext>
            </a:extLst>
          </p:cNvPr>
          <p:cNvSpPr/>
          <p:nvPr/>
        </p:nvSpPr>
        <p:spPr>
          <a:xfrm>
            <a:off x="2698311" y="3619379"/>
            <a:ext cx="480935" cy="21957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&amp;N3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B74E4C53-63DE-4310-82DD-12AD5C65AF4A}"/>
              </a:ext>
            </a:extLst>
          </p:cNvPr>
          <p:cNvSpPr/>
          <p:nvPr/>
        </p:nvSpPr>
        <p:spPr>
          <a:xfrm>
            <a:off x="2378198" y="3317687"/>
            <a:ext cx="841849" cy="2418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N2</a:t>
            </a:r>
            <a:endParaRPr lang="ko-KR" altLang="en-US" sz="1400" b="1" dirty="0"/>
          </a:p>
        </p:txBody>
      </p:sp>
      <p:cxnSp>
        <p:nvCxnSpPr>
          <p:cNvPr id="343" name="직선 화살표 연결선 342">
            <a:extLst>
              <a:ext uri="{FF2B5EF4-FFF2-40B4-BE49-F238E27FC236}">
                <a16:creationId xmlns:a16="http://schemas.microsoft.com/office/drawing/2014/main" id="{E9B37FE5-5D6D-4862-91AD-8A0FA8688B80}"/>
              </a:ext>
            </a:extLst>
          </p:cNvPr>
          <p:cNvCxnSpPr>
            <a:cxnSpLocks/>
            <a:stCxn id="339" idx="3"/>
            <a:endCxn id="326" idx="1"/>
          </p:cNvCxnSpPr>
          <p:nvPr/>
        </p:nvCxnSpPr>
        <p:spPr>
          <a:xfrm flipV="1">
            <a:off x="3220047" y="3698020"/>
            <a:ext cx="846563" cy="261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사각형: 둥근 모서리 343">
            <a:extLst>
              <a:ext uri="{FF2B5EF4-FFF2-40B4-BE49-F238E27FC236}">
                <a16:creationId xmlns:a16="http://schemas.microsoft.com/office/drawing/2014/main" id="{B728CCB0-89C2-4341-8982-CFDBFDE2C556}"/>
              </a:ext>
            </a:extLst>
          </p:cNvPr>
          <p:cNvSpPr/>
          <p:nvPr/>
        </p:nvSpPr>
        <p:spPr>
          <a:xfrm>
            <a:off x="1384018" y="3578103"/>
            <a:ext cx="841849" cy="329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5" name="직사각형 344">
            <a:extLst>
              <a:ext uri="{FF2B5EF4-FFF2-40B4-BE49-F238E27FC236}">
                <a16:creationId xmlns:a16="http://schemas.microsoft.com/office/drawing/2014/main" id="{270E69E2-C328-4558-88C2-377AB3EB2166}"/>
              </a:ext>
            </a:extLst>
          </p:cNvPr>
          <p:cNvSpPr/>
          <p:nvPr/>
        </p:nvSpPr>
        <p:spPr>
          <a:xfrm>
            <a:off x="1439052" y="3637986"/>
            <a:ext cx="224040" cy="219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AA90C90C-2CF1-489C-9F1D-E08BE348345D}"/>
              </a:ext>
            </a:extLst>
          </p:cNvPr>
          <p:cNvSpPr/>
          <p:nvPr/>
        </p:nvSpPr>
        <p:spPr>
          <a:xfrm>
            <a:off x="1704131" y="3637986"/>
            <a:ext cx="480935" cy="21957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&amp;N2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46959CBF-3255-4612-A399-49D9E3C76C86}"/>
              </a:ext>
            </a:extLst>
          </p:cNvPr>
          <p:cNvSpPr/>
          <p:nvPr/>
        </p:nvSpPr>
        <p:spPr>
          <a:xfrm>
            <a:off x="1384018" y="3325657"/>
            <a:ext cx="841849" cy="2418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N1</a:t>
            </a:r>
            <a:endParaRPr lang="ko-KR" altLang="en-US" sz="1400" b="1" dirty="0"/>
          </a:p>
        </p:txBody>
      </p:sp>
      <p:cxnSp>
        <p:nvCxnSpPr>
          <p:cNvPr id="348" name="직선 화살표 연결선 347">
            <a:extLst>
              <a:ext uri="{FF2B5EF4-FFF2-40B4-BE49-F238E27FC236}">
                <a16:creationId xmlns:a16="http://schemas.microsoft.com/office/drawing/2014/main" id="{6927199E-FF1E-4CB7-9772-9198733B443F}"/>
              </a:ext>
            </a:extLst>
          </p:cNvPr>
          <p:cNvCxnSpPr>
            <a:cxnSpLocks/>
            <a:stCxn id="344" idx="3"/>
            <a:endCxn id="339" idx="1"/>
          </p:cNvCxnSpPr>
          <p:nvPr/>
        </p:nvCxnSpPr>
        <p:spPr>
          <a:xfrm flipV="1">
            <a:off x="2225867" y="3724176"/>
            <a:ext cx="152331" cy="186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AB5EA71E-23C5-4399-971D-5715F5BECA48}"/>
              </a:ext>
            </a:extLst>
          </p:cNvPr>
          <p:cNvSpPr/>
          <p:nvPr/>
        </p:nvSpPr>
        <p:spPr>
          <a:xfrm>
            <a:off x="2363363" y="3277218"/>
            <a:ext cx="871232" cy="616815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0" name="직선 화살표 연결선 349">
            <a:extLst>
              <a:ext uri="{FF2B5EF4-FFF2-40B4-BE49-F238E27FC236}">
                <a16:creationId xmlns:a16="http://schemas.microsoft.com/office/drawing/2014/main" id="{C9D1019F-4E6E-4EF2-84CF-A95A86CABAB5}"/>
              </a:ext>
            </a:extLst>
          </p:cNvPr>
          <p:cNvCxnSpPr>
            <a:cxnSpLocks/>
            <a:stCxn id="326" idx="3"/>
            <a:endCxn id="334" idx="1"/>
          </p:cNvCxnSpPr>
          <p:nvPr/>
        </p:nvCxnSpPr>
        <p:spPr>
          <a:xfrm>
            <a:off x="4908459" y="3698020"/>
            <a:ext cx="27403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1" name="그룹 350">
            <a:extLst>
              <a:ext uri="{FF2B5EF4-FFF2-40B4-BE49-F238E27FC236}">
                <a16:creationId xmlns:a16="http://schemas.microsoft.com/office/drawing/2014/main" id="{89B1DC28-B53B-4AAF-969F-1DDA56A05318}"/>
              </a:ext>
            </a:extLst>
          </p:cNvPr>
          <p:cNvGrpSpPr/>
          <p:nvPr/>
        </p:nvGrpSpPr>
        <p:grpSpPr>
          <a:xfrm>
            <a:off x="3113701" y="4069181"/>
            <a:ext cx="841849" cy="571168"/>
            <a:chOff x="1026971" y="3583582"/>
            <a:chExt cx="1499411" cy="942947"/>
          </a:xfrm>
        </p:grpSpPr>
        <p:sp>
          <p:nvSpPr>
            <p:cNvPr id="352" name="사각형: 둥근 모서리 351">
              <a:extLst>
                <a:ext uri="{FF2B5EF4-FFF2-40B4-BE49-F238E27FC236}">
                  <a16:creationId xmlns:a16="http://schemas.microsoft.com/office/drawing/2014/main" id="{B805205E-BAA7-4C39-ABB4-43742322A1AE}"/>
                </a:ext>
              </a:extLst>
            </p:cNvPr>
            <p:cNvSpPr/>
            <p:nvPr/>
          </p:nvSpPr>
          <p:spPr>
            <a:xfrm>
              <a:off x="1026971" y="3982787"/>
              <a:ext cx="1499411" cy="543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902B2820-D814-48CF-A49F-2ABBA27456A9}"/>
                </a:ext>
              </a:extLst>
            </p:cNvPr>
            <p:cNvSpPr/>
            <p:nvPr/>
          </p:nvSpPr>
          <p:spPr>
            <a:xfrm>
              <a:off x="1124991" y="4081649"/>
              <a:ext cx="399036" cy="3624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8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8A99D290-8011-47FC-A745-B3445E45B8B5}"/>
                </a:ext>
              </a:extLst>
            </p:cNvPr>
            <p:cNvSpPr/>
            <p:nvPr/>
          </p:nvSpPr>
          <p:spPr>
            <a:xfrm>
              <a:off x="1597122" y="4081649"/>
              <a:ext cx="856590" cy="362495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&amp;N3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296FCCE5-2C57-4733-B5DE-713B4C855200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New</a:t>
              </a:r>
              <a:br>
                <a:rPr lang="en-US" altLang="ko-KR" sz="1400" b="1" dirty="0"/>
              </a:br>
              <a:r>
                <a:rPr lang="en-US" altLang="ko-KR" sz="1400" b="1" dirty="0"/>
                <a:t>Node</a:t>
              </a:r>
              <a:endParaRPr lang="ko-KR" altLang="en-US" sz="1400" b="1" dirty="0"/>
            </a:p>
          </p:txBody>
        </p:sp>
      </p:grpSp>
      <p:cxnSp>
        <p:nvCxnSpPr>
          <p:cNvPr id="356" name="직선 화살표 연결선 355">
            <a:extLst>
              <a:ext uri="{FF2B5EF4-FFF2-40B4-BE49-F238E27FC236}">
                <a16:creationId xmlns:a16="http://schemas.microsoft.com/office/drawing/2014/main" id="{DAD4719A-3ACC-45A0-9F28-92A97A5116D1}"/>
              </a:ext>
            </a:extLst>
          </p:cNvPr>
          <p:cNvCxnSpPr>
            <a:cxnSpLocks/>
            <a:stCxn id="352" idx="3"/>
          </p:cNvCxnSpPr>
          <p:nvPr/>
        </p:nvCxnSpPr>
        <p:spPr>
          <a:xfrm flipV="1">
            <a:off x="3955550" y="3850420"/>
            <a:ext cx="263460" cy="6252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사각형: 둥근 모서리 356">
            <a:extLst>
              <a:ext uri="{FF2B5EF4-FFF2-40B4-BE49-F238E27FC236}">
                <a16:creationId xmlns:a16="http://schemas.microsoft.com/office/drawing/2014/main" id="{1021010D-BF28-4302-8B40-90AF37BB182F}"/>
              </a:ext>
            </a:extLst>
          </p:cNvPr>
          <p:cNvSpPr/>
          <p:nvPr/>
        </p:nvSpPr>
        <p:spPr>
          <a:xfrm>
            <a:off x="4414441" y="5470840"/>
            <a:ext cx="841849" cy="329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5FF78875-481D-4C6A-A999-80C3419105C3}"/>
              </a:ext>
            </a:extLst>
          </p:cNvPr>
          <p:cNvSpPr/>
          <p:nvPr/>
        </p:nvSpPr>
        <p:spPr>
          <a:xfrm>
            <a:off x="4469475" y="5530723"/>
            <a:ext cx="224040" cy="219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2F60C6EE-AFF7-4E13-ABC1-E586AB88D3A9}"/>
              </a:ext>
            </a:extLst>
          </p:cNvPr>
          <p:cNvSpPr/>
          <p:nvPr/>
        </p:nvSpPr>
        <p:spPr>
          <a:xfrm>
            <a:off x="4734554" y="5530723"/>
            <a:ext cx="480935" cy="21957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tail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B8DD7778-A958-4339-88AE-B31C1021DBB6}"/>
              </a:ext>
            </a:extLst>
          </p:cNvPr>
          <p:cNvSpPr/>
          <p:nvPr/>
        </p:nvSpPr>
        <p:spPr>
          <a:xfrm>
            <a:off x="4414441" y="5229031"/>
            <a:ext cx="841849" cy="2418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N3</a:t>
            </a:r>
            <a:endParaRPr lang="ko-KR" altLang="en-US" sz="1100" b="1" dirty="0"/>
          </a:p>
        </p:txBody>
      </p:sp>
      <p:sp>
        <p:nvSpPr>
          <p:cNvPr id="361" name="사각형: 둥근 모서리 360">
            <a:extLst>
              <a:ext uri="{FF2B5EF4-FFF2-40B4-BE49-F238E27FC236}">
                <a16:creationId xmlns:a16="http://schemas.microsoft.com/office/drawing/2014/main" id="{3BF05121-73A3-4A25-A49D-3976A744C98A}"/>
              </a:ext>
            </a:extLst>
          </p:cNvPr>
          <p:cNvSpPr/>
          <p:nvPr/>
        </p:nvSpPr>
        <p:spPr>
          <a:xfrm>
            <a:off x="152888" y="5491980"/>
            <a:ext cx="841849" cy="329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EF78A986-62C2-4AD4-9BAE-79AD6F1058D6}"/>
              </a:ext>
            </a:extLst>
          </p:cNvPr>
          <p:cNvSpPr/>
          <p:nvPr/>
        </p:nvSpPr>
        <p:spPr>
          <a:xfrm>
            <a:off x="207922" y="5551863"/>
            <a:ext cx="224040" cy="219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52D0CF64-6AD4-4295-9B8E-1ADB494B915F}"/>
              </a:ext>
            </a:extLst>
          </p:cNvPr>
          <p:cNvSpPr/>
          <p:nvPr/>
        </p:nvSpPr>
        <p:spPr>
          <a:xfrm>
            <a:off x="473001" y="5551863"/>
            <a:ext cx="480935" cy="21957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&amp;N1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5D84F375-2FD2-409B-9D58-1BC72FD7169E}"/>
              </a:ext>
            </a:extLst>
          </p:cNvPr>
          <p:cNvSpPr/>
          <p:nvPr/>
        </p:nvSpPr>
        <p:spPr>
          <a:xfrm>
            <a:off x="152888" y="5250171"/>
            <a:ext cx="841849" cy="2418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HEAD</a:t>
            </a:r>
            <a:endParaRPr lang="ko-KR" altLang="en-US" sz="1400" b="1" dirty="0"/>
          </a:p>
        </p:txBody>
      </p:sp>
      <p:sp>
        <p:nvSpPr>
          <p:cNvPr id="365" name="사각형: 둥근 모서리 364">
            <a:extLst>
              <a:ext uri="{FF2B5EF4-FFF2-40B4-BE49-F238E27FC236}">
                <a16:creationId xmlns:a16="http://schemas.microsoft.com/office/drawing/2014/main" id="{57163935-F939-473F-BD59-93BF23FA4C95}"/>
              </a:ext>
            </a:extLst>
          </p:cNvPr>
          <p:cNvSpPr/>
          <p:nvPr/>
        </p:nvSpPr>
        <p:spPr>
          <a:xfrm>
            <a:off x="5530322" y="5470840"/>
            <a:ext cx="841849" cy="329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286199FC-A6B6-4F26-89D8-E4521F93F373}"/>
              </a:ext>
            </a:extLst>
          </p:cNvPr>
          <p:cNvSpPr/>
          <p:nvPr/>
        </p:nvSpPr>
        <p:spPr>
          <a:xfrm>
            <a:off x="5585356" y="5530723"/>
            <a:ext cx="224040" cy="219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7" name="직사각형 366">
            <a:extLst>
              <a:ext uri="{FF2B5EF4-FFF2-40B4-BE49-F238E27FC236}">
                <a16:creationId xmlns:a16="http://schemas.microsoft.com/office/drawing/2014/main" id="{AECFBCB4-3F66-4A12-B41E-977A298B1EAE}"/>
              </a:ext>
            </a:extLst>
          </p:cNvPr>
          <p:cNvSpPr/>
          <p:nvPr/>
        </p:nvSpPr>
        <p:spPr>
          <a:xfrm>
            <a:off x="5850435" y="5530723"/>
            <a:ext cx="480935" cy="21957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^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8" name="직사각형 367">
            <a:extLst>
              <a:ext uri="{FF2B5EF4-FFF2-40B4-BE49-F238E27FC236}">
                <a16:creationId xmlns:a16="http://schemas.microsoft.com/office/drawing/2014/main" id="{846B042A-AE3C-4EC6-A8F7-737C04E2D5A8}"/>
              </a:ext>
            </a:extLst>
          </p:cNvPr>
          <p:cNvSpPr/>
          <p:nvPr/>
        </p:nvSpPr>
        <p:spPr>
          <a:xfrm>
            <a:off x="5530322" y="5229031"/>
            <a:ext cx="841849" cy="2418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TAIL</a:t>
            </a:r>
            <a:endParaRPr lang="ko-KR" altLang="en-US" sz="1400" b="1" dirty="0"/>
          </a:p>
        </p:txBody>
      </p:sp>
      <p:cxnSp>
        <p:nvCxnSpPr>
          <p:cNvPr id="369" name="직선 화살표 연결선 368">
            <a:extLst>
              <a:ext uri="{FF2B5EF4-FFF2-40B4-BE49-F238E27FC236}">
                <a16:creationId xmlns:a16="http://schemas.microsoft.com/office/drawing/2014/main" id="{35ABCD49-2B29-4465-B802-1D11E3E65308}"/>
              </a:ext>
            </a:extLst>
          </p:cNvPr>
          <p:cNvCxnSpPr>
            <a:cxnSpLocks/>
            <a:stCxn id="361" idx="3"/>
            <a:endCxn id="375" idx="1"/>
          </p:cNvCxnSpPr>
          <p:nvPr/>
        </p:nvCxnSpPr>
        <p:spPr>
          <a:xfrm>
            <a:off x="994737" y="5656660"/>
            <a:ext cx="142563" cy="214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사각형: 둥근 모서리 369">
            <a:extLst>
              <a:ext uri="{FF2B5EF4-FFF2-40B4-BE49-F238E27FC236}">
                <a16:creationId xmlns:a16="http://schemas.microsoft.com/office/drawing/2014/main" id="{007B3395-0180-492E-83D4-A55CC6A08F79}"/>
              </a:ext>
            </a:extLst>
          </p:cNvPr>
          <p:cNvSpPr/>
          <p:nvPr/>
        </p:nvSpPr>
        <p:spPr>
          <a:xfrm>
            <a:off x="2131480" y="5494799"/>
            <a:ext cx="841849" cy="329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1" name="직사각형 370">
            <a:extLst>
              <a:ext uri="{FF2B5EF4-FFF2-40B4-BE49-F238E27FC236}">
                <a16:creationId xmlns:a16="http://schemas.microsoft.com/office/drawing/2014/main" id="{640DECC1-7853-4739-8508-011CDFA3769F}"/>
              </a:ext>
            </a:extLst>
          </p:cNvPr>
          <p:cNvSpPr/>
          <p:nvPr/>
        </p:nvSpPr>
        <p:spPr>
          <a:xfrm>
            <a:off x="2186514" y="5554682"/>
            <a:ext cx="224040" cy="219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D94FC709-B5C1-4DFE-A64C-F6AF7E19920E}"/>
              </a:ext>
            </a:extLst>
          </p:cNvPr>
          <p:cNvSpPr/>
          <p:nvPr/>
        </p:nvSpPr>
        <p:spPr>
          <a:xfrm>
            <a:off x="2451593" y="5554682"/>
            <a:ext cx="480935" cy="21957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&amp;N3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D02F05BA-505A-48F0-924A-E9D65E8220C3}"/>
              </a:ext>
            </a:extLst>
          </p:cNvPr>
          <p:cNvSpPr/>
          <p:nvPr/>
        </p:nvSpPr>
        <p:spPr>
          <a:xfrm>
            <a:off x="2131480" y="5252990"/>
            <a:ext cx="841849" cy="2418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N2</a:t>
            </a:r>
            <a:endParaRPr lang="ko-KR" altLang="en-US" sz="1400" b="1" dirty="0"/>
          </a:p>
        </p:txBody>
      </p:sp>
      <p:cxnSp>
        <p:nvCxnSpPr>
          <p:cNvPr id="374" name="직선 화살표 연결선 373">
            <a:extLst>
              <a:ext uri="{FF2B5EF4-FFF2-40B4-BE49-F238E27FC236}">
                <a16:creationId xmlns:a16="http://schemas.microsoft.com/office/drawing/2014/main" id="{455DE1BF-B627-4D0A-80F9-AF245C71F8AB}"/>
              </a:ext>
            </a:extLst>
          </p:cNvPr>
          <p:cNvCxnSpPr>
            <a:cxnSpLocks/>
            <a:stCxn id="370" idx="3"/>
            <a:endCxn id="383" idx="1"/>
          </p:cNvCxnSpPr>
          <p:nvPr/>
        </p:nvCxnSpPr>
        <p:spPr>
          <a:xfrm>
            <a:off x="2973329" y="5659479"/>
            <a:ext cx="280059" cy="347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사각형: 둥근 모서리 374">
            <a:extLst>
              <a:ext uri="{FF2B5EF4-FFF2-40B4-BE49-F238E27FC236}">
                <a16:creationId xmlns:a16="http://schemas.microsoft.com/office/drawing/2014/main" id="{ED96A82B-4DCA-449E-9EC8-3BE317C49E9F}"/>
              </a:ext>
            </a:extLst>
          </p:cNvPr>
          <p:cNvSpPr/>
          <p:nvPr/>
        </p:nvSpPr>
        <p:spPr>
          <a:xfrm>
            <a:off x="1137300" y="5513406"/>
            <a:ext cx="841849" cy="329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D0D269AB-7F81-4C2F-887A-E9D733513112}"/>
              </a:ext>
            </a:extLst>
          </p:cNvPr>
          <p:cNvSpPr/>
          <p:nvPr/>
        </p:nvSpPr>
        <p:spPr>
          <a:xfrm>
            <a:off x="1192334" y="5573289"/>
            <a:ext cx="224040" cy="219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D4298278-3480-4581-B11C-E2FA0B0B8246}"/>
              </a:ext>
            </a:extLst>
          </p:cNvPr>
          <p:cNvSpPr/>
          <p:nvPr/>
        </p:nvSpPr>
        <p:spPr>
          <a:xfrm>
            <a:off x="1457413" y="5573289"/>
            <a:ext cx="480935" cy="21957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&amp;N2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78" name="직사각형 377">
            <a:extLst>
              <a:ext uri="{FF2B5EF4-FFF2-40B4-BE49-F238E27FC236}">
                <a16:creationId xmlns:a16="http://schemas.microsoft.com/office/drawing/2014/main" id="{01DF76E0-5968-43D8-865E-368E31261694}"/>
              </a:ext>
            </a:extLst>
          </p:cNvPr>
          <p:cNvSpPr/>
          <p:nvPr/>
        </p:nvSpPr>
        <p:spPr>
          <a:xfrm>
            <a:off x="1137300" y="5260960"/>
            <a:ext cx="841849" cy="2418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N1</a:t>
            </a:r>
            <a:endParaRPr lang="ko-KR" altLang="en-US" sz="1400" b="1" dirty="0"/>
          </a:p>
        </p:txBody>
      </p:sp>
      <p:cxnSp>
        <p:nvCxnSpPr>
          <p:cNvPr id="379" name="직선 화살표 연결선 378">
            <a:extLst>
              <a:ext uri="{FF2B5EF4-FFF2-40B4-BE49-F238E27FC236}">
                <a16:creationId xmlns:a16="http://schemas.microsoft.com/office/drawing/2014/main" id="{E74B05AB-ECDE-4979-85F8-56B17D74D815}"/>
              </a:ext>
            </a:extLst>
          </p:cNvPr>
          <p:cNvCxnSpPr>
            <a:cxnSpLocks/>
            <a:stCxn id="375" idx="3"/>
            <a:endCxn id="370" idx="1"/>
          </p:cNvCxnSpPr>
          <p:nvPr/>
        </p:nvCxnSpPr>
        <p:spPr>
          <a:xfrm flipV="1">
            <a:off x="1979149" y="5659479"/>
            <a:ext cx="152331" cy="186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E58CB6E9-A886-45DD-A73F-00B7F4C64453}"/>
              </a:ext>
            </a:extLst>
          </p:cNvPr>
          <p:cNvSpPr/>
          <p:nvPr/>
        </p:nvSpPr>
        <p:spPr>
          <a:xfrm>
            <a:off x="2116645" y="5212521"/>
            <a:ext cx="871232" cy="616815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1" name="직선 화살표 연결선 380">
            <a:extLst>
              <a:ext uri="{FF2B5EF4-FFF2-40B4-BE49-F238E27FC236}">
                <a16:creationId xmlns:a16="http://schemas.microsoft.com/office/drawing/2014/main" id="{AFBC206E-9B82-4A0B-A686-A6AC88F18176}"/>
              </a:ext>
            </a:extLst>
          </p:cNvPr>
          <p:cNvCxnSpPr>
            <a:cxnSpLocks/>
            <a:stCxn id="357" idx="3"/>
            <a:endCxn id="365" idx="1"/>
          </p:cNvCxnSpPr>
          <p:nvPr/>
        </p:nvCxnSpPr>
        <p:spPr>
          <a:xfrm>
            <a:off x="5256290" y="5635520"/>
            <a:ext cx="27403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2" name="그룹 381">
            <a:extLst>
              <a:ext uri="{FF2B5EF4-FFF2-40B4-BE49-F238E27FC236}">
                <a16:creationId xmlns:a16="http://schemas.microsoft.com/office/drawing/2014/main" id="{11934E62-E519-43C3-925C-039E11EC2090}"/>
              </a:ext>
            </a:extLst>
          </p:cNvPr>
          <p:cNvGrpSpPr/>
          <p:nvPr/>
        </p:nvGrpSpPr>
        <p:grpSpPr>
          <a:xfrm>
            <a:off x="3253388" y="5287705"/>
            <a:ext cx="841849" cy="571168"/>
            <a:chOff x="1026971" y="3583582"/>
            <a:chExt cx="1499411" cy="942947"/>
          </a:xfrm>
        </p:grpSpPr>
        <p:sp>
          <p:nvSpPr>
            <p:cNvPr id="383" name="사각형: 둥근 모서리 382">
              <a:extLst>
                <a:ext uri="{FF2B5EF4-FFF2-40B4-BE49-F238E27FC236}">
                  <a16:creationId xmlns:a16="http://schemas.microsoft.com/office/drawing/2014/main" id="{B184F451-8FD6-45E0-822D-058C7CB12528}"/>
                </a:ext>
              </a:extLst>
            </p:cNvPr>
            <p:cNvSpPr/>
            <p:nvPr/>
          </p:nvSpPr>
          <p:spPr>
            <a:xfrm>
              <a:off x="1026971" y="3982787"/>
              <a:ext cx="1499411" cy="543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4" name="직사각형 383">
              <a:extLst>
                <a:ext uri="{FF2B5EF4-FFF2-40B4-BE49-F238E27FC236}">
                  <a16:creationId xmlns:a16="http://schemas.microsoft.com/office/drawing/2014/main" id="{8709A6B1-1F40-4931-8259-5ECA4BFB658D}"/>
                </a:ext>
              </a:extLst>
            </p:cNvPr>
            <p:cNvSpPr/>
            <p:nvPr/>
          </p:nvSpPr>
          <p:spPr>
            <a:xfrm>
              <a:off x="1124991" y="4081649"/>
              <a:ext cx="399036" cy="3624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8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5" name="직사각형 384">
              <a:extLst>
                <a:ext uri="{FF2B5EF4-FFF2-40B4-BE49-F238E27FC236}">
                  <a16:creationId xmlns:a16="http://schemas.microsoft.com/office/drawing/2014/main" id="{39A7A074-7C14-450A-844F-3E7A90D26CA2}"/>
                </a:ext>
              </a:extLst>
            </p:cNvPr>
            <p:cNvSpPr/>
            <p:nvPr/>
          </p:nvSpPr>
          <p:spPr>
            <a:xfrm>
              <a:off x="1597122" y="4081649"/>
              <a:ext cx="856590" cy="362495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&amp;N3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1319BFA8-0585-4E3E-8DFF-A048AC295881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New</a:t>
              </a:r>
              <a:br>
                <a:rPr lang="en-US" altLang="ko-KR" sz="1400" b="1" dirty="0"/>
              </a:br>
              <a:r>
                <a:rPr lang="en-US" altLang="ko-KR" sz="1400" b="1" dirty="0"/>
                <a:t>Node</a:t>
              </a:r>
              <a:endParaRPr lang="ko-KR" altLang="en-US" sz="1400" b="1" dirty="0"/>
            </a:p>
          </p:txBody>
        </p:sp>
      </p:grpSp>
      <p:cxnSp>
        <p:nvCxnSpPr>
          <p:cNvPr id="387" name="직선 화살표 연결선 386">
            <a:extLst>
              <a:ext uri="{FF2B5EF4-FFF2-40B4-BE49-F238E27FC236}">
                <a16:creationId xmlns:a16="http://schemas.microsoft.com/office/drawing/2014/main" id="{A24E95F8-63B4-4F47-A14C-5A8FBB60D091}"/>
              </a:ext>
            </a:extLst>
          </p:cNvPr>
          <p:cNvCxnSpPr>
            <a:cxnSpLocks/>
            <a:stCxn id="383" idx="3"/>
            <a:endCxn id="357" idx="1"/>
          </p:cNvCxnSpPr>
          <p:nvPr/>
        </p:nvCxnSpPr>
        <p:spPr>
          <a:xfrm flipV="1">
            <a:off x="4095237" y="5635520"/>
            <a:ext cx="319204" cy="586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781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53022-D556-4E31-8EA1-C20CF136D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1" y="278339"/>
            <a:ext cx="7278909" cy="716280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리스트 동작구현 </a:t>
            </a:r>
            <a:r>
              <a:rPr lang="en-US" altLang="ko-KR" sz="2500" dirty="0"/>
              <a:t>(6) : </a:t>
            </a:r>
            <a:r>
              <a:rPr lang="ko-KR" altLang="en-US" sz="2500" dirty="0"/>
              <a:t>리스트의 소멸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68C4EE3-FE0A-44C3-A94B-DE56032CBC1B}"/>
              </a:ext>
            </a:extLst>
          </p:cNvPr>
          <p:cNvSpPr/>
          <p:nvPr/>
        </p:nvSpPr>
        <p:spPr>
          <a:xfrm>
            <a:off x="319168" y="999967"/>
            <a:ext cx="11597799" cy="5365829"/>
          </a:xfrm>
          <a:prstGeom prst="roundRect">
            <a:avLst>
              <a:gd name="adj" fmla="val 3047"/>
            </a:avLst>
          </a:prstGeom>
          <a:solidFill>
            <a:schemeClr val="tx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31F21D5-0724-4531-8CCB-68F9F74633F0}"/>
              </a:ext>
            </a:extLst>
          </p:cNvPr>
          <p:cNvGrpSpPr/>
          <p:nvPr/>
        </p:nvGrpSpPr>
        <p:grpSpPr>
          <a:xfrm>
            <a:off x="433083" y="1089430"/>
            <a:ext cx="1288183" cy="810110"/>
            <a:chOff x="1026971" y="3583582"/>
            <a:chExt cx="1499411" cy="94294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8C18EC0-8D5C-4307-B939-70999758EAF9}"/>
                </a:ext>
              </a:extLst>
            </p:cNvPr>
            <p:cNvGrpSpPr/>
            <p:nvPr/>
          </p:nvGrpSpPr>
          <p:grpSpPr>
            <a:xfrm>
              <a:off x="1026971" y="3982787"/>
              <a:ext cx="1499411" cy="543742"/>
              <a:chOff x="4709160" y="1424940"/>
              <a:chExt cx="2080260" cy="754380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F6B60FC-1582-4FEC-A33F-404E85378FCC}"/>
                  </a:ext>
                </a:extLst>
              </p:cNvPr>
              <p:cNvSpPr/>
              <p:nvPr/>
            </p:nvSpPr>
            <p:spPr>
              <a:xfrm>
                <a:off x="4709160" y="1424940"/>
                <a:ext cx="2080260" cy="754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D1E777E-3A67-4179-86CE-94DB6C9686DE}"/>
                  </a:ext>
                </a:extLst>
              </p:cNvPr>
              <p:cNvSpPr/>
              <p:nvPr/>
            </p:nvSpPr>
            <p:spPr>
              <a:xfrm>
                <a:off x="4831080" y="1562100"/>
                <a:ext cx="10744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3A1E502-04E7-4C1D-A212-61BD3A114701}"/>
                  </a:ext>
                </a:extLst>
              </p:cNvPr>
              <p:cNvSpPr/>
              <p:nvPr/>
            </p:nvSpPr>
            <p:spPr>
              <a:xfrm>
                <a:off x="5974080" y="1562100"/>
                <a:ext cx="708660" cy="502920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^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481F135-BEAC-4E0E-9AE4-3C51EECF565F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HEAD</a:t>
              </a:r>
              <a:endParaRPr lang="ko-KR" altLang="en-US" sz="1400" b="1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67F3E45-5CC7-44F9-A395-B70420DA2C5D}"/>
              </a:ext>
            </a:extLst>
          </p:cNvPr>
          <p:cNvGrpSpPr/>
          <p:nvPr/>
        </p:nvGrpSpPr>
        <p:grpSpPr>
          <a:xfrm>
            <a:off x="10645987" y="1089429"/>
            <a:ext cx="1288184" cy="810111"/>
            <a:chOff x="3200989" y="3583582"/>
            <a:chExt cx="1499411" cy="942947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3A8DE40-AC71-4C98-B9E0-218EFF14AC76}"/>
                </a:ext>
              </a:extLst>
            </p:cNvPr>
            <p:cNvGrpSpPr/>
            <p:nvPr/>
          </p:nvGrpSpPr>
          <p:grpSpPr>
            <a:xfrm>
              <a:off x="3200989" y="3982787"/>
              <a:ext cx="1499411" cy="543742"/>
              <a:chOff x="4709160" y="1424940"/>
              <a:chExt cx="2080260" cy="75438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A3024636-7323-4643-BAA2-8D47730870B5}"/>
                  </a:ext>
                </a:extLst>
              </p:cNvPr>
              <p:cNvSpPr/>
              <p:nvPr/>
            </p:nvSpPr>
            <p:spPr>
              <a:xfrm>
                <a:off x="4709160" y="1424940"/>
                <a:ext cx="2080260" cy="754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97DE58B-5266-4058-9565-8A75D7AEBB63}"/>
                  </a:ext>
                </a:extLst>
              </p:cNvPr>
              <p:cNvSpPr/>
              <p:nvPr/>
            </p:nvSpPr>
            <p:spPr>
              <a:xfrm>
                <a:off x="4831080" y="1562100"/>
                <a:ext cx="10744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126D3F1-93D7-4478-AE90-747675ADF69F}"/>
                  </a:ext>
                </a:extLst>
              </p:cNvPr>
              <p:cNvSpPr/>
              <p:nvPr/>
            </p:nvSpPr>
            <p:spPr>
              <a:xfrm>
                <a:off x="5974080" y="1562100"/>
                <a:ext cx="708660" cy="502920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^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B31B3F8-B48B-48FD-9CA1-53C6E003AE8B}"/>
                </a:ext>
              </a:extLst>
            </p:cNvPr>
            <p:cNvSpPr/>
            <p:nvPr/>
          </p:nvSpPr>
          <p:spPr>
            <a:xfrm>
              <a:off x="3200989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TAIL</a:t>
              </a:r>
              <a:endParaRPr lang="ko-KR" altLang="en-US" sz="1400" b="1" dirty="0"/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8C2C00B-34E1-43A9-BF09-2A24B99065D1}"/>
              </a:ext>
            </a:extLst>
          </p:cNvPr>
          <p:cNvCxnSpPr>
            <a:cxnSpLocks/>
            <a:stCxn id="6" idx="3"/>
            <a:endCxn id="38" idx="1"/>
          </p:cNvCxnSpPr>
          <p:nvPr/>
        </p:nvCxnSpPr>
        <p:spPr>
          <a:xfrm>
            <a:off x="1721266" y="1665969"/>
            <a:ext cx="41475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B9730E0-A1E5-4D08-AAB2-CF19D4EFBED5}"/>
              </a:ext>
            </a:extLst>
          </p:cNvPr>
          <p:cNvGrpSpPr/>
          <p:nvPr/>
        </p:nvGrpSpPr>
        <p:grpSpPr>
          <a:xfrm>
            <a:off x="2136021" y="1089430"/>
            <a:ext cx="1288183" cy="810110"/>
            <a:chOff x="1026971" y="3583582"/>
            <a:chExt cx="1499411" cy="942947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A1D0FC99-9700-4EC2-BC53-5365EB17D3F5}"/>
                </a:ext>
              </a:extLst>
            </p:cNvPr>
            <p:cNvGrpSpPr/>
            <p:nvPr/>
          </p:nvGrpSpPr>
          <p:grpSpPr>
            <a:xfrm>
              <a:off x="1026971" y="3982787"/>
              <a:ext cx="1499411" cy="543742"/>
              <a:chOff x="4709160" y="1424940"/>
              <a:chExt cx="2080260" cy="754380"/>
            </a:xfrm>
          </p:grpSpPr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E2B88C80-61B6-4146-B132-6D372FED1379}"/>
                  </a:ext>
                </a:extLst>
              </p:cNvPr>
              <p:cNvSpPr/>
              <p:nvPr/>
            </p:nvSpPr>
            <p:spPr>
              <a:xfrm>
                <a:off x="4709160" y="1424940"/>
                <a:ext cx="2080260" cy="754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BE2E39C0-0274-4D90-9554-B03DCF69210B}"/>
                  </a:ext>
                </a:extLst>
              </p:cNvPr>
              <p:cNvSpPr/>
              <p:nvPr/>
            </p:nvSpPr>
            <p:spPr>
              <a:xfrm>
                <a:off x="4815857" y="1562100"/>
                <a:ext cx="1074420" cy="502921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10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3CF12CE-B0A4-42EE-BB1D-5408DA0BFC1B}"/>
                  </a:ext>
                </a:extLst>
              </p:cNvPr>
              <p:cNvSpPr/>
              <p:nvPr/>
            </p:nvSpPr>
            <p:spPr>
              <a:xfrm>
                <a:off x="5974080" y="1562100"/>
                <a:ext cx="708660" cy="502920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^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D13995B-67D4-4F01-89BC-4DC43962CD0F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N1</a:t>
              </a:r>
              <a:endParaRPr lang="ko-KR" altLang="en-US" sz="1400" b="1" dirty="0"/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067A1B8-DD08-4C8B-B4E9-6CBA9D4DFEED}"/>
              </a:ext>
            </a:extLst>
          </p:cNvPr>
          <p:cNvCxnSpPr>
            <a:cxnSpLocks/>
            <a:stCxn id="38" idx="3"/>
            <a:endCxn id="46" idx="1"/>
          </p:cNvCxnSpPr>
          <p:nvPr/>
        </p:nvCxnSpPr>
        <p:spPr>
          <a:xfrm>
            <a:off x="3424204" y="1665969"/>
            <a:ext cx="41475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6E1151B-DA61-4A3D-BAF3-9C7926D4A4C7}"/>
              </a:ext>
            </a:extLst>
          </p:cNvPr>
          <p:cNvGrpSpPr/>
          <p:nvPr/>
        </p:nvGrpSpPr>
        <p:grpSpPr>
          <a:xfrm>
            <a:off x="3838959" y="1089430"/>
            <a:ext cx="1288183" cy="810110"/>
            <a:chOff x="1026971" y="3583582"/>
            <a:chExt cx="1499411" cy="942947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DCB3FD80-A023-4BC8-AB62-CD0103C683DA}"/>
                </a:ext>
              </a:extLst>
            </p:cNvPr>
            <p:cNvGrpSpPr/>
            <p:nvPr/>
          </p:nvGrpSpPr>
          <p:grpSpPr>
            <a:xfrm>
              <a:off x="1026971" y="3982787"/>
              <a:ext cx="1499411" cy="543742"/>
              <a:chOff x="4709160" y="1424940"/>
              <a:chExt cx="2080260" cy="754380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8A20FAAD-2B37-4EF2-A0FD-B2AF62A0919A}"/>
                  </a:ext>
                </a:extLst>
              </p:cNvPr>
              <p:cNvSpPr/>
              <p:nvPr/>
            </p:nvSpPr>
            <p:spPr>
              <a:xfrm>
                <a:off x="4709160" y="1424940"/>
                <a:ext cx="2080260" cy="754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A4CEB2D1-588C-4983-A6E9-650140172C36}"/>
                  </a:ext>
                </a:extLst>
              </p:cNvPr>
              <p:cNvSpPr/>
              <p:nvPr/>
            </p:nvSpPr>
            <p:spPr>
              <a:xfrm>
                <a:off x="4831080" y="1562100"/>
                <a:ext cx="10744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20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DEFED1A3-24A3-48BD-85E5-A4AED5553A68}"/>
                  </a:ext>
                </a:extLst>
              </p:cNvPr>
              <p:cNvSpPr/>
              <p:nvPr/>
            </p:nvSpPr>
            <p:spPr>
              <a:xfrm>
                <a:off x="5974080" y="1562100"/>
                <a:ext cx="708660" cy="502920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^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2A1C6D8-97E9-43E8-B5EB-2536D5FEEF2B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N2</a:t>
              </a:r>
              <a:endParaRPr lang="ko-KR" altLang="en-US" sz="1400" b="1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4ADC090-0721-4501-8072-938FD6B35949}"/>
              </a:ext>
            </a:extLst>
          </p:cNvPr>
          <p:cNvGrpSpPr/>
          <p:nvPr/>
        </p:nvGrpSpPr>
        <p:grpSpPr>
          <a:xfrm>
            <a:off x="5541897" y="1089430"/>
            <a:ext cx="1288183" cy="810110"/>
            <a:chOff x="1026971" y="3583582"/>
            <a:chExt cx="1499411" cy="942947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A558C0E-CD73-48E1-A8AA-1E48F818D247}"/>
                </a:ext>
              </a:extLst>
            </p:cNvPr>
            <p:cNvGrpSpPr/>
            <p:nvPr/>
          </p:nvGrpSpPr>
          <p:grpSpPr>
            <a:xfrm>
              <a:off x="1026971" y="3982787"/>
              <a:ext cx="1499411" cy="543742"/>
              <a:chOff x="4709160" y="1424940"/>
              <a:chExt cx="2080260" cy="754380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458A3AAE-C4FA-4556-80AB-8772FFF2EAF5}"/>
                  </a:ext>
                </a:extLst>
              </p:cNvPr>
              <p:cNvSpPr/>
              <p:nvPr/>
            </p:nvSpPr>
            <p:spPr>
              <a:xfrm>
                <a:off x="4709160" y="1424940"/>
                <a:ext cx="2080260" cy="754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351AA97-8C85-47CF-94BA-390508940935}"/>
                  </a:ext>
                </a:extLst>
              </p:cNvPr>
              <p:cNvSpPr/>
              <p:nvPr/>
            </p:nvSpPr>
            <p:spPr>
              <a:xfrm>
                <a:off x="4831080" y="1562100"/>
                <a:ext cx="10744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30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C954715A-D1C7-4144-B399-BFE97D075983}"/>
                  </a:ext>
                </a:extLst>
              </p:cNvPr>
              <p:cNvSpPr/>
              <p:nvPr/>
            </p:nvSpPr>
            <p:spPr>
              <a:xfrm>
                <a:off x="5974080" y="1562100"/>
                <a:ext cx="708660" cy="502920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^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F65C7A5-C621-4CB2-9352-D64E320F7031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N3</a:t>
              </a:r>
              <a:endParaRPr lang="ko-KR" altLang="en-US" sz="1400" b="1" dirty="0"/>
            </a:p>
          </p:txBody>
        </p:sp>
      </p:grp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B47EC79-94F6-4C81-99EA-DB53D787263F}"/>
              </a:ext>
            </a:extLst>
          </p:cNvPr>
          <p:cNvCxnSpPr>
            <a:cxnSpLocks/>
            <a:stCxn id="53" idx="3"/>
            <a:endCxn id="60" idx="1"/>
          </p:cNvCxnSpPr>
          <p:nvPr/>
        </p:nvCxnSpPr>
        <p:spPr>
          <a:xfrm>
            <a:off x="6830080" y="1665969"/>
            <a:ext cx="41475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B20AE27-F2F7-48CE-978B-0C069B3B5DC7}"/>
              </a:ext>
            </a:extLst>
          </p:cNvPr>
          <p:cNvGrpSpPr/>
          <p:nvPr/>
        </p:nvGrpSpPr>
        <p:grpSpPr>
          <a:xfrm>
            <a:off x="7244835" y="1089430"/>
            <a:ext cx="1288183" cy="810110"/>
            <a:chOff x="1026971" y="3583582"/>
            <a:chExt cx="1499411" cy="942947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BB1C8033-2EDC-45C8-BB69-4E0508DE1450}"/>
                </a:ext>
              </a:extLst>
            </p:cNvPr>
            <p:cNvGrpSpPr/>
            <p:nvPr/>
          </p:nvGrpSpPr>
          <p:grpSpPr>
            <a:xfrm>
              <a:off x="1026971" y="3982787"/>
              <a:ext cx="1499411" cy="543742"/>
              <a:chOff x="4709160" y="1424940"/>
              <a:chExt cx="2080260" cy="754380"/>
            </a:xfrm>
          </p:grpSpPr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FC1D6041-0006-430F-B695-D57FEB617891}"/>
                  </a:ext>
                </a:extLst>
              </p:cNvPr>
              <p:cNvSpPr/>
              <p:nvPr/>
            </p:nvSpPr>
            <p:spPr>
              <a:xfrm>
                <a:off x="4709160" y="1424940"/>
                <a:ext cx="2080260" cy="754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6F08F4A5-FC88-4E6A-88F6-73E37B0619AD}"/>
                  </a:ext>
                </a:extLst>
              </p:cNvPr>
              <p:cNvSpPr/>
              <p:nvPr/>
            </p:nvSpPr>
            <p:spPr>
              <a:xfrm>
                <a:off x="4831080" y="1562100"/>
                <a:ext cx="10744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40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009BA262-8902-461C-9B91-2EBC0AB1129C}"/>
                  </a:ext>
                </a:extLst>
              </p:cNvPr>
              <p:cNvSpPr/>
              <p:nvPr/>
            </p:nvSpPr>
            <p:spPr>
              <a:xfrm>
                <a:off x="5974080" y="1562100"/>
                <a:ext cx="708660" cy="502920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^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9255D6B-E519-4BB6-925E-3F48379D1A00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N4</a:t>
              </a:r>
              <a:endParaRPr lang="ko-KR" altLang="en-US" sz="1400" b="1" dirty="0"/>
            </a:p>
          </p:txBody>
        </p:sp>
      </p:grp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B8C38B0-03E5-4A52-8FD8-8F31D857E301}"/>
              </a:ext>
            </a:extLst>
          </p:cNvPr>
          <p:cNvCxnSpPr>
            <a:cxnSpLocks/>
            <a:stCxn id="60" idx="3"/>
            <a:endCxn id="67" idx="1"/>
          </p:cNvCxnSpPr>
          <p:nvPr/>
        </p:nvCxnSpPr>
        <p:spPr>
          <a:xfrm>
            <a:off x="8533018" y="1665969"/>
            <a:ext cx="414755" cy="40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48584D9-548D-4E8A-9271-E3CDA6B41948}"/>
              </a:ext>
            </a:extLst>
          </p:cNvPr>
          <p:cNvGrpSpPr/>
          <p:nvPr/>
        </p:nvGrpSpPr>
        <p:grpSpPr>
          <a:xfrm>
            <a:off x="8947773" y="1093481"/>
            <a:ext cx="1288183" cy="810110"/>
            <a:chOff x="1026971" y="3583582"/>
            <a:chExt cx="1499411" cy="942947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7D67E77B-011F-4DA9-8CE6-A9212D165ADE}"/>
                </a:ext>
              </a:extLst>
            </p:cNvPr>
            <p:cNvGrpSpPr/>
            <p:nvPr/>
          </p:nvGrpSpPr>
          <p:grpSpPr>
            <a:xfrm>
              <a:off x="1026971" y="3982787"/>
              <a:ext cx="1499411" cy="543742"/>
              <a:chOff x="4709160" y="1424940"/>
              <a:chExt cx="2080260" cy="754380"/>
            </a:xfrm>
          </p:grpSpPr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A5271656-A72E-4D7D-8743-B65F1A20E813}"/>
                  </a:ext>
                </a:extLst>
              </p:cNvPr>
              <p:cNvSpPr/>
              <p:nvPr/>
            </p:nvSpPr>
            <p:spPr>
              <a:xfrm>
                <a:off x="4709160" y="1424940"/>
                <a:ext cx="2080260" cy="754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F21CBBC4-974B-4746-A0E3-D53157C3BDF9}"/>
                  </a:ext>
                </a:extLst>
              </p:cNvPr>
              <p:cNvSpPr/>
              <p:nvPr/>
            </p:nvSpPr>
            <p:spPr>
              <a:xfrm>
                <a:off x="4831080" y="1562100"/>
                <a:ext cx="10744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50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49B44061-B74F-43EB-BB04-0F5C3E8B093E}"/>
                  </a:ext>
                </a:extLst>
              </p:cNvPr>
              <p:cNvSpPr/>
              <p:nvPr/>
            </p:nvSpPr>
            <p:spPr>
              <a:xfrm>
                <a:off x="5974080" y="1562100"/>
                <a:ext cx="708660" cy="502920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^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DB4D340-51EF-4080-B069-C8440CB2E736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N5</a:t>
              </a:r>
              <a:endParaRPr lang="ko-KR" altLang="en-US" sz="1400" b="1" dirty="0"/>
            </a:p>
          </p:txBody>
        </p:sp>
      </p:grp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C155A61-3BE3-4098-8145-01CEBD6295A4}"/>
              </a:ext>
            </a:extLst>
          </p:cNvPr>
          <p:cNvCxnSpPr>
            <a:cxnSpLocks/>
            <a:stCxn id="46" idx="3"/>
            <a:endCxn id="53" idx="1"/>
          </p:cNvCxnSpPr>
          <p:nvPr/>
        </p:nvCxnSpPr>
        <p:spPr>
          <a:xfrm>
            <a:off x="5127142" y="1665969"/>
            <a:ext cx="41475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7E75BF6-CBF7-4732-B260-FF25F0124095}"/>
              </a:ext>
            </a:extLst>
          </p:cNvPr>
          <p:cNvCxnSpPr>
            <a:cxnSpLocks/>
            <a:stCxn id="67" idx="3"/>
            <a:endCxn id="11" idx="1"/>
          </p:cNvCxnSpPr>
          <p:nvPr/>
        </p:nvCxnSpPr>
        <p:spPr>
          <a:xfrm flipV="1">
            <a:off x="10235956" y="1665969"/>
            <a:ext cx="410031" cy="40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D076B58-2317-45C0-80D8-D222678F455E}"/>
              </a:ext>
            </a:extLst>
          </p:cNvPr>
          <p:cNvGrpSpPr/>
          <p:nvPr/>
        </p:nvGrpSpPr>
        <p:grpSpPr>
          <a:xfrm>
            <a:off x="433083" y="2242507"/>
            <a:ext cx="1288183" cy="810110"/>
            <a:chOff x="1026971" y="3583582"/>
            <a:chExt cx="1499411" cy="942947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37B0F658-18E9-4841-9AA8-54188A4EA2F0}"/>
                </a:ext>
              </a:extLst>
            </p:cNvPr>
            <p:cNvGrpSpPr/>
            <p:nvPr/>
          </p:nvGrpSpPr>
          <p:grpSpPr>
            <a:xfrm>
              <a:off x="1026971" y="3982787"/>
              <a:ext cx="1499411" cy="543742"/>
              <a:chOff x="4709160" y="1424940"/>
              <a:chExt cx="2080260" cy="754380"/>
            </a:xfrm>
          </p:grpSpPr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84586B20-2066-4C92-AAD0-8B39771A49DB}"/>
                  </a:ext>
                </a:extLst>
              </p:cNvPr>
              <p:cNvSpPr/>
              <p:nvPr/>
            </p:nvSpPr>
            <p:spPr>
              <a:xfrm>
                <a:off x="4709160" y="1424940"/>
                <a:ext cx="2080260" cy="754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C1EA82D5-71F7-4D6E-B7CB-3BE53488C3B3}"/>
                  </a:ext>
                </a:extLst>
              </p:cNvPr>
              <p:cNvSpPr/>
              <p:nvPr/>
            </p:nvSpPr>
            <p:spPr>
              <a:xfrm>
                <a:off x="4831080" y="1562100"/>
                <a:ext cx="10744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8F1C6144-6E93-49BB-9A8C-9F672FC5A425}"/>
                  </a:ext>
                </a:extLst>
              </p:cNvPr>
              <p:cNvSpPr/>
              <p:nvPr/>
            </p:nvSpPr>
            <p:spPr>
              <a:xfrm>
                <a:off x="5974080" y="1562100"/>
                <a:ext cx="708660" cy="502920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^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E2EC5C4-9170-4F17-90E0-6AC967FBCF93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HEAD</a:t>
              </a:r>
              <a:endParaRPr lang="ko-KR" altLang="en-US" sz="1400" b="1" dirty="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1C6FF39-2C49-42DB-A58D-77D9B5E30219}"/>
              </a:ext>
            </a:extLst>
          </p:cNvPr>
          <p:cNvGrpSpPr/>
          <p:nvPr/>
        </p:nvGrpSpPr>
        <p:grpSpPr>
          <a:xfrm>
            <a:off x="10645987" y="2242506"/>
            <a:ext cx="1288184" cy="810111"/>
            <a:chOff x="3200989" y="3583582"/>
            <a:chExt cx="1499411" cy="942947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7DE66C4-637B-4A3A-AFBA-D6D73A7B3B3C}"/>
                </a:ext>
              </a:extLst>
            </p:cNvPr>
            <p:cNvGrpSpPr/>
            <p:nvPr/>
          </p:nvGrpSpPr>
          <p:grpSpPr>
            <a:xfrm>
              <a:off x="3200989" y="3982787"/>
              <a:ext cx="1499411" cy="543742"/>
              <a:chOff x="4709160" y="1424940"/>
              <a:chExt cx="2080260" cy="754380"/>
            </a:xfrm>
          </p:grpSpPr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0340104C-9CF8-4873-BAF2-E32DACE6CFA6}"/>
                  </a:ext>
                </a:extLst>
              </p:cNvPr>
              <p:cNvSpPr/>
              <p:nvPr/>
            </p:nvSpPr>
            <p:spPr>
              <a:xfrm>
                <a:off x="4709160" y="1424940"/>
                <a:ext cx="2080260" cy="754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C687B76C-32C7-4512-BCB4-EF13BB5315CA}"/>
                  </a:ext>
                </a:extLst>
              </p:cNvPr>
              <p:cNvSpPr/>
              <p:nvPr/>
            </p:nvSpPr>
            <p:spPr>
              <a:xfrm>
                <a:off x="4831080" y="1562100"/>
                <a:ext cx="10744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C7353F96-846C-413A-8D6B-4F2679D1A704}"/>
                  </a:ext>
                </a:extLst>
              </p:cNvPr>
              <p:cNvSpPr/>
              <p:nvPr/>
            </p:nvSpPr>
            <p:spPr>
              <a:xfrm>
                <a:off x="5974080" y="1562100"/>
                <a:ext cx="708660" cy="502920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^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76775EB-68B8-4C4D-A0BF-82B7F6679759}"/>
                </a:ext>
              </a:extLst>
            </p:cNvPr>
            <p:cNvSpPr/>
            <p:nvPr/>
          </p:nvSpPr>
          <p:spPr>
            <a:xfrm>
              <a:off x="3200989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TAIL</a:t>
              </a:r>
              <a:endParaRPr lang="ko-KR" altLang="en-US" sz="1400" b="1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47884E34-F8E0-46BF-8157-353ACFD69F5E}"/>
              </a:ext>
            </a:extLst>
          </p:cNvPr>
          <p:cNvGrpSpPr/>
          <p:nvPr/>
        </p:nvGrpSpPr>
        <p:grpSpPr>
          <a:xfrm>
            <a:off x="2136021" y="2242507"/>
            <a:ext cx="1288183" cy="810110"/>
            <a:chOff x="1026971" y="3583582"/>
            <a:chExt cx="1499411" cy="942947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8E2C2216-6A97-498A-A3BC-A1926E21A451}"/>
                </a:ext>
              </a:extLst>
            </p:cNvPr>
            <p:cNvGrpSpPr/>
            <p:nvPr/>
          </p:nvGrpSpPr>
          <p:grpSpPr>
            <a:xfrm>
              <a:off x="1026971" y="3982787"/>
              <a:ext cx="1499411" cy="543742"/>
              <a:chOff x="4709160" y="1424940"/>
              <a:chExt cx="2080260" cy="754380"/>
            </a:xfrm>
          </p:grpSpPr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6BD31305-3EAE-471D-80A4-D51366844B3A}"/>
                  </a:ext>
                </a:extLst>
              </p:cNvPr>
              <p:cNvSpPr/>
              <p:nvPr/>
            </p:nvSpPr>
            <p:spPr>
              <a:xfrm>
                <a:off x="4709160" y="1424940"/>
                <a:ext cx="2080260" cy="754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B1AD274B-21B4-4781-9F95-2DCD9ADA1B30}"/>
                  </a:ext>
                </a:extLst>
              </p:cNvPr>
              <p:cNvSpPr/>
              <p:nvPr/>
            </p:nvSpPr>
            <p:spPr>
              <a:xfrm>
                <a:off x="4815857" y="1562100"/>
                <a:ext cx="1074420" cy="502921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10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4407CB5-0E2C-4FF8-B744-A50CBB51A11C}"/>
                  </a:ext>
                </a:extLst>
              </p:cNvPr>
              <p:cNvSpPr/>
              <p:nvPr/>
            </p:nvSpPr>
            <p:spPr>
              <a:xfrm>
                <a:off x="5974080" y="1562100"/>
                <a:ext cx="708660" cy="502920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^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AD2A3224-6F5E-4D9A-9908-9A33FE7D5E27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N1</a:t>
              </a:r>
              <a:endParaRPr lang="ko-KR" altLang="en-US" sz="1400" b="1" dirty="0"/>
            </a:p>
          </p:txBody>
        </p:sp>
      </p:grp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E247AEA-BD43-45B2-948F-B346FB1EAE50}"/>
              </a:ext>
            </a:extLst>
          </p:cNvPr>
          <p:cNvCxnSpPr>
            <a:cxnSpLocks/>
            <a:stCxn id="92" idx="3"/>
            <a:endCxn id="99" idx="1"/>
          </p:cNvCxnSpPr>
          <p:nvPr/>
        </p:nvCxnSpPr>
        <p:spPr>
          <a:xfrm>
            <a:off x="3424204" y="2819046"/>
            <a:ext cx="41475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68B6E51-D034-4988-AFB4-A0971965A766}"/>
              </a:ext>
            </a:extLst>
          </p:cNvPr>
          <p:cNvGrpSpPr/>
          <p:nvPr/>
        </p:nvGrpSpPr>
        <p:grpSpPr>
          <a:xfrm>
            <a:off x="3838959" y="2242507"/>
            <a:ext cx="1288183" cy="810110"/>
            <a:chOff x="1026971" y="3583582"/>
            <a:chExt cx="1499411" cy="942947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8A7D679B-A360-4CA0-966F-955337325D3B}"/>
                </a:ext>
              </a:extLst>
            </p:cNvPr>
            <p:cNvGrpSpPr/>
            <p:nvPr/>
          </p:nvGrpSpPr>
          <p:grpSpPr>
            <a:xfrm>
              <a:off x="1026971" y="3982787"/>
              <a:ext cx="1499411" cy="543742"/>
              <a:chOff x="4709160" y="1424940"/>
              <a:chExt cx="2080260" cy="754380"/>
            </a:xfrm>
          </p:grpSpPr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57C54782-A4E1-4887-AF8B-183D7BD3B146}"/>
                  </a:ext>
                </a:extLst>
              </p:cNvPr>
              <p:cNvSpPr/>
              <p:nvPr/>
            </p:nvSpPr>
            <p:spPr>
              <a:xfrm>
                <a:off x="4709160" y="1424940"/>
                <a:ext cx="2080260" cy="754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7881D0A8-580E-4BA8-A0F4-10BDB05D160B}"/>
                  </a:ext>
                </a:extLst>
              </p:cNvPr>
              <p:cNvSpPr/>
              <p:nvPr/>
            </p:nvSpPr>
            <p:spPr>
              <a:xfrm>
                <a:off x="4831080" y="1562100"/>
                <a:ext cx="10744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20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7D3CAB5E-C74E-412A-9F4F-5B68B1D6FC41}"/>
                  </a:ext>
                </a:extLst>
              </p:cNvPr>
              <p:cNvSpPr/>
              <p:nvPr/>
            </p:nvSpPr>
            <p:spPr>
              <a:xfrm>
                <a:off x="5974080" y="1562100"/>
                <a:ext cx="708660" cy="502920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^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BE4DCCF4-600D-4822-B71E-CEB1DEE3A049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N2</a:t>
              </a:r>
              <a:endParaRPr lang="ko-KR" altLang="en-US" sz="1400" b="1" dirty="0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C5448868-5C81-4C47-98B6-937BE3B4A8A1}"/>
              </a:ext>
            </a:extLst>
          </p:cNvPr>
          <p:cNvGrpSpPr/>
          <p:nvPr/>
        </p:nvGrpSpPr>
        <p:grpSpPr>
          <a:xfrm>
            <a:off x="5541897" y="2242507"/>
            <a:ext cx="1288183" cy="810110"/>
            <a:chOff x="1026971" y="3583582"/>
            <a:chExt cx="1499411" cy="942947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B531FF75-7A84-4FCE-A959-BDC540B78A6B}"/>
                </a:ext>
              </a:extLst>
            </p:cNvPr>
            <p:cNvGrpSpPr/>
            <p:nvPr/>
          </p:nvGrpSpPr>
          <p:grpSpPr>
            <a:xfrm>
              <a:off x="1026971" y="3982787"/>
              <a:ext cx="1499411" cy="543742"/>
              <a:chOff x="4709160" y="1424940"/>
              <a:chExt cx="2080260" cy="754380"/>
            </a:xfrm>
          </p:grpSpPr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36AC9DFC-64B0-4ADB-832A-2CD6C75ED617}"/>
                  </a:ext>
                </a:extLst>
              </p:cNvPr>
              <p:cNvSpPr/>
              <p:nvPr/>
            </p:nvSpPr>
            <p:spPr>
              <a:xfrm>
                <a:off x="4709160" y="1424940"/>
                <a:ext cx="2080260" cy="754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9E5F5CDA-0425-41BB-AC5B-CC4DDC47AB60}"/>
                  </a:ext>
                </a:extLst>
              </p:cNvPr>
              <p:cNvSpPr/>
              <p:nvPr/>
            </p:nvSpPr>
            <p:spPr>
              <a:xfrm>
                <a:off x="4831080" y="1562100"/>
                <a:ext cx="10744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30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0D385095-F385-4D9D-A2AB-F75E58CF522C}"/>
                  </a:ext>
                </a:extLst>
              </p:cNvPr>
              <p:cNvSpPr/>
              <p:nvPr/>
            </p:nvSpPr>
            <p:spPr>
              <a:xfrm>
                <a:off x="5974080" y="1562100"/>
                <a:ext cx="708660" cy="502920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^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DD9260E8-58F7-4C5F-8008-617C0D245EAD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N3</a:t>
              </a:r>
              <a:endParaRPr lang="ko-KR" altLang="en-US" sz="1400" b="1" dirty="0"/>
            </a:p>
          </p:txBody>
        </p:sp>
      </p:grp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C336B71-39A4-4F52-80EA-80C9EC23FD8B}"/>
              </a:ext>
            </a:extLst>
          </p:cNvPr>
          <p:cNvCxnSpPr>
            <a:cxnSpLocks/>
            <a:stCxn id="105" idx="3"/>
            <a:endCxn id="112" idx="1"/>
          </p:cNvCxnSpPr>
          <p:nvPr/>
        </p:nvCxnSpPr>
        <p:spPr>
          <a:xfrm>
            <a:off x="6830080" y="2819046"/>
            <a:ext cx="41475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F5C57816-6F67-453E-9E6D-FEF93EC422DF}"/>
              </a:ext>
            </a:extLst>
          </p:cNvPr>
          <p:cNvGrpSpPr/>
          <p:nvPr/>
        </p:nvGrpSpPr>
        <p:grpSpPr>
          <a:xfrm>
            <a:off x="7244835" y="2242507"/>
            <a:ext cx="1288183" cy="810110"/>
            <a:chOff x="1026971" y="3583582"/>
            <a:chExt cx="1499411" cy="942947"/>
          </a:xfrm>
        </p:grpSpPr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98A0524F-78B5-4036-B8E2-A4106686F513}"/>
                </a:ext>
              </a:extLst>
            </p:cNvPr>
            <p:cNvGrpSpPr/>
            <p:nvPr/>
          </p:nvGrpSpPr>
          <p:grpSpPr>
            <a:xfrm>
              <a:off x="1026971" y="3982787"/>
              <a:ext cx="1499411" cy="543742"/>
              <a:chOff x="4709160" y="1424940"/>
              <a:chExt cx="2080260" cy="754380"/>
            </a:xfrm>
          </p:grpSpPr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157EDED3-05EA-4504-A04D-ACC2224327CD}"/>
                  </a:ext>
                </a:extLst>
              </p:cNvPr>
              <p:cNvSpPr/>
              <p:nvPr/>
            </p:nvSpPr>
            <p:spPr>
              <a:xfrm>
                <a:off x="4709160" y="1424940"/>
                <a:ext cx="2080260" cy="754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6F420E90-130A-4BCD-85F2-F1DBF79B3A85}"/>
                  </a:ext>
                </a:extLst>
              </p:cNvPr>
              <p:cNvSpPr/>
              <p:nvPr/>
            </p:nvSpPr>
            <p:spPr>
              <a:xfrm>
                <a:off x="4831080" y="1562100"/>
                <a:ext cx="10744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40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467BEFC5-713D-496B-B952-EAD7F53FA89F}"/>
                  </a:ext>
                </a:extLst>
              </p:cNvPr>
              <p:cNvSpPr/>
              <p:nvPr/>
            </p:nvSpPr>
            <p:spPr>
              <a:xfrm>
                <a:off x="5974080" y="1562100"/>
                <a:ext cx="708660" cy="502920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^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7DADADA8-7D9E-477C-B76F-0A36909C8706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N4</a:t>
              </a:r>
              <a:endParaRPr lang="ko-KR" altLang="en-US" sz="1400" b="1" dirty="0"/>
            </a:p>
          </p:txBody>
        </p:sp>
      </p:grp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B10C728A-2C19-4DB2-A36A-B3E22B8F67AA}"/>
              </a:ext>
            </a:extLst>
          </p:cNvPr>
          <p:cNvCxnSpPr>
            <a:cxnSpLocks/>
            <a:stCxn id="112" idx="3"/>
            <a:endCxn id="119" idx="1"/>
          </p:cNvCxnSpPr>
          <p:nvPr/>
        </p:nvCxnSpPr>
        <p:spPr>
          <a:xfrm>
            <a:off x="8533018" y="2819046"/>
            <a:ext cx="414755" cy="40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E436E4EE-5E9C-43AD-8A7D-3239B2A14CCF}"/>
              </a:ext>
            </a:extLst>
          </p:cNvPr>
          <p:cNvGrpSpPr/>
          <p:nvPr/>
        </p:nvGrpSpPr>
        <p:grpSpPr>
          <a:xfrm>
            <a:off x="8947773" y="2246558"/>
            <a:ext cx="1288183" cy="810110"/>
            <a:chOff x="1026971" y="3583582"/>
            <a:chExt cx="1499411" cy="942947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57673688-BFD2-4E78-8819-B284EE0D231F}"/>
                </a:ext>
              </a:extLst>
            </p:cNvPr>
            <p:cNvGrpSpPr/>
            <p:nvPr/>
          </p:nvGrpSpPr>
          <p:grpSpPr>
            <a:xfrm>
              <a:off x="1026971" y="3982787"/>
              <a:ext cx="1499411" cy="543742"/>
              <a:chOff x="4709160" y="1424940"/>
              <a:chExt cx="2080260" cy="754380"/>
            </a:xfrm>
          </p:grpSpPr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2125C2B1-780B-4B65-8000-29E6077F8F21}"/>
                  </a:ext>
                </a:extLst>
              </p:cNvPr>
              <p:cNvSpPr/>
              <p:nvPr/>
            </p:nvSpPr>
            <p:spPr>
              <a:xfrm>
                <a:off x="4709160" y="1424940"/>
                <a:ext cx="2080260" cy="754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9C04CF6F-B953-4FDC-AEB7-813B75C01CCA}"/>
                  </a:ext>
                </a:extLst>
              </p:cNvPr>
              <p:cNvSpPr/>
              <p:nvPr/>
            </p:nvSpPr>
            <p:spPr>
              <a:xfrm>
                <a:off x="4831080" y="1562100"/>
                <a:ext cx="10744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50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215DF30E-1372-46F5-AEBB-0D793A48476E}"/>
                  </a:ext>
                </a:extLst>
              </p:cNvPr>
              <p:cNvSpPr/>
              <p:nvPr/>
            </p:nvSpPr>
            <p:spPr>
              <a:xfrm>
                <a:off x="5974080" y="1562100"/>
                <a:ext cx="708660" cy="502920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^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A9DC26A-8168-4678-821D-EDCDC745EF62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N5</a:t>
              </a:r>
              <a:endParaRPr lang="ko-KR" altLang="en-US" sz="1400" b="1" dirty="0"/>
            </a:p>
          </p:txBody>
        </p:sp>
      </p:grp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B1257676-0056-4348-8C14-50392B7AD452}"/>
              </a:ext>
            </a:extLst>
          </p:cNvPr>
          <p:cNvCxnSpPr>
            <a:cxnSpLocks/>
            <a:stCxn id="99" idx="3"/>
            <a:endCxn id="105" idx="1"/>
          </p:cNvCxnSpPr>
          <p:nvPr/>
        </p:nvCxnSpPr>
        <p:spPr>
          <a:xfrm>
            <a:off x="5127142" y="2819046"/>
            <a:ext cx="41475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84F6E34B-8D4A-4AF4-ADC2-1F6B839F7FF4}"/>
              </a:ext>
            </a:extLst>
          </p:cNvPr>
          <p:cNvCxnSpPr>
            <a:cxnSpLocks/>
            <a:stCxn id="119" idx="3"/>
            <a:endCxn id="85" idx="1"/>
          </p:cNvCxnSpPr>
          <p:nvPr/>
        </p:nvCxnSpPr>
        <p:spPr>
          <a:xfrm flipV="1">
            <a:off x="10235956" y="2819046"/>
            <a:ext cx="410031" cy="40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8A66098-54EE-4F53-828C-551024102DB0}"/>
              </a:ext>
            </a:extLst>
          </p:cNvPr>
          <p:cNvSpPr/>
          <p:nvPr/>
        </p:nvSpPr>
        <p:spPr>
          <a:xfrm>
            <a:off x="2120066" y="2269215"/>
            <a:ext cx="1306719" cy="763987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6D92C586-04A0-4B12-AD4A-1875385CACAE}"/>
              </a:ext>
            </a:extLst>
          </p:cNvPr>
          <p:cNvGrpSpPr/>
          <p:nvPr/>
        </p:nvGrpSpPr>
        <p:grpSpPr>
          <a:xfrm>
            <a:off x="2293946" y="2119269"/>
            <a:ext cx="972332" cy="1076418"/>
            <a:chOff x="2689934" y="2665873"/>
            <a:chExt cx="630315" cy="784575"/>
          </a:xfrm>
        </p:grpSpPr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598B467F-C219-487F-834F-4E837D90549A}"/>
                </a:ext>
              </a:extLst>
            </p:cNvPr>
            <p:cNvCxnSpPr>
              <a:cxnSpLocks/>
            </p:cNvCxnSpPr>
            <p:nvPr/>
          </p:nvCxnSpPr>
          <p:spPr>
            <a:xfrm>
              <a:off x="2689934" y="2665873"/>
              <a:ext cx="630315" cy="78033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C19980F2-B56E-41D9-AEE0-517906AD2A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9934" y="2665873"/>
              <a:ext cx="630315" cy="78457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C89C1A77-1FCE-457D-9C74-60B75B712177}"/>
              </a:ext>
            </a:extLst>
          </p:cNvPr>
          <p:cNvSpPr/>
          <p:nvPr/>
        </p:nvSpPr>
        <p:spPr>
          <a:xfrm>
            <a:off x="473876" y="2187383"/>
            <a:ext cx="1252114" cy="84582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974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53022-D556-4E31-8EA1-C20CF136D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1" y="278339"/>
            <a:ext cx="7278909" cy="716280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리스트 동작구현 </a:t>
            </a:r>
            <a:r>
              <a:rPr lang="en-US" altLang="ko-KR" sz="2500" dirty="0"/>
              <a:t>(6) : </a:t>
            </a:r>
            <a:r>
              <a:rPr lang="ko-KR" altLang="en-US" sz="2500" dirty="0"/>
              <a:t>리스트의 소멸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68C4EE3-FE0A-44C3-A94B-DE56032CBC1B}"/>
              </a:ext>
            </a:extLst>
          </p:cNvPr>
          <p:cNvSpPr/>
          <p:nvPr/>
        </p:nvSpPr>
        <p:spPr>
          <a:xfrm>
            <a:off x="323890" y="994619"/>
            <a:ext cx="11597799" cy="5365829"/>
          </a:xfrm>
          <a:prstGeom prst="roundRect">
            <a:avLst>
              <a:gd name="adj" fmla="val 3047"/>
            </a:avLst>
          </a:prstGeom>
          <a:solidFill>
            <a:schemeClr val="tx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31F21D5-0724-4531-8CCB-68F9F74633F0}"/>
              </a:ext>
            </a:extLst>
          </p:cNvPr>
          <p:cNvGrpSpPr/>
          <p:nvPr/>
        </p:nvGrpSpPr>
        <p:grpSpPr>
          <a:xfrm>
            <a:off x="433083" y="1089430"/>
            <a:ext cx="1288183" cy="810110"/>
            <a:chOff x="1026971" y="3583582"/>
            <a:chExt cx="1499411" cy="94294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8C18EC0-8D5C-4307-B939-70999758EAF9}"/>
                </a:ext>
              </a:extLst>
            </p:cNvPr>
            <p:cNvGrpSpPr/>
            <p:nvPr/>
          </p:nvGrpSpPr>
          <p:grpSpPr>
            <a:xfrm>
              <a:off x="1026971" y="3982787"/>
              <a:ext cx="1499411" cy="543742"/>
              <a:chOff x="4709160" y="1424940"/>
              <a:chExt cx="2080260" cy="754380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F6B60FC-1582-4FEC-A33F-404E85378FCC}"/>
                  </a:ext>
                </a:extLst>
              </p:cNvPr>
              <p:cNvSpPr/>
              <p:nvPr/>
            </p:nvSpPr>
            <p:spPr>
              <a:xfrm>
                <a:off x="4709160" y="1424940"/>
                <a:ext cx="2080260" cy="754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D1E777E-3A67-4179-86CE-94DB6C9686DE}"/>
                  </a:ext>
                </a:extLst>
              </p:cNvPr>
              <p:cNvSpPr/>
              <p:nvPr/>
            </p:nvSpPr>
            <p:spPr>
              <a:xfrm>
                <a:off x="4831080" y="1562100"/>
                <a:ext cx="10744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3A1E502-04E7-4C1D-A212-61BD3A114701}"/>
                  </a:ext>
                </a:extLst>
              </p:cNvPr>
              <p:cNvSpPr/>
              <p:nvPr/>
            </p:nvSpPr>
            <p:spPr>
              <a:xfrm>
                <a:off x="5974080" y="1562100"/>
                <a:ext cx="708660" cy="502920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481F135-BEAC-4E0E-9AE4-3C51EECF565F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HEAD</a:t>
              </a:r>
              <a:endParaRPr lang="ko-KR" altLang="en-US" sz="1400" b="1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67F3E45-5CC7-44F9-A395-B70420DA2C5D}"/>
              </a:ext>
            </a:extLst>
          </p:cNvPr>
          <p:cNvGrpSpPr/>
          <p:nvPr/>
        </p:nvGrpSpPr>
        <p:grpSpPr>
          <a:xfrm>
            <a:off x="10645987" y="1089429"/>
            <a:ext cx="1288184" cy="810111"/>
            <a:chOff x="3200989" y="3583582"/>
            <a:chExt cx="1499411" cy="942947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3A8DE40-AC71-4C98-B9E0-218EFF14AC76}"/>
                </a:ext>
              </a:extLst>
            </p:cNvPr>
            <p:cNvGrpSpPr/>
            <p:nvPr/>
          </p:nvGrpSpPr>
          <p:grpSpPr>
            <a:xfrm>
              <a:off x="3200989" y="3982787"/>
              <a:ext cx="1499411" cy="543742"/>
              <a:chOff x="4709160" y="1424940"/>
              <a:chExt cx="2080260" cy="75438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A3024636-7323-4643-BAA2-8D47730870B5}"/>
                  </a:ext>
                </a:extLst>
              </p:cNvPr>
              <p:cNvSpPr/>
              <p:nvPr/>
            </p:nvSpPr>
            <p:spPr>
              <a:xfrm>
                <a:off x="4709160" y="1424940"/>
                <a:ext cx="2080260" cy="754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97DE58B-5266-4058-9565-8A75D7AEBB63}"/>
                  </a:ext>
                </a:extLst>
              </p:cNvPr>
              <p:cNvSpPr/>
              <p:nvPr/>
            </p:nvSpPr>
            <p:spPr>
              <a:xfrm>
                <a:off x="4831080" y="1562100"/>
                <a:ext cx="10744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126D3F1-93D7-4478-AE90-747675ADF69F}"/>
                  </a:ext>
                </a:extLst>
              </p:cNvPr>
              <p:cNvSpPr/>
              <p:nvPr/>
            </p:nvSpPr>
            <p:spPr>
              <a:xfrm>
                <a:off x="5974080" y="1562100"/>
                <a:ext cx="708660" cy="502920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^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B31B3F8-B48B-48FD-9CA1-53C6E003AE8B}"/>
                </a:ext>
              </a:extLst>
            </p:cNvPr>
            <p:cNvSpPr/>
            <p:nvPr/>
          </p:nvSpPr>
          <p:spPr>
            <a:xfrm>
              <a:off x="3200989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TAIL</a:t>
              </a:r>
              <a:endParaRPr lang="ko-KR" altLang="en-US" sz="1400" b="1" dirty="0"/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8C2C00B-34E1-43A9-BF09-2A24B99065D1}"/>
              </a:ext>
            </a:extLst>
          </p:cNvPr>
          <p:cNvCxnSpPr>
            <a:cxnSpLocks/>
            <a:stCxn id="6" idx="3"/>
            <a:endCxn id="38" idx="1"/>
          </p:cNvCxnSpPr>
          <p:nvPr/>
        </p:nvCxnSpPr>
        <p:spPr>
          <a:xfrm>
            <a:off x="1721266" y="1665969"/>
            <a:ext cx="41475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B9730E0-A1E5-4D08-AAB2-CF19D4EFBED5}"/>
              </a:ext>
            </a:extLst>
          </p:cNvPr>
          <p:cNvGrpSpPr/>
          <p:nvPr/>
        </p:nvGrpSpPr>
        <p:grpSpPr>
          <a:xfrm>
            <a:off x="2136021" y="1089430"/>
            <a:ext cx="1288183" cy="810110"/>
            <a:chOff x="1026971" y="3583582"/>
            <a:chExt cx="1499411" cy="942947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A1D0FC99-9700-4EC2-BC53-5365EB17D3F5}"/>
                </a:ext>
              </a:extLst>
            </p:cNvPr>
            <p:cNvGrpSpPr/>
            <p:nvPr/>
          </p:nvGrpSpPr>
          <p:grpSpPr>
            <a:xfrm>
              <a:off x="1026971" y="3982787"/>
              <a:ext cx="1499411" cy="543742"/>
              <a:chOff x="4709160" y="1424940"/>
              <a:chExt cx="2080260" cy="754380"/>
            </a:xfrm>
          </p:grpSpPr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E2B88C80-61B6-4146-B132-6D372FED1379}"/>
                  </a:ext>
                </a:extLst>
              </p:cNvPr>
              <p:cNvSpPr/>
              <p:nvPr/>
            </p:nvSpPr>
            <p:spPr>
              <a:xfrm>
                <a:off x="4709160" y="1424940"/>
                <a:ext cx="2080260" cy="754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BE2E39C0-0274-4D90-9554-B03DCF69210B}"/>
                  </a:ext>
                </a:extLst>
              </p:cNvPr>
              <p:cNvSpPr/>
              <p:nvPr/>
            </p:nvSpPr>
            <p:spPr>
              <a:xfrm>
                <a:off x="4815857" y="1562100"/>
                <a:ext cx="1074420" cy="502921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10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3CF12CE-B0A4-42EE-BB1D-5408DA0BFC1B}"/>
                  </a:ext>
                </a:extLst>
              </p:cNvPr>
              <p:cNvSpPr/>
              <p:nvPr/>
            </p:nvSpPr>
            <p:spPr>
              <a:xfrm>
                <a:off x="5974080" y="1562100"/>
                <a:ext cx="708660" cy="502920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2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D13995B-67D4-4F01-89BC-4DC43962CD0F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N1</a:t>
              </a:r>
              <a:endParaRPr lang="ko-KR" altLang="en-US" sz="1400" b="1" dirty="0"/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067A1B8-DD08-4C8B-B4E9-6CBA9D4DFEED}"/>
              </a:ext>
            </a:extLst>
          </p:cNvPr>
          <p:cNvCxnSpPr>
            <a:cxnSpLocks/>
            <a:stCxn id="38" idx="3"/>
            <a:endCxn id="46" idx="1"/>
          </p:cNvCxnSpPr>
          <p:nvPr/>
        </p:nvCxnSpPr>
        <p:spPr>
          <a:xfrm>
            <a:off x="3424204" y="1665969"/>
            <a:ext cx="41475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6E1151B-DA61-4A3D-BAF3-9C7926D4A4C7}"/>
              </a:ext>
            </a:extLst>
          </p:cNvPr>
          <p:cNvGrpSpPr/>
          <p:nvPr/>
        </p:nvGrpSpPr>
        <p:grpSpPr>
          <a:xfrm>
            <a:off x="3838959" y="1089430"/>
            <a:ext cx="1288183" cy="810110"/>
            <a:chOff x="1026971" y="3583582"/>
            <a:chExt cx="1499411" cy="942947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DCB3FD80-A023-4BC8-AB62-CD0103C683DA}"/>
                </a:ext>
              </a:extLst>
            </p:cNvPr>
            <p:cNvGrpSpPr/>
            <p:nvPr/>
          </p:nvGrpSpPr>
          <p:grpSpPr>
            <a:xfrm>
              <a:off x="1026971" y="3982787"/>
              <a:ext cx="1499411" cy="543742"/>
              <a:chOff x="4709160" y="1424940"/>
              <a:chExt cx="2080260" cy="754380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8A20FAAD-2B37-4EF2-A0FD-B2AF62A0919A}"/>
                  </a:ext>
                </a:extLst>
              </p:cNvPr>
              <p:cNvSpPr/>
              <p:nvPr/>
            </p:nvSpPr>
            <p:spPr>
              <a:xfrm>
                <a:off x="4709160" y="1424940"/>
                <a:ext cx="2080260" cy="754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A4CEB2D1-588C-4983-A6E9-650140172C36}"/>
                  </a:ext>
                </a:extLst>
              </p:cNvPr>
              <p:cNvSpPr/>
              <p:nvPr/>
            </p:nvSpPr>
            <p:spPr>
              <a:xfrm>
                <a:off x="4831080" y="1562100"/>
                <a:ext cx="10744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20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DEFED1A3-24A3-48BD-85E5-A4AED5553A68}"/>
                  </a:ext>
                </a:extLst>
              </p:cNvPr>
              <p:cNvSpPr/>
              <p:nvPr/>
            </p:nvSpPr>
            <p:spPr>
              <a:xfrm>
                <a:off x="5974080" y="1562100"/>
                <a:ext cx="708660" cy="502920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3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2A1C6D8-97E9-43E8-B5EB-2536D5FEEF2B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N2</a:t>
              </a:r>
              <a:endParaRPr lang="ko-KR" altLang="en-US" sz="1400" b="1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4ADC090-0721-4501-8072-938FD6B35949}"/>
              </a:ext>
            </a:extLst>
          </p:cNvPr>
          <p:cNvGrpSpPr/>
          <p:nvPr/>
        </p:nvGrpSpPr>
        <p:grpSpPr>
          <a:xfrm>
            <a:off x="5541897" y="1089430"/>
            <a:ext cx="1288183" cy="810110"/>
            <a:chOff x="1026971" y="3583582"/>
            <a:chExt cx="1499411" cy="942947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A558C0E-CD73-48E1-A8AA-1E48F818D247}"/>
                </a:ext>
              </a:extLst>
            </p:cNvPr>
            <p:cNvGrpSpPr/>
            <p:nvPr/>
          </p:nvGrpSpPr>
          <p:grpSpPr>
            <a:xfrm>
              <a:off x="1026971" y="3982787"/>
              <a:ext cx="1499411" cy="543742"/>
              <a:chOff x="4709160" y="1424940"/>
              <a:chExt cx="2080260" cy="754380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458A3AAE-C4FA-4556-80AB-8772FFF2EAF5}"/>
                  </a:ext>
                </a:extLst>
              </p:cNvPr>
              <p:cNvSpPr/>
              <p:nvPr/>
            </p:nvSpPr>
            <p:spPr>
              <a:xfrm>
                <a:off x="4709160" y="1424940"/>
                <a:ext cx="2080260" cy="754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351AA97-8C85-47CF-94BA-390508940935}"/>
                  </a:ext>
                </a:extLst>
              </p:cNvPr>
              <p:cNvSpPr/>
              <p:nvPr/>
            </p:nvSpPr>
            <p:spPr>
              <a:xfrm>
                <a:off x="4831080" y="1562100"/>
                <a:ext cx="10744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30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C954715A-D1C7-4144-B399-BFE97D075983}"/>
                  </a:ext>
                </a:extLst>
              </p:cNvPr>
              <p:cNvSpPr/>
              <p:nvPr/>
            </p:nvSpPr>
            <p:spPr>
              <a:xfrm>
                <a:off x="5974080" y="1562100"/>
                <a:ext cx="708660" cy="502920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4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F65C7A5-C621-4CB2-9352-D64E320F7031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N3</a:t>
              </a:r>
              <a:endParaRPr lang="ko-KR" altLang="en-US" sz="1400" b="1" dirty="0"/>
            </a:p>
          </p:txBody>
        </p:sp>
      </p:grp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B47EC79-94F6-4C81-99EA-DB53D787263F}"/>
              </a:ext>
            </a:extLst>
          </p:cNvPr>
          <p:cNvCxnSpPr>
            <a:cxnSpLocks/>
            <a:stCxn id="53" idx="3"/>
            <a:endCxn id="60" idx="1"/>
          </p:cNvCxnSpPr>
          <p:nvPr/>
        </p:nvCxnSpPr>
        <p:spPr>
          <a:xfrm>
            <a:off x="6830080" y="1665969"/>
            <a:ext cx="41475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B20AE27-F2F7-48CE-978B-0C069B3B5DC7}"/>
              </a:ext>
            </a:extLst>
          </p:cNvPr>
          <p:cNvGrpSpPr/>
          <p:nvPr/>
        </p:nvGrpSpPr>
        <p:grpSpPr>
          <a:xfrm>
            <a:off x="7244835" y="1089430"/>
            <a:ext cx="1288183" cy="810110"/>
            <a:chOff x="1026971" y="3583582"/>
            <a:chExt cx="1499411" cy="942947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BB1C8033-2EDC-45C8-BB69-4E0508DE1450}"/>
                </a:ext>
              </a:extLst>
            </p:cNvPr>
            <p:cNvGrpSpPr/>
            <p:nvPr/>
          </p:nvGrpSpPr>
          <p:grpSpPr>
            <a:xfrm>
              <a:off x="1026971" y="3982787"/>
              <a:ext cx="1499411" cy="543742"/>
              <a:chOff x="4709160" y="1424940"/>
              <a:chExt cx="2080260" cy="754380"/>
            </a:xfrm>
          </p:grpSpPr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FC1D6041-0006-430F-B695-D57FEB617891}"/>
                  </a:ext>
                </a:extLst>
              </p:cNvPr>
              <p:cNvSpPr/>
              <p:nvPr/>
            </p:nvSpPr>
            <p:spPr>
              <a:xfrm>
                <a:off x="4709160" y="1424940"/>
                <a:ext cx="2080260" cy="754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6F08F4A5-FC88-4E6A-88F6-73E37B0619AD}"/>
                  </a:ext>
                </a:extLst>
              </p:cNvPr>
              <p:cNvSpPr/>
              <p:nvPr/>
            </p:nvSpPr>
            <p:spPr>
              <a:xfrm>
                <a:off x="4831080" y="1562100"/>
                <a:ext cx="10744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40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009BA262-8902-461C-9B91-2EBC0AB1129C}"/>
                  </a:ext>
                </a:extLst>
              </p:cNvPr>
              <p:cNvSpPr/>
              <p:nvPr/>
            </p:nvSpPr>
            <p:spPr>
              <a:xfrm>
                <a:off x="5974080" y="1562100"/>
                <a:ext cx="708660" cy="502920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5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9255D6B-E519-4BB6-925E-3F48379D1A00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N4</a:t>
              </a:r>
              <a:endParaRPr lang="ko-KR" altLang="en-US" sz="1400" b="1" dirty="0"/>
            </a:p>
          </p:txBody>
        </p:sp>
      </p:grp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B8C38B0-03E5-4A52-8FD8-8F31D857E301}"/>
              </a:ext>
            </a:extLst>
          </p:cNvPr>
          <p:cNvCxnSpPr>
            <a:cxnSpLocks/>
            <a:stCxn id="60" idx="3"/>
            <a:endCxn id="67" idx="1"/>
          </p:cNvCxnSpPr>
          <p:nvPr/>
        </p:nvCxnSpPr>
        <p:spPr>
          <a:xfrm>
            <a:off x="8533018" y="1665969"/>
            <a:ext cx="414755" cy="40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48584D9-548D-4E8A-9271-E3CDA6B41948}"/>
              </a:ext>
            </a:extLst>
          </p:cNvPr>
          <p:cNvGrpSpPr/>
          <p:nvPr/>
        </p:nvGrpSpPr>
        <p:grpSpPr>
          <a:xfrm>
            <a:off x="8947773" y="1093481"/>
            <a:ext cx="1288183" cy="810110"/>
            <a:chOff x="1026971" y="3583582"/>
            <a:chExt cx="1499411" cy="942947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7D67E77B-011F-4DA9-8CE6-A9212D165ADE}"/>
                </a:ext>
              </a:extLst>
            </p:cNvPr>
            <p:cNvGrpSpPr/>
            <p:nvPr/>
          </p:nvGrpSpPr>
          <p:grpSpPr>
            <a:xfrm>
              <a:off x="1026971" y="3982787"/>
              <a:ext cx="1499411" cy="543742"/>
              <a:chOff x="4709160" y="1424940"/>
              <a:chExt cx="2080260" cy="754380"/>
            </a:xfrm>
          </p:grpSpPr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A5271656-A72E-4D7D-8743-B65F1A20E813}"/>
                  </a:ext>
                </a:extLst>
              </p:cNvPr>
              <p:cNvSpPr/>
              <p:nvPr/>
            </p:nvSpPr>
            <p:spPr>
              <a:xfrm>
                <a:off x="4709160" y="1424940"/>
                <a:ext cx="2080260" cy="754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F21CBBC4-974B-4746-A0E3-D53157C3BDF9}"/>
                  </a:ext>
                </a:extLst>
              </p:cNvPr>
              <p:cNvSpPr/>
              <p:nvPr/>
            </p:nvSpPr>
            <p:spPr>
              <a:xfrm>
                <a:off x="4831080" y="1562100"/>
                <a:ext cx="10744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50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49B44061-B74F-43EB-BB04-0F5C3E8B093E}"/>
                  </a:ext>
                </a:extLst>
              </p:cNvPr>
              <p:cNvSpPr/>
              <p:nvPr/>
            </p:nvSpPr>
            <p:spPr>
              <a:xfrm>
                <a:off x="5974080" y="1562100"/>
                <a:ext cx="708660" cy="502920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T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DB4D340-51EF-4080-B069-C8440CB2E736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N5</a:t>
              </a:r>
              <a:endParaRPr lang="ko-KR" altLang="en-US" sz="1400" b="1" dirty="0"/>
            </a:p>
          </p:txBody>
        </p:sp>
      </p:grp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C155A61-3BE3-4098-8145-01CEBD6295A4}"/>
              </a:ext>
            </a:extLst>
          </p:cNvPr>
          <p:cNvCxnSpPr>
            <a:cxnSpLocks/>
            <a:stCxn id="46" idx="3"/>
            <a:endCxn id="53" idx="1"/>
          </p:cNvCxnSpPr>
          <p:nvPr/>
        </p:nvCxnSpPr>
        <p:spPr>
          <a:xfrm>
            <a:off x="5127142" y="1665969"/>
            <a:ext cx="41475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7E75BF6-CBF7-4732-B260-FF25F0124095}"/>
              </a:ext>
            </a:extLst>
          </p:cNvPr>
          <p:cNvCxnSpPr>
            <a:cxnSpLocks/>
            <a:stCxn id="67" idx="3"/>
            <a:endCxn id="11" idx="1"/>
          </p:cNvCxnSpPr>
          <p:nvPr/>
        </p:nvCxnSpPr>
        <p:spPr>
          <a:xfrm flipV="1">
            <a:off x="10235956" y="1665969"/>
            <a:ext cx="410031" cy="40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D076B58-2317-45C0-80D8-D222678F455E}"/>
              </a:ext>
            </a:extLst>
          </p:cNvPr>
          <p:cNvGrpSpPr/>
          <p:nvPr/>
        </p:nvGrpSpPr>
        <p:grpSpPr>
          <a:xfrm>
            <a:off x="433083" y="2242507"/>
            <a:ext cx="1288183" cy="810110"/>
            <a:chOff x="1026971" y="3583582"/>
            <a:chExt cx="1499411" cy="942947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37B0F658-18E9-4841-9AA8-54188A4EA2F0}"/>
                </a:ext>
              </a:extLst>
            </p:cNvPr>
            <p:cNvGrpSpPr/>
            <p:nvPr/>
          </p:nvGrpSpPr>
          <p:grpSpPr>
            <a:xfrm>
              <a:off x="1026971" y="3982787"/>
              <a:ext cx="1499411" cy="543742"/>
              <a:chOff x="4709160" y="1424940"/>
              <a:chExt cx="2080260" cy="754380"/>
            </a:xfrm>
          </p:grpSpPr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84586B20-2066-4C92-AAD0-8B39771A49DB}"/>
                  </a:ext>
                </a:extLst>
              </p:cNvPr>
              <p:cNvSpPr/>
              <p:nvPr/>
            </p:nvSpPr>
            <p:spPr>
              <a:xfrm>
                <a:off x="4709160" y="1424940"/>
                <a:ext cx="2080260" cy="754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C1EA82D5-71F7-4D6E-B7CB-3BE53488C3B3}"/>
                  </a:ext>
                </a:extLst>
              </p:cNvPr>
              <p:cNvSpPr/>
              <p:nvPr/>
            </p:nvSpPr>
            <p:spPr>
              <a:xfrm>
                <a:off x="4831080" y="1562100"/>
                <a:ext cx="10744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8F1C6144-6E93-49BB-9A8C-9F672FC5A425}"/>
                  </a:ext>
                </a:extLst>
              </p:cNvPr>
              <p:cNvSpPr/>
              <p:nvPr/>
            </p:nvSpPr>
            <p:spPr>
              <a:xfrm>
                <a:off x="5974080" y="1562100"/>
                <a:ext cx="708660" cy="502920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^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E2EC5C4-9170-4F17-90E0-6AC967FBCF93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HEAD</a:t>
              </a:r>
              <a:endParaRPr lang="ko-KR" altLang="en-US" sz="1400" b="1" dirty="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1C6FF39-2C49-42DB-A58D-77D9B5E30219}"/>
              </a:ext>
            </a:extLst>
          </p:cNvPr>
          <p:cNvGrpSpPr/>
          <p:nvPr/>
        </p:nvGrpSpPr>
        <p:grpSpPr>
          <a:xfrm>
            <a:off x="10645987" y="2242506"/>
            <a:ext cx="1288184" cy="810111"/>
            <a:chOff x="3200989" y="3583582"/>
            <a:chExt cx="1499411" cy="942947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7DE66C4-637B-4A3A-AFBA-D6D73A7B3B3C}"/>
                </a:ext>
              </a:extLst>
            </p:cNvPr>
            <p:cNvGrpSpPr/>
            <p:nvPr/>
          </p:nvGrpSpPr>
          <p:grpSpPr>
            <a:xfrm>
              <a:off x="3200989" y="3982787"/>
              <a:ext cx="1499411" cy="543742"/>
              <a:chOff x="4709160" y="1424940"/>
              <a:chExt cx="2080260" cy="754380"/>
            </a:xfrm>
          </p:grpSpPr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0340104C-9CF8-4873-BAF2-E32DACE6CFA6}"/>
                  </a:ext>
                </a:extLst>
              </p:cNvPr>
              <p:cNvSpPr/>
              <p:nvPr/>
            </p:nvSpPr>
            <p:spPr>
              <a:xfrm>
                <a:off x="4709160" y="1424940"/>
                <a:ext cx="2080260" cy="754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C687B76C-32C7-4512-BCB4-EF13BB5315CA}"/>
                  </a:ext>
                </a:extLst>
              </p:cNvPr>
              <p:cNvSpPr/>
              <p:nvPr/>
            </p:nvSpPr>
            <p:spPr>
              <a:xfrm>
                <a:off x="4831080" y="1562100"/>
                <a:ext cx="10744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C7353F96-846C-413A-8D6B-4F2679D1A704}"/>
                  </a:ext>
                </a:extLst>
              </p:cNvPr>
              <p:cNvSpPr/>
              <p:nvPr/>
            </p:nvSpPr>
            <p:spPr>
              <a:xfrm>
                <a:off x="5974080" y="1562100"/>
                <a:ext cx="708660" cy="502920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^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76775EB-68B8-4C4D-A0BF-82B7F6679759}"/>
                </a:ext>
              </a:extLst>
            </p:cNvPr>
            <p:cNvSpPr/>
            <p:nvPr/>
          </p:nvSpPr>
          <p:spPr>
            <a:xfrm>
              <a:off x="3200989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TAIL</a:t>
              </a:r>
              <a:endParaRPr lang="ko-KR" altLang="en-US" sz="1400" b="1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47884E34-F8E0-46BF-8157-353ACFD69F5E}"/>
              </a:ext>
            </a:extLst>
          </p:cNvPr>
          <p:cNvGrpSpPr/>
          <p:nvPr/>
        </p:nvGrpSpPr>
        <p:grpSpPr>
          <a:xfrm>
            <a:off x="2136021" y="2242507"/>
            <a:ext cx="1288183" cy="810110"/>
            <a:chOff x="1026971" y="3583582"/>
            <a:chExt cx="1499411" cy="942947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8E2C2216-6A97-498A-A3BC-A1926E21A451}"/>
                </a:ext>
              </a:extLst>
            </p:cNvPr>
            <p:cNvGrpSpPr/>
            <p:nvPr/>
          </p:nvGrpSpPr>
          <p:grpSpPr>
            <a:xfrm>
              <a:off x="1026971" y="3982787"/>
              <a:ext cx="1499411" cy="543742"/>
              <a:chOff x="4709160" y="1424940"/>
              <a:chExt cx="2080260" cy="754380"/>
            </a:xfrm>
          </p:grpSpPr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6BD31305-3EAE-471D-80A4-D51366844B3A}"/>
                  </a:ext>
                </a:extLst>
              </p:cNvPr>
              <p:cNvSpPr/>
              <p:nvPr/>
            </p:nvSpPr>
            <p:spPr>
              <a:xfrm>
                <a:off x="4709160" y="1424940"/>
                <a:ext cx="2080260" cy="754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B1AD274B-21B4-4781-9F95-2DCD9ADA1B30}"/>
                  </a:ext>
                </a:extLst>
              </p:cNvPr>
              <p:cNvSpPr/>
              <p:nvPr/>
            </p:nvSpPr>
            <p:spPr>
              <a:xfrm>
                <a:off x="4815857" y="1562100"/>
                <a:ext cx="1074420" cy="502921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10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4407CB5-0E2C-4FF8-B744-A50CBB51A11C}"/>
                  </a:ext>
                </a:extLst>
              </p:cNvPr>
              <p:cNvSpPr/>
              <p:nvPr/>
            </p:nvSpPr>
            <p:spPr>
              <a:xfrm>
                <a:off x="5974080" y="1562100"/>
                <a:ext cx="708660" cy="502920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2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AD2A3224-6F5E-4D9A-9908-9A33FE7D5E27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N1</a:t>
              </a:r>
              <a:endParaRPr lang="ko-KR" altLang="en-US" sz="1400" b="1" dirty="0"/>
            </a:p>
          </p:txBody>
        </p:sp>
      </p:grp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E247AEA-BD43-45B2-948F-B346FB1EAE50}"/>
              </a:ext>
            </a:extLst>
          </p:cNvPr>
          <p:cNvCxnSpPr>
            <a:cxnSpLocks/>
            <a:stCxn id="92" idx="3"/>
            <a:endCxn id="99" idx="1"/>
          </p:cNvCxnSpPr>
          <p:nvPr/>
        </p:nvCxnSpPr>
        <p:spPr>
          <a:xfrm>
            <a:off x="3424204" y="2819046"/>
            <a:ext cx="41475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68B6E51-D034-4988-AFB4-A0971965A766}"/>
              </a:ext>
            </a:extLst>
          </p:cNvPr>
          <p:cNvGrpSpPr/>
          <p:nvPr/>
        </p:nvGrpSpPr>
        <p:grpSpPr>
          <a:xfrm>
            <a:off x="3838959" y="2242507"/>
            <a:ext cx="1288183" cy="810110"/>
            <a:chOff x="1026971" y="3583582"/>
            <a:chExt cx="1499411" cy="942947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8A7D679B-A360-4CA0-966F-955337325D3B}"/>
                </a:ext>
              </a:extLst>
            </p:cNvPr>
            <p:cNvGrpSpPr/>
            <p:nvPr/>
          </p:nvGrpSpPr>
          <p:grpSpPr>
            <a:xfrm>
              <a:off x="1026971" y="3982787"/>
              <a:ext cx="1499411" cy="543742"/>
              <a:chOff x="4709160" y="1424940"/>
              <a:chExt cx="2080260" cy="754380"/>
            </a:xfrm>
          </p:grpSpPr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57C54782-A4E1-4887-AF8B-183D7BD3B146}"/>
                  </a:ext>
                </a:extLst>
              </p:cNvPr>
              <p:cNvSpPr/>
              <p:nvPr/>
            </p:nvSpPr>
            <p:spPr>
              <a:xfrm>
                <a:off x="4709160" y="1424940"/>
                <a:ext cx="2080260" cy="754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7881D0A8-580E-4BA8-A0F4-10BDB05D160B}"/>
                  </a:ext>
                </a:extLst>
              </p:cNvPr>
              <p:cNvSpPr/>
              <p:nvPr/>
            </p:nvSpPr>
            <p:spPr>
              <a:xfrm>
                <a:off x="4831080" y="1562100"/>
                <a:ext cx="10744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20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7D3CAB5E-C74E-412A-9F4F-5B68B1D6FC41}"/>
                  </a:ext>
                </a:extLst>
              </p:cNvPr>
              <p:cNvSpPr/>
              <p:nvPr/>
            </p:nvSpPr>
            <p:spPr>
              <a:xfrm>
                <a:off x="5974080" y="1562100"/>
                <a:ext cx="708660" cy="502920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3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BE4DCCF4-600D-4822-B71E-CEB1DEE3A049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N2</a:t>
              </a:r>
              <a:endParaRPr lang="ko-KR" altLang="en-US" sz="1400" b="1" dirty="0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C5448868-5C81-4C47-98B6-937BE3B4A8A1}"/>
              </a:ext>
            </a:extLst>
          </p:cNvPr>
          <p:cNvGrpSpPr/>
          <p:nvPr/>
        </p:nvGrpSpPr>
        <p:grpSpPr>
          <a:xfrm>
            <a:off x="5541897" y="2242507"/>
            <a:ext cx="1288183" cy="810110"/>
            <a:chOff x="1026971" y="3583582"/>
            <a:chExt cx="1499411" cy="942947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B531FF75-7A84-4FCE-A959-BDC540B78A6B}"/>
                </a:ext>
              </a:extLst>
            </p:cNvPr>
            <p:cNvGrpSpPr/>
            <p:nvPr/>
          </p:nvGrpSpPr>
          <p:grpSpPr>
            <a:xfrm>
              <a:off x="1026971" y="3982787"/>
              <a:ext cx="1499411" cy="543742"/>
              <a:chOff x="4709160" y="1424940"/>
              <a:chExt cx="2080260" cy="754380"/>
            </a:xfrm>
          </p:grpSpPr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36AC9DFC-64B0-4ADB-832A-2CD6C75ED617}"/>
                  </a:ext>
                </a:extLst>
              </p:cNvPr>
              <p:cNvSpPr/>
              <p:nvPr/>
            </p:nvSpPr>
            <p:spPr>
              <a:xfrm>
                <a:off x="4709160" y="1424940"/>
                <a:ext cx="2080260" cy="754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9E5F5CDA-0425-41BB-AC5B-CC4DDC47AB60}"/>
                  </a:ext>
                </a:extLst>
              </p:cNvPr>
              <p:cNvSpPr/>
              <p:nvPr/>
            </p:nvSpPr>
            <p:spPr>
              <a:xfrm>
                <a:off x="4831080" y="1562100"/>
                <a:ext cx="10744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30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0D385095-F385-4D9D-A2AB-F75E58CF522C}"/>
                  </a:ext>
                </a:extLst>
              </p:cNvPr>
              <p:cNvSpPr/>
              <p:nvPr/>
            </p:nvSpPr>
            <p:spPr>
              <a:xfrm>
                <a:off x="5974080" y="1562100"/>
                <a:ext cx="708660" cy="502920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4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DD9260E8-58F7-4C5F-8008-617C0D245EAD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N3</a:t>
              </a:r>
              <a:endParaRPr lang="ko-KR" altLang="en-US" sz="1400" b="1" dirty="0"/>
            </a:p>
          </p:txBody>
        </p:sp>
      </p:grp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C336B71-39A4-4F52-80EA-80C9EC23FD8B}"/>
              </a:ext>
            </a:extLst>
          </p:cNvPr>
          <p:cNvCxnSpPr>
            <a:cxnSpLocks/>
            <a:stCxn id="105" idx="3"/>
            <a:endCxn id="112" idx="1"/>
          </p:cNvCxnSpPr>
          <p:nvPr/>
        </p:nvCxnSpPr>
        <p:spPr>
          <a:xfrm>
            <a:off x="6830080" y="2819046"/>
            <a:ext cx="41475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F5C57816-6F67-453E-9E6D-FEF93EC422DF}"/>
              </a:ext>
            </a:extLst>
          </p:cNvPr>
          <p:cNvGrpSpPr/>
          <p:nvPr/>
        </p:nvGrpSpPr>
        <p:grpSpPr>
          <a:xfrm>
            <a:off x="7244835" y="2242507"/>
            <a:ext cx="1288183" cy="810110"/>
            <a:chOff x="1026971" y="3583582"/>
            <a:chExt cx="1499411" cy="942947"/>
          </a:xfrm>
        </p:grpSpPr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98A0524F-78B5-4036-B8E2-A4106686F513}"/>
                </a:ext>
              </a:extLst>
            </p:cNvPr>
            <p:cNvGrpSpPr/>
            <p:nvPr/>
          </p:nvGrpSpPr>
          <p:grpSpPr>
            <a:xfrm>
              <a:off x="1026971" y="3982787"/>
              <a:ext cx="1499411" cy="543742"/>
              <a:chOff x="4709160" y="1424940"/>
              <a:chExt cx="2080260" cy="754380"/>
            </a:xfrm>
          </p:grpSpPr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157EDED3-05EA-4504-A04D-ACC2224327CD}"/>
                  </a:ext>
                </a:extLst>
              </p:cNvPr>
              <p:cNvSpPr/>
              <p:nvPr/>
            </p:nvSpPr>
            <p:spPr>
              <a:xfrm>
                <a:off x="4709160" y="1424940"/>
                <a:ext cx="2080260" cy="754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6F420E90-130A-4BCD-85F2-F1DBF79B3A85}"/>
                  </a:ext>
                </a:extLst>
              </p:cNvPr>
              <p:cNvSpPr/>
              <p:nvPr/>
            </p:nvSpPr>
            <p:spPr>
              <a:xfrm>
                <a:off x="4831080" y="1562100"/>
                <a:ext cx="10744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40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467BEFC5-713D-496B-B952-EAD7F53FA89F}"/>
                  </a:ext>
                </a:extLst>
              </p:cNvPr>
              <p:cNvSpPr/>
              <p:nvPr/>
            </p:nvSpPr>
            <p:spPr>
              <a:xfrm>
                <a:off x="5974080" y="1562100"/>
                <a:ext cx="708660" cy="502920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5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7DADADA8-7D9E-477C-B76F-0A36909C8706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N4</a:t>
              </a:r>
              <a:endParaRPr lang="ko-KR" altLang="en-US" sz="1400" b="1" dirty="0"/>
            </a:p>
          </p:txBody>
        </p:sp>
      </p:grp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B10C728A-2C19-4DB2-A36A-B3E22B8F67AA}"/>
              </a:ext>
            </a:extLst>
          </p:cNvPr>
          <p:cNvCxnSpPr>
            <a:cxnSpLocks/>
            <a:stCxn id="112" idx="3"/>
            <a:endCxn id="119" idx="1"/>
          </p:cNvCxnSpPr>
          <p:nvPr/>
        </p:nvCxnSpPr>
        <p:spPr>
          <a:xfrm>
            <a:off x="8533018" y="2819046"/>
            <a:ext cx="414755" cy="40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E436E4EE-5E9C-43AD-8A7D-3239B2A14CCF}"/>
              </a:ext>
            </a:extLst>
          </p:cNvPr>
          <p:cNvGrpSpPr/>
          <p:nvPr/>
        </p:nvGrpSpPr>
        <p:grpSpPr>
          <a:xfrm>
            <a:off x="8947773" y="2246558"/>
            <a:ext cx="1288183" cy="810110"/>
            <a:chOff x="1026971" y="3583582"/>
            <a:chExt cx="1499411" cy="942947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57673688-BFD2-4E78-8819-B284EE0D231F}"/>
                </a:ext>
              </a:extLst>
            </p:cNvPr>
            <p:cNvGrpSpPr/>
            <p:nvPr/>
          </p:nvGrpSpPr>
          <p:grpSpPr>
            <a:xfrm>
              <a:off x="1026971" y="3982787"/>
              <a:ext cx="1499411" cy="543742"/>
              <a:chOff x="4709160" y="1424940"/>
              <a:chExt cx="2080260" cy="754380"/>
            </a:xfrm>
          </p:grpSpPr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2125C2B1-780B-4B65-8000-29E6077F8F21}"/>
                  </a:ext>
                </a:extLst>
              </p:cNvPr>
              <p:cNvSpPr/>
              <p:nvPr/>
            </p:nvSpPr>
            <p:spPr>
              <a:xfrm>
                <a:off x="4709160" y="1424940"/>
                <a:ext cx="2080260" cy="754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9C04CF6F-B953-4FDC-AEB7-813B75C01CCA}"/>
                  </a:ext>
                </a:extLst>
              </p:cNvPr>
              <p:cNvSpPr/>
              <p:nvPr/>
            </p:nvSpPr>
            <p:spPr>
              <a:xfrm>
                <a:off x="4831080" y="1562100"/>
                <a:ext cx="10744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50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215DF30E-1372-46F5-AEBB-0D793A48476E}"/>
                  </a:ext>
                </a:extLst>
              </p:cNvPr>
              <p:cNvSpPr/>
              <p:nvPr/>
            </p:nvSpPr>
            <p:spPr>
              <a:xfrm>
                <a:off x="5974080" y="1562100"/>
                <a:ext cx="708660" cy="502920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^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A9DC26A-8168-4678-821D-EDCDC745EF62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N5</a:t>
              </a:r>
              <a:endParaRPr lang="ko-KR" altLang="en-US" sz="1400" b="1" dirty="0"/>
            </a:p>
          </p:txBody>
        </p:sp>
      </p:grp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B1257676-0056-4348-8C14-50392B7AD452}"/>
              </a:ext>
            </a:extLst>
          </p:cNvPr>
          <p:cNvCxnSpPr>
            <a:cxnSpLocks/>
            <a:stCxn id="99" idx="3"/>
            <a:endCxn id="105" idx="1"/>
          </p:cNvCxnSpPr>
          <p:nvPr/>
        </p:nvCxnSpPr>
        <p:spPr>
          <a:xfrm>
            <a:off x="5127142" y="2819046"/>
            <a:ext cx="41475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84F6E34B-8D4A-4AF4-ADC2-1F6B839F7FF4}"/>
              </a:ext>
            </a:extLst>
          </p:cNvPr>
          <p:cNvCxnSpPr>
            <a:cxnSpLocks/>
            <a:stCxn id="119" idx="3"/>
            <a:endCxn id="85" idx="1"/>
          </p:cNvCxnSpPr>
          <p:nvPr/>
        </p:nvCxnSpPr>
        <p:spPr>
          <a:xfrm flipV="1">
            <a:off x="10235956" y="2819046"/>
            <a:ext cx="410031" cy="40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C89C1A77-1FCE-457D-9C74-60B75B712177}"/>
              </a:ext>
            </a:extLst>
          </p:cNvPr>
          <p:cNvSpPr/>
          <p:nvPr/>
        </p:nvSpPr>
        <p:spPr>
          <a:xfrm>
            <a:off x="10615995" y="2218978"/>
            <a:ext cx="1305693" cy="84582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D4B6E92-BD6A-43FF-B0DC-7A08F9A24A3C}"/>
              </a:ext>
            </a:extLst>
          </p:cNvPr>
          <p:cNvCxnSpPr>
            <a:cxnSpLocks/>
            <a:stCxn id="79" idx="3"/>
            <a:endCxn id="92" idx="1"/>
          </p:cNvCxnSpPr>
          <p:nvPr/>
        </p:nvCxnSpPr>
        <p:spPr>
          <a:xfrm>
            <a:off x="1721266" y="2819046"/>
            <a:ext cx="41475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AAB98D69-8537-4C9A-8546-6599CFE9C709}"/>
              </a:ext>
            </a:extLst>
          </p:cNvPr>
          <p:cNvGrpSpPr/>
          <p:nvPr/>
        </p:nvGrpSpPr>
        <p:grpSpPr>
          <a:xfrm>
            <a:off x="433083" y="3254623"/>
            <a:ext cx="1288183" cy="810110"/>
            <a:chOff x="1026971" y="3583582"/>
            <a:chExt cx="1499411" cy="942947"/>
          </a:xfrm>
        </p:grpSpPr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5760C03C-0A7F-4CC9-B207-DDF950BA1365}"/>
                </a:ext>
              </a:extLst>
            </p:cNvPr>
            <p:cNvGrpSpPr/>
            <p:nvPr/>
          </p:nvGrpSpPr>
          <p:grpSpPr>
            <a:xfrm>
              <a:off x="1026971" y="3982787"/>
              <a:ext cx="1499411" cy="543742"/>
              <a:chOff x="4709160" y="1424940"/>
              <a:chExt cx="2080260" cy="754380"/>
            </a:xfrm>
          </p:grpSpPr>
          <p:sp>
            <p:nvSpPr>
              <p:cNvPr id="128" name="사각형: 둥근 모서리 127">
                <a:extLst>
                  <a:ext uri="{FF2B5EF4-FFF2-40B4-BE49-F238E27FC236}">
                    <a16:creationId xmlns:a16="http://schemas.microsoft.com/office/drawing/2014/main" id="{0913D8F6-2CAF-4384-89BB-F57B922303C2}"/>
                  </a:ext>
                </a:extLst>
              </p:cNvPr>
              <p:cNvSpPr/>
              <p:nvPr/>
            </p:nvSpPr>
            <p:spPr>
              <a:xfrm>
                <a:off x="4709160" y="1424940"/>
                <a:ext cx="2080260" cy="754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FA28D808-C5D6-4CA4-BD17-06559AF8611C}"/>
                  </a:ext>
                </a:extLst>
              </p:cNvPr>
              <p:cNvSpPr/>
              <p:nvPr/>
            </p:nvSpPr>
            <p:spPr>
              <a:xfrm>
                <a:off x="4831080" y="1562100"/>
                <a:ext cx="10744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AF14A29E-58D0-4E37-BE31-CDF1D1F4A6B4}"/>
                  </a:ext>
                </a:extLst>
              </p:cNvPr>
              <p:cNvSpPr/>
              <p:nvPr/>
            </p:nvSpPr>
            <p:spPr>
              <a:xfrm>
                <a:off x="5974080" y="1562100"/>
                <a:ext cx="708660" cy="502920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D0F29B41-959F-4026-B945-E575B94B84BB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HEAD</a:t>
              </a:r>
              <a:endParaRPr lang="ko-KR" altLang="en-US" sz="1400" b="1" dirty="0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24E064D8-0AF7-4438-8128-EE16FF829621}"/>
              </a:ext>
            </a:extLst>
          </p:cNvPr>
          <p:cNvGrpSpPr/>
          <p:nvPr/>
        </p:nvGrpSpPr>
        <p:grpSpPr>
          <a:xfrm>
            <a:off x="2136021" y="3254623"/>
            <a:ext cx="1288183" cy="810110"/>
            <a:chOff x="1026971" y="3583582"/>
            <a:chExt cx="1499411" cy="942947"/>
          </a:xfrm>
        </p:grpSpPr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52FB34D5-1F77-4126-8356-B0774FBA015F}"/>
                </a:ext>
              </a:extLst>
            </p:cNvPr>
            <p:cNvGrpSpPr/>
            <p:nvPr/>
          </p:nvGrpSpPr>
          <p:grpSpPr>
            <a:xfrm>
              <a:off x="1026971" y="3982787"/>
              <a:ext cx="1499411" cy="543742"/>
              <a:chOff x="4709160" y="1424940"/>
              <a:chExt cx="2080260" cy="754380"/>
            </a:xfrm>
          </p:grpSpPr>
          <p:sp>
            <p:nvSpPr>
              <p:cNvPr id="140" name="사각형: 둥근 모서리 139">
                <a:extLst>
                  <a:ext uri="{FF2B5EF4-FFF2-40B4-BE49-F238E27FC236}">
                    <a16:creationId xmlns:a16="http://schemas.microsoft.com/office/drawing/2014/main" id="{8C951DCB-79D5-47B1-A6B2-FFD0AC10918A}"/>
                  </a:ext>
                </a:extLst>
              </p:cNvPr>
              <p:cNvSpPr/>
              <p:nvPr/>
            </p:nvSpPr>
            <p:spPr>
              <a:xfrm>
                <a:off x="4709160" y="1424940"/>
                <a:ext cx="2080260" cy="754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D79FE499-1704-4BE3-8683-CFE4E80207D4}"/>
                  </a:ext>
                </a:extLst>
              </p:cNvPr>
              <p:cNvSpPr/>
              <p:nvPr/>
            </p:nvSpPr>
            <p:spPr>
              <a:xfrm>
                <a:off x="4815857" y="1562100"/>
                <a:ext cx="1074420" cy="502921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10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627ADA88-36BF-4616-8BF0-5061FDC98D15}"/>
                  </a:ext>
                </a:extLst>
              </p:cNvPr>
              <p:cNvSpPr/>
              <p:nvPr/>
            </p:nvSpPr>
            <p:spPr>
              <a:xfrm>
                <a:off x="5974080" y="1562100"/>
                <a:ext cx="708660" cy="502920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2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467ECAA5-84A6-47B2-A434-8FF2490AEAE3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N1</a:t>
              </a:r>
              <a:endParaRPr lang="ko-KR" altLang="en-US" sz="1400" b="1" dirty="0"/>
            </a:p>
          </p:txBody>
        </p:sp>
      </p:grp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169D9617-4832-43FC-B9F8-F3C2431EB46C}"/>
              </a:ext>
            </a:extLst>
          </p:cNvPr>
          <p:cNvCxnSpPr>
            <a:cxnSpLocks/>
            <a:stCxn id="140" idx="3"/>
            <a:endCxn id="147" idx="1"/>
          </p:cNvCxnSpPr>
          <p:nvPr/>
        </p:nvCxnSpPr>
        <p:spPr>
          <a:xfrm>
            <a:off x="3424204" y="3831162"/>
            <a:ext cx="41475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68B44FDC-0A3E-473C-84EB-F6B17B7DA315}"/>
              </a:ext>
            </a:extLst>
          </p:cNvPr>
          <p:cNvGrpSpPr/>
          <p:nvPr/>
        </p:nvGrpSpPr>
        <p:grpSpPr>
          <a:xfrm>
            <a:off x="3838959" y="3254623"/>
            <a:ext cx="1288183" cy="810110"/>
            <a:chOff x="1026971" y="3583582"/>
            <a:chExt cx="1499411" cy="942947"/>
          </a:xfrm>
        </p:grpSpPr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45FE0C36-A309-45C4-BAEE-638FB647E216}"/>
                </a:ext>
              </a:extLst>
            </p:cNvPr>
            <p:cNvGrpSpPr/>
            <p:nvPr/>
          </p:nvGrpSpPr>
          <p:grpSpPr>
            <a:xfrm>
              <a:off x="1026971" y="3982787"/>
              <a:ext cx="1499411" cy="543742"/>
              <a:chOff x="4709160" y="1424940"/>
              <a:chExt cx="2080260" cy="754380"/>
            </a:xfrm>
          </p:grpSpPr>
          <p:sp>
            <p:nvSpPr>
              <p:cNvPr id="147" name="사각형: 둥근 모서리 146">
                <a:extLst>
                  <a:ext uri="{FF2B5EF4-FFF2-40B4-BE49-F238E27FC236}">
                    <a16:creationId xmlns:a16="http://schemas.microsoft.com/office/drawing/2014/main" id="{C2D6D18C-B45B-41FF-8CD5-BCA05DB65F74}"/>
                  </a:ext>
                </a:extLst>
              </p:cNvPr>
              <p:cNvSpPr/>
              <p:nvPr/>
            </p:nvSpPr>
            <p:spPr>
              <a:xfrm>
                <a:off x="4709160" y="1424940"/>
                <a:ext cx="2080260" cy="754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862CE1B6-D925-47C4-A499-F0188ABAB391}"/>
                  </a:ext>
                </a:extLst>
              </p:cNvPr>
              <p:cNvSpPr/>
              <p:nvPr/>
            </p:nvSpPr>
            <p:spPr>
              <a:xfrm>
                <a:off x="4831080" y="1562100"/>
                <a:ext cx="10744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20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FD8BE1A1-93D9-4F47-B930-915102B6B661}"/>
                  </a:ext>
                </a:extLst>
              </p:cNvPr>
              <p:cNvSpPr/>
              <p:nvPr/>
            </p:nvSpPr>
            <p:spPr>
              <a:xfrm>
                <a:off x="5974080" y="1562100"/>
                <a:ext cx="708660" cy="502920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3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90C38189-880B-4E7E-BFA9-C48D1E610B51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N2</a:t>
              </a:r>
              <a:endParaRPr lang="ko-KR" altLang="en-US" sz="1400" b="1" dirty="0"/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5F75D4B5-00BF-4E46-ACBC-FCE88E622E4E}"/>
              </a:ext>
            </a:extLst>
          </p:cNvPr>
          <p:cNvGrpSpPr/>
          <p:nvPr/>
        </p:nvGrpSpPr>
        <p:grpSpPr>
          <a:xfrm>
            <a:off x="5541897" y="3254623"/>
            <a:ext cx="1288183" cy="810110"/>
            <a:chOff x="1026971" y="3583582"/>
            <a:chExt cx="1499411" cy="942947"/>
          </a:xfrm>
        </p:grpSpPr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8E437F9C-39DA-4272-BCF2-E5297AA6C499}"/>
                </a:ext>
              </a:extLst>
            </p:cNvPr>
            <p:cNvGrpSpPr/>
            <p:nvPr/>
          </p:nvGrpSpPr>
          <p:grpSpPr>
            <a:xfrm>
              <a:off x="1026971" y="3982787"/>
              <a:ext cx="1499411" cy="543742"/>
              <a:chOff x="4709160" y="1424940"/>
              <a:chExt cx="2080260" cy="754380"/>
            </a:xfrm>
          </p:grpSpPr>
          <p:sp>
            <p:nvSpPr>
              <p:cNvPr id="153" name="사각형: 둥근 모서리 152">
                <a:extLst>
                  <a:ext uri="{FF2B5EF4-FFF2-40B4-BE49-F238E27FC236}">
                    <a16:creationId xmlns:a16="http://schemas.microsoft.com/office/drawing/2014/main" id="{A2B73C85-7C73-4D9B-BA92-20A23E3570B7}"/>
                  </a:ext>
                </a:extLst>
              </p:cNvPr>
              <p:cNvSpPr/>
              <p:nvPr/>
            </p:nvSpPr>
            <p:spPr>
              <a:xfrm>
                <a:off x="4709160" y="1424940"/>
                <a:ext cx="2080260" cy="754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DFA921BC-FB4C-42C7-B9E0-4A6F444D6A72}"/>
                  </a:ext>
                </a:extLst>
              </p:cNvPr>
              <p:cNvSpPr/>
              <p:nvPr/>
            </p:nvSpPr>
            <p:spPr>
              <a:xfrm>
                <a:off x="4831080" y="1562100"/>
                <a:ext cx="10744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30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7F5431CE-935A-4ACB-9A5D-9988E850EB47}"/>
                  </a:ext>
                </a:extLst>
              </p:cNvPr>
              <p:cNvSpPr/>
              <p:nvPr/>
            </p:nvSpPr>
            <p:spPr>
              <a:xfrm>
                <a:off x="5974080" y="1562100"/>
                <a:ext cx="708660" cy="502920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4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0F31187-913E-41E3-AE41-949DA3233C76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N3</a:t>
              </a:r>
              <a:endParaRPr lang="ko-KR" altLang="en-US" sz="1400" b="1" dirty="0"/>
            </a:p>
          </p:txBody>
        </p:sp>
      </p:grp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37043F96-581C-4B38-BC51-B1A874AD9419}"/>
              </a:ext>
            </a:extLst>
          </p:cNvPr>
          <p:cNvCxnSpPr>
            <a:cxnSpLocks/>
            <a:stCxn id="153" idx="3"/>
            <a:endCxn id="160" idx="1"/>
          </p:cNvCxnSpPr>
          <p:nvPr/>
        </p:nvCxnSpPr>
        <p:spPr>
          <a:xfrm>
            <a:off x="6830080" y="3831162"/>
            <a:ext cx="41475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98625215-2F05-4719-94BE-D3F56914AB69}"/>
              </a:ext>
            </a:extLst>
          </p:cNvPr>
          <p:cNvGrpSpPr/>
          <p:nvPr/>
        </p:nvGrpSpPr>
        <p:grpSpPr>
          <a:xfrm>
            <a:off x="7244835" y="3254623"/>
            <a:ext cx="1288183" cy="810110"/>
            <a:chOff x="1026971" y="3583582"/>
            <a:chExt cx="1499411" cy="942947"/>
          </a:xfrm>
        </p:grpSpPr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1A0A1068-17C4-4710-8134-5BDC376FBD85}"/>
                </a:ext>
              </a:extLst>
            </p:cNvPr>
            <p:cNvGrpSpPr/>
            <p:nvPr/>
          </p:nvGrpSpPr>
          <p:grpSpPr>
            <a:xfrm>
              <a:off x="1026971" y="3982787"/>
              <a:ext cx="1499411" cy="543742"/>
              <a:chOff x="4709160" y="1424940"/>
              <a:chExt cx="2080260" cy="754380"/>
            </a:xfrm>
          </p:grpSpPr>
          <p:sp>
            <p:nvSpPr>
              <p:cNvPr id="160" name="사각형: 둥근 모서리 159">
                <a:extLst>
                  <a:ext uri="{FF2B5EF4-FFF2-40B4-BE49-F238E27FC236}">
                    <a16:creationId xmlns:a16="http://schemas.microsoft.com/office/drawing/2014/main" id="{974B17F1-BCD9-4944-B4F0-1D62C9E8C1C0}"/>
                  </a:ext>
                </a:extLst>
              </p:cNvPr>
              <p:cNvSpPr/>
              <p:nvPr/>
            </p:nvSpPr>
            <p:spPr>
              <a:xfrm>
                <a:off x="4709160" y="1424940"/>
                <a:ext cx="2080260" cy="754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4F7C852C-254E-439C-82D0-17CD80512F61}"/>
                  </a:ext>
                </a:extLst>
              </p:cNvPr>
              <p:cNvSpPr/>
              <p:nvPr/>
            </p:nvSpPr>
            <p:spPr>
              <a:xfrm>
                <a:off x="4831080" y="1562100"/>
                <a:ext cx="10744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40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21831D5D-F14B-4D93-9AF6-F6CCB633425F}"/>
                  </a:ext>
                </a:extLst>
              </p:cNvPr>
              <p:cNvSpPr/>
              <p:nvPr/>
            </p:nvSpPr>
            <p:spPr>
              <a:xfrm>
                <a:off x="5974080" y="1562100"/>
                <a:ext cx="708660" cy="502920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^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E58ECDD5-196F-4AE2-97DC-6C4FF7E53497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N4</a:t>
              </a:r>
              <a:endParaRPr lang="ko-KR" altLang="en-US" sz="1400" b="1" dirty="0"/>
            </a:p>
          </p:txBody>
        </p:sp>
      </p:grp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73CA6E0D-BA37-499D-A819-67CDBDEE157E}"/>
              </a:ext>
            </a:extLst>
          </p:cNvPr>
          <p:cNvCxnSpPr>
            <a:cxnSpLocks/>
            <a:stCxn id="160" idx="3"/>
            <a:endCxn id="167" idx="1"/>
          </p:cNvCxnSpPr>
          <p:nvPr/>
        </p:nvCxnSpPr>
        <p:spPr>
          <a:xfrm>
            <a:off x="8533018" y="3831162"/>
            <a:ext cx="414755" cy="40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5BDB3E22-5A01-4291-B53E-F41F6B75899D}"/>
              </a:ext>
            </a:extLst>
          </p:cNvPr>
          <p:cNvGrpSpPr/>
          <p:nvPr/>
        </p:nvGrpSpPr>
        <p:grpSpPr>
          <a:xfrm>
            <a:off x="8947773" y="3258674"/>
            <a:ext cx="1288183" cy="810110"/>
            <a:chOff x="1026971" y="3583582"/>
            <a:chExt cx="1499411" cy="942947"/>
          </a:xfrm>
        </p:grpSpPr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B17DA134-F3E7-43F9-817F-619E26B28F8C}"/>
                </a:ext>
              </a:extLst>
            </p:cNvPr>
            <p:cNvGrpSpPr/>
            <p:nvPr/>
          </p:nvGrpSpPr>
          <p:grpSpPr>
            <a:xfrm>
              <a:off x="1026971" y="3982787"/>
              <a:ext cx="1499411" cy="543742"/>
              <a:chOff x="4709160" y="1424940"/>
              <a:chExt cx="2080260" cy="754380"/>
            </a:xfrm>
          </p:grpSpPr>
          <p:sp>
            <p:nvSpPr>
              <p:cNvPr id="167" name="사각형: 둥근 모서리 166">
                <a:extLst>
                  <a:ext uri="{FF2B5EF4-FFF2-40B4-BE49-F238E27FC236}">
                    <a16:creationId xmlns:a16="http://schemas.microsoft.com/office/drawing/2014/main" id="{EFD737B0-EBE7-4FC9-AB2C-4E94AC08EC4E}"/>
                  </a:ext>
                </a:extLst>
              </p:cNvPr>
              <p:cNvSpPr/>
              <p:nvPr/>
            </p:nvSpPr>
            <p:spPr>
              <a:xfrm>
                <a:off x="4709160" y="1424940"/>
                <a:ext cx="2080260" cy="754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E2B21BCA-EBD5-469B-AD2F-8965EF58999C}"/>
                  </a:ext>
                </a:extLst>
              </p:cNvPr>
              <p:cNvSpPr/>
              <p:nvPr/>
            </p:nvSpPr>
            <p:spPr>
              <a:xfrm>
                <a:off x="4831080" y="1562100"/>
                <a:ext cx="10744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50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F4AAD143-35AF-4995-A02E-8043E49D30A3}"/>
                  </a:ext>
                </a:extLst>
              </p:cNvPr>
              <p:cNvSpPr/>
              <p:nvPr/>
            </p:nvSpPr>
            <p:spPr>
              <a:xfrm>
                <a:off x="5974080" y="1562100"/>
                <a:ext cx="708660" cy="502920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^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D2B83672-82C6-4829-A65A-7791D23F30DA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N5</a:t>
              </a:r>
              <a:endParaRPr lang="ko-KR" altLang="en-US" sz="1400" b="1" dirty="0"/>
            </a:p>
          </p:txBody>
        </p:sp>
      </p:grp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E508F424-38AB-4DAF-87E8-50D862BDD0AF}"/>
              </a:ext>
            </a:extLst>
          </p:cNvPr>
          <p:cNvCxnSpPr>
            <a:cxnSpLocks/>
            <a:stCxn id="147" idx="3"/>
            <a:endCxn id="153" idx="1"/>
          </p:cNvCxnSpPr>
          <p:nvPr/>
        </p:nvCxnSpPr>
        <p:spPr>
          <a:xfrm>
            <a:off x="5127142" y="3831162"/>
            <a:ext cx="41475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EECF1C34-ACDB-44B8-A8FA-F1C9ED4B6E26}"/>
              </a:ext>
            </a:extLst>
          </p:cNvPr>
          <p:cNvSpPr/>
          <p:nvPr/>
        </p:nvSpPr>
        <p:spPr>
          <a:xfrm>
            <a:off x="8996989" y="3263666"/>
            <a:ext cx="1252114" cy="84582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A80B200E-F0ED-4FBD-B290-DD18FB64F33C}"/>
              </a:ext>
            </a:extLst>
          </p:cNvPr>
          <p:cNvCxnSpPr>
            <a:cxnSpLocks/>
            <a:stCxn id="128" idx="3"/>
            <a:endCxn id="140" idx="1"/>
          </p:cNvCxnSpPr>
          <p:nvPr/>
        </p:nvCxnSpPr>
        <p:spPr>
          <a:xfrm>
            <a:off x="1721266" y="3831162"/>
            <a:ext cx="41475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1B5F14FD-BE90-4B05-9558-5832C1898F5F}"/>
              </a:ext>
            </a:extLst>
          </p:cNvPr>
          <p:cNvGrpSpPr/>
          <p:nvPr/>
        </p:nvGrpSpPr>
        <p:grpSpPr>
          <a:xfrm>
            <a:off x="412039" y="4284187"/>
            <a:ext cx="1288183" cy="810110"/>
            <a:chOff x="1026971" y="3583582"/>
            <a:chExt cx="1499411" cy="942947"/>
          </a:xfrm>
        </p:grpSpPr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116F4AA7-F0F4-4057-A699-FBB77620C22A}"/>
                </a:ext>
              </a:extLst>
            </p:cNvPr>
            <p:cNvGrpSpPr/>
            <p:nvPr/>
          </p:nvGrpSpPr>
          <p:grpSpPr>
            <a:xfrm>
              <a:off x="1026971" y="3982787"/>
              <a:ext cx="1499411" cy="543742"/>
              <a:chOff x="4709160" y="1424940"/>
              <a:chExt cx="2080260" cy="754380"/>
            </a:xfrm>
          </p:grpSpPr>
          <p:sp>
            <p:nvSpPr>
              <p:cNvPr id="182" name="사각형: 둥근 모서리 181">
                <a:extLst>
                  <a:ext uri="{FF2B5EF4-FFF2-40B4-BE49-F238E27FC236}">
                    <a16:creationId xmlns:a16="http://schemas.microsoft.com/office/drawing/2014/main" id="{257BE1BE-B997-466F-AB98-E2D74A556151}"/>
                  </a:ext>
                </a:extLst>
              </p:cNvPr>
              <p:cNvSpPr/>
              <p:nvPr/>
            </p:nvSpPr>
            <p:spPr>
              <a:xfrm>
                <a:off x="4709160" y="1424940"/>
                <a:ext cx="2080260" cy="754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ACE9D647-2FBA-4D9E-80AB-034FF03D34F9}"/>
                  </a:ext>
                </a:extLst>
              </p:cNvPr>
              <p:cNvSpPr/>
              <p:nvPr/>
            </p:nvSpPr>
            <p:spPr>
              <a:xfrm>
                <a:off x="4831080" y="1562100"/>
                <a:ext cx="10744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C531FA47-EC41-4AA2-9C50-819C075DA2E0}"/>
                  </a:ext>
                </a:extLst>
              </p:cNvPr>
              <p:cNvSpPr/>
              <p:nvPr/>
            </p:nvSpPr>
            <p:spPr>
              <a:xfrm>
                <a:off x="5974080" y="1562100"/>
                <a:ext cx="708660" cy="502920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2D0AD8DC-F1E0-4C6B-BBE9-73BA957A539C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HEAD</a:t>
              </a:r>
              <a:endParaRPr lang="ko-KR" altLang="en-US" sz="1400" b="1" dirty="0"/>
            </a:p>
          </p:txBody>
        </p: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F253E3FC-C72D-41BB-9617-B9BCAE0704F3}"/>
              </a:ext>
            </a:extLst>
          </p:cNvPr>
          <p:cNvGrpSpPr/>
          <p:nvPr/>
        </p:nvGrpSpPr>
        <p:grpSpPr>
          <a:xfrm>
            <a:off x="2114977" y="4284187"/>
            <a:ext cx="1288183" cy="810110"/>
            <a:chOff x="1026971" y="3583582"/>
            <a:chExt cx="1499411" cy="942947"/>
          </a:xfrm>
        </p:grpSpPr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1E30D7FA-7CE6-4C90-B6F9-B8A71E4AB726}"/>
                </a:ext>
              </a:extLst>
            </p:cNvPr>
            <p:cNvGrpSpPr/>
            <p:nvPr/>
          </p:nvGrpSpPr>
          <p:grpSpPr>
            <a:xfrm>
              <a:off x="1026971" y="3982787"/>
              <a:ext cx="1499411" cy="543742"/>
              <a:chOff x="4709160" y="1424940"/>
              <a:chExt cx="2080260" cy="754380"/>
            </a:xfrm>
          </p:grpSpPr>
          <p:sp>
            <p:nvSpPr>
              <p:cNvPr id="188" name="사각형: 둥근 모서리 187">
                <a:extLst>
                  <a:ext uri="{FF2B5EF4-FFF2-40B4-BE49-F238E27FC236}">
                    <a16:creationId xmlns:a16="http://schemas.microsoft.com/office/drawing/2014/main" id="{AE55ADEF-7FD9-4FB7-A94E-6F2BD0649A3A}"/>
                  </a:ext>
                </a:extLst>
              </p:cNvPr>
              <p:cNvSpPr/>
              <p:nvPr/>
            </p:nvSpPr>
            <p:spPr>
              <a:xfrm>
                <a:off x="4709160" y="1424940"/>
                <a:ext cx="2080260" cy="754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9564856E-C862-47FE-BA39-E87CEE9CEB39}"/>
                  </a:ext>
                </a:extLst>
              </p:cNvPr>
              <p:cNvSpPr/>
              <p:nvPr/>
            </p:nvSpPr>
            <p:spPr>
              <a:xfrm>
                <a:off x="4815857" y="1562100"/>
                <a:ext cx="1074420" cy="502921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10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063EB1CC-30B5-4562-B50B-183E0E96AEDD}"/>
                  </a:ext>
                </a:extLst>
              </p:cNvPr>
              <p:cNvSpPr/>
              <p:nvPr/>
            </p:nvSpPr>
            <p:spPr>
              <a:xfrm>
                <a:off x="5974080" y="1562100"/>
                <a:ext cx="708660" cy="502920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2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3B81DF8E-EAE1-44F4-B45C-73E37861C375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N1</a:t>
              </a:r>
              <a:endParaRPr lang="ko-KR" altLang="en-US" sz="1400" b="1" dirty="0"/>
            </a:p>
          </p:txBody>
        </p:sp>
      </p:grp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4FA0A208-12F0-462D-B84C-C6E60EC36849}"/>
              </a:ext>
            </a:extLst>
          </p:cNvPr>
          <p:cNvCxnSpPr>
            <a:cxnSpLocks/>
            <a:stCxn id="188" idx="3"/>
            <a:endCxn id="195" idx="1"/>
          </p:cNvCxnSpPr>
          <p:nvPr/>
        </p:nvCxnSpPr>
        <p:spPr>
          <a:xfrm>
            <a:off x="3403160" y="4860726"/>
            <a:ext cx="41475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51E4F73C-DCE7-4FEE-A0B3-DB775C6E206E}"/>
              </a:ext>
            </a:extLst>
          </p:cNvPr>
          <p:cNvGrpSpPr/>
          <p:nvPr/>
        </p:nvGrpSpPr>
        <p:grpSpPr>
          <a:xfrm>
            <a:off x="3817915" y="4284187"/>
            <a:ext cx="1288183" cy="810110"/>
            <a:chOff x="1026971" y="3583582"/>
            <a:chExt cx="1499411" cy="942947"/>
          </a:xfrm>
        </p:grpSpPr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2AA94F9B-5B55-445E-9EC3-5E6578FC540C}"/>
                </a:ext>
              </a:extLst>
            </p:cNvPr>
            <p:cNvGrpSpPr/>
            <p:nvPr/>
          </p:nvGrpSpPr>
          <p:grpSpPr>
            <a:xfrm>
              <a:off x="1026971" y="3982787"/>
              <a:ext cx="1499411" cy="543742"/>
              <a:chOff x="4709160" y="1424940"/>
              <a:chExt cx="2080260" cy="754380"/>
            </a:xfrm>
          </p:grpSpPr>
          <p:sp>
            <p:nvSpPr>
              <p:cNvPr id="195" name="사각형: 둥근 모서리 194">
                <a:extLst>
                  <a:ext uri="{FF2B5EF4-FFF2-40B4-BE49-F238E27FC236}">
                    <a16:creationId xmlns:a16="http://schemas.microsoft.com/office/drawing/2014/main" id="{CD38957C-F577-4994-88A3-7469FE54DC94}"/>
                  </a:ext>
                </a:extLst>
              </p:cNvPr>
              <p:cNvSpPr/>
              <p:nvPr/>
            </p:nvSpPr>
            <p:spPr>
              <a:xfrm>
                <a:off x="4709160" y="1424940"/>
                <a:ext cx="2080260" cy="754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7403B7DB-FADA-4916-83A4-765B231859B2}"/>
                  </a:ext>
                </a:extLst>
              </p:cNvPr>
              <p:cNvSpPr/>
              <p:nvPr/>
            </p:nvSpPr>
            <p:spPr>
              <a:xfrm>
                <a:off x="4831080" y="1562100"/>
                <a:ext cx="10744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20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C297D8F8-B3AD-47B4-B731-941EEF275D09}"/>
                  </a:ext>
                </a:extLst>
              </p:cNvPr>
              <p:cNvSpPr/>
              <p:nvPr/>
            </p:nvSpPr>
            <p:spPr>
              <a:xfrm>
                <a:off x="5974080" y="1562100"/>
                <a:ext cx="708660" cy="502920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3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00EE7A6A-12EA-472D-A7F9-441923A219D3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N2</a:t>
              </a:r>
              <a:endParaRPr lang="ko-KR" altLang="en-US" sz="1400" b="1" dirty="0"/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B9EA2BC8-0AF3-43BD-899F-6550B0B4B7E5}"/>
              </a:ext>
            </a:extLst>
          </p:cNvPr>
          <p:cNvGrpSpPr/>
          <p:nvPr/>
        </p:nvGrpSpPr>
        <p:grpSpPr>
          <a:xfrm>
            <a:off x="5520853" y="4284187"/>
            <a:ext cx="1288183" cy="810110"/>
            <a:chOff x="1026971" y="3583582"/>
            <a:chExt cx="1499411" cy="942947"/>
          </a:xfrm>
        </p:grpSpPr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41A7F309-7E2E-4C3E-8D33-9E933B2BDA67}"/>
                </a:ext>
              </a:extLst>
            </p:cNvPr>
            <p:cNvGrpSpPr/>
            <p:nvPr/>
          </p:nvGrpSpPr>
          <p:grpSpPr>
            <a:xfrm>
              <a:off x="1026971" y="3982787"/>
              <a:ext cx="1499411" cy="543742"/>
              <a:chOff x="4709160" y="1424940"/>
              <a:chExt cx="2080260" cy="754380"/>
            </a:xfrm>
          </p:grpSpPr>
          <p:sp>
            <p:nvSpPr>
              <p:cNvPr id="201" name="사각형: 둥근 모서리 200">
                <a:extLst>
                  <a:ext uri="{FF2B5EF4-FFF2-40B4-BE49-F238E27FC236}">
                    <a16:creationId xmlns:a16="http://schemas.microsoft.com/office/drawing/2014/main" id="{4859B914-9B84-4D4B-BF12-CB999155E6FE}"/>
                  </a:ext>
                </a:extLst>
              </p:cNvPr>
              <p:cNvSpPr/>
              <p:nvPr/>
            </p:nvSpPr>
            <p:spPr>
              <a:xfrm>
                <a:off x="4709160" y="1424940"/>
                <a:ext cx="2080260" cy="754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665B1524-8EDD-4192-9A00-0E179C1043A9}"/>
                  </a:ext>
                </a:extLst>
              </p:cNvPr>
              <p:cNvSpPr/>
              <p:nvPr/>
            </p:nvSpPr>
            <p:spPr>
              <a:xfrm>
                <a:off x="4831080" y="1562100"/>
                <a:ext cx="10744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30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E4CA0832-FA5B-4A5B-8F1E-E15EA135ADBC}"/>
                  </a:ext>
                </a:extLst>
              </p:cNvPr>
              <p:cNvSpPr/>
              <p:nvPr/>
            </p:nvSpPr>
            <p:spPr>
              <a:xfrm>
                <a:off x="5974080" y="1562100"/>
                <a:ext cx="708660" cy="502920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^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2CA17D4F-BAB6-4D02-B430-B92C9F195559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N3</a:t>
              </a:r>
              <a:endParaRPr lang="ko-KR" altLang="en-US" sz="1400" b="1" dirty="0"/>
            </a:p>
          </p:txBody>
        </p:sp>
      </p:grp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480ADBF8-2387-4531-B179-ECDB938663D9}"/>
              </a:ext>
            </a:extLst>
          </p:cNvPr>
          <p:cNvCxnSpPr>
            <a:cxnSpLocks/>
            <a:stCxn id="201" idx="3"/>
            <a:endCxn id="208" idx="1"/>
          </p:cNvCxnSpPr>
          <p:nvPr/>
        </p:nvCxnSpPr>
        <p:spPr>
          <a:xfrm>
            <a:off x="6809036" y="4860726"/>
            <a:ext cx="41475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F1F0D97B-9808-4F04-AEB6-69253610A93F}"/>
              </a:ext>
            </a:extLst>
          </p:cNvPr>
          <p:cNvGrpSpPr/>
          <p:nvPr/>
        </p:nvGrpSpPr>
        <p:grpSpPr>
          <a:xfrm>
            <a:off x="7223791" y="4284187"/>
            <a:ext cx="1288183" cy="810110"/>
            <a:chOff x="1026971" y="3583582"/>
            <a:chExt cx="1499411" cy="942947"/>
          </a:xfrm>
        </p:grpSpPr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5D95CBAC-67C8-463A-917D-0AD7B5A42A75}"/>
                </a:ext>
              </a:extLst>
            </p:cNvPr>
            <p:cNvGrpSpPr/>
            <p:nvPr/>
          </p:nvGrpSpPr>
          <p:grpSpPr>
            <a:xfrm>
              <a:off x="1026971" y="3982787"/>
              <a:ext cx="1499411" cy="543742"/>
              <a:chOff x="4709160" y="1424940"/>
              <a:chExt cx="2080260" cy="754380"/>
            </a:xfrm>
          </p:grpSpPr>
          <p:sp>
            <p:nvSpPr>
              <p:cNvPr id="208" name="사각형: 둥근 모서리 207">
                <a:extLst>
                  <a:ext uri="{FF2B5EF4-FFF2-40B4-BE49-F238E27FC236}">
                    <a16:creationId xmlns:a16="http://schemas.microsoft.com/office/drawing/2014/main" id="{9014FA8F-D46C-4DE5-8CCF-F89B36BD8F2F}"/>
                  </a:ext>
                </a:extLst>
              </p:cNvPr>
              <p:cNvSpPr/>
              <p:nvPr/>
            </p:nvSpPr>
            <p:spPr>
              <a:xfrm>
                <a:off x="4709160" y="1424940"/>
                <a:ext cx="2080260" cy="754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C63C4776-B066-449E-9016-7DA127FBE6AB}"/>
                  </a:ext>
                </a:extLst>
              </p:cNvPr>
              <p:cNvSpPr/>
              <p:nvPr/>
            </p:nvSpPr>
            <p:spPr>
              <a:xfrm>
                <a:off x="4831080" y="1562100"/>
                <a:ext cx="10744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40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B0A05319-BF69-40EA-ADC2-126E76EBD5D2}"/>
                  </a:ext>
                </a:extLst>
              </p:cNvPr>
              <p:cNvSpPr/>
              <p:nvPr/>
            </p:nvSpPr>
            <p:spPr>
              <a:xfrm>
                <a:off x="5974080" y="1562100"/>
                <a:ext cx="708660" cy="502920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^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85B6D194-DB44-4882-81C4-9CD533816B16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N4</a:t>
              </a:r>
              <a:endParaRPr lang="ko-KR" altLang="en-US" sz="1400" b="1" dirty="0"/>
            </a:p>
          </p:txBody>
        </p:sp>
      </p:grp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F1BB1D96-FEA0-4A72-95BB-8EABA90B2E28}"/>
              </a:ext>
            </a:extLst>
          </p:cNvPr>
          <p:cNvCxnSpPr>
            <a:cxnSpLocks/>
            <a:stCxn id="195" idx="3"/>
            <a:endCxn id="201" idx="1"/>
          </p:cNvCxnSpPr>
          <p:nvPr/>
        </p:nvCxnSpPr>
        <p:spPr>
          <a:xfrm>
            <a:off x="5106098" y="4860726"/>
            <a:ext cx="41475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B2DFEDC1-EE82-4C71-AA3D-50DFFC845D59}"/>
              </a:ext>
            </a:extLst>
          </p:cNvPr>
          <p:cNvCxnSpPr>
            <a:cxnSpLocks/>
            <a:stCxn id="182" idx="3"/>
            <a:endCxn id="188" idx="1"/>
          </p:cNvCxnSpPr>
          <p:nvPr/>
        </p:nvCxnSpPr>
        <p:spPr>
          <a:xfrm>
            <a:off x="1700222" y="4860726"/>
            <a:ext cx="41475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A214C08D-D843-48EE-8F5D-36A164FCA0E6}"/>
              </a:ext>
            </a:extLst>
          </p:cNvPr>
          <p:cNvSpPr/>
          <p:nvPr/>
        </p:nvSpPr>
        <p:spPr>
          <a:xfrm>
            <a:off x="7262869" y="4266332"/>
            <a:ext cx="1252114" cy="84582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51A9E79C-54C8-48F4-9C25-B1B14C7CE6D2}"/>
              </a:ext>
            </a:extLst>
          </p:cNvPr>
          <p:cNvGrpSpPr/>
          <p:nvPr/>
        </p:nvGrpSpPr>
        <p:grpSpPr>
          <a:xfrm>
            <a:off x="412038" y="5313750"/>
            <a:ext cx="1288183" cy="810110"/>
            <a:chOff x="1026971" y="3583582"/>
            <a:chExt cx="1499411" cy="942947"/>
          </a:xfrm>
        </p:grpSpPr>
        <p:grpSp>
          <p:nvGrpSpPr>
            <p:cNvPr id="221" name="그룹 220">
              <a:extLst>
                <a:ext uri="{FF2B5EF4-FFF2-40B4-BE49-F238E27FC236}">
                  <a16:creationId xmlns:a16="http://schemas.microsoft.com/office/drawing/2014/main" id="{8C4A8377-68AD-413B-B6DE-8D67D636E7B5}"/>
                </a:ext>
              </a:extLst>
            </p:cNvPr>
            <p:cNvGrpSpPr/>
            <p:nvPr/>
          </p:nvGrpSpPr>
          <p:grpSpPr>
            <a:xfrm>
              <a:off x="1026971" y="3982787"/>
              <a:ext cx="1499411" cy="543742"/>
              <a:chOff x="4709160" y="1424940"/>
              <a:chExt cx="2080260" cy="754380"/>
            </a:xfrm>
          </p:grpSpPr>
          <p:sp>
            <p:nvSpPr>
              <p:cNvPr id="223" name="사각형: 둥근 모서리 222">
                <a:extLst>
                  <a:ext uri="{FF2B5EF4-FFF2-40B4-BE49-F238E27FC236}">
                    <a16:creationId xmlns:a16="http://schemas.microsoft.com/office/drawing/2014/main" id="{04EA6297-73BC-4ED0-BFAB-B2262C639528}"/>
                  </a:ext>
                </a:extLst>
              </p:cNvPr>
              <p:cNvSpPr/>
              <p:nvPr/>
            </p:nvSpPr>
            <p:spPr>
              <a:xfrm>
                <a:off x="4709160" y="1424940"/>
                <a:ext cx="2080260" cy="754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14C5899D-D787-46D1-8EE3-69730082F4FA}"/>
                  </a:ext>
                </a:extLst>
              </p:cNvPr>
              <p:cNvSpPr/>
              <p:nvPr/>
            </p:nvSpPr>
            <p:spPr>
              <a:xfrm>
                <a:off x="4831080" y="1562100"/>
                <a:ext cx="10744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0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28A71858-1A4F-4978-94C4-CBAD4269AB07}"/>
                  </a:ext>
                </a:extLst>
              </p:cNvPr>
              <p:cNvSpPr/>
              <p:nvPr/>
            </p:nvSpPr>
            <p:spPr>
              <a:xfrm>
                <a:off x="5974080" y="1562100"/>
                <a:ext cx="708660" cy="502920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^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8F07E761-38A6-44FA-A3BC-5F0100D59B5F}"/>
                </a:ext>
              </a:extLst>
            </p:cNvPr>
            <p:cNvSpPr/>
            <p:nvPr/>
          </p:nvSpPr>
          <p:spPr>
            <a:xfrm>
              <a:off x="1026971" y="3583582"/>
              <a:ext cx="1499411" cy="3992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HEAD</a:t>
              </a:r>
              <a:endParaRPr lang="ko-KR" altLang="en-US" sz="1400" b="1" dirty="0"/>
            </a:p>
          </p:txBody>
        </p:sp>
      </p:grp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8A66098-54EE-4F53-828C-551024102DB0}"/>
              </a:ext>
            </a:extLst>
          </p:cNvPr>
          <p:cNvSpPr/>
          <p:nvPr/>
        </p:nvSpPr>
        <p:spPr>
          <a:xfrm>
            <a:off x="371944" y="5340668"/>
            <a:ext cx="1306719" cy="763987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6D92C586-04A0-4B12-AD4A-1875385CACAE}"/>
              </a:ext>
            </a:extLst>
          </p:cNvPr>
          <p:cNvGrpSpPr/>
          <p:nvPr/>
        </p:nvGrpSpPr>
        <p:grpSpPr>
          <a:xfrm>
            <a:off x="508581" y="5171040"/>
            <a:ext cx="972332" cy="1076418"/>
            <a:chOff x="2689934" y="2665873"/>
            <a:chExt cx="630315" cy="784575"/>
          </a:xfrm>
        </p:grpSpPr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598B467F-C219-487F-834F-4E837D90549A}"/>
                </a:ext>
              </a:extLst>
            </p:cNvPr>
            <p:cNvCxnSpPr>
              <a:cxnSpLocks/>
            </p:cNvCxnSpPr>
            <p:nvPr/>
          </p:nvCxnSpPr>
          <p:spPr>
            <a:xfrm>
              <a:off x="2689934" y="2665873"/>
              <a:ext cx="630315" cy="78033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C19980F2-B56E-41D9-AEE0-517906AD2A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9934" y="2665873"/>
              <a:ext cx="630315" cy="78457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736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53022-D556-4E31-8EA1-C20CF136D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1" y="278339"/>
            <a:ext cx="7278909" cy="716280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리스트 동작구현 </a:t>
            </a:r>
            <a:r>
              <a:rPr lang="en-US" altLang="ko-KR" sz="2500" dirty="0"/>
              <a:t>(6) : </a:t>
            </a:r>
            <a:r>
              <a:rPr lang="ko-KR" altLang="en-US" sz="2500" dirty="0"/>
              <a:t>리스트의 소멸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68C4EE3-FE0A-44C3-A94B-DE56032CBC1B}"/>
              </a:ext>
            </a:extLst>
          </p:cNvPr>
          <p:cNvSpPr/>
          <p:nvPr/>
        </p:nvSpPr>
        <p:spPr>
          <a:xfrm>
            <a:off x="243680" y="777802"/>
            <a:ext cx="5852319" cy="5801859"/>
          </a:xfrm>
          <a:prstGeom prst="roundRect">
            <a:avLst>
              <a:gd name="adj" fmla="val 3047"/>
            </a:avLst>
          </a:prstGeom>
          <a:solidFill>
            <a:schemeClr val="tx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함수 호출 시 항상 </a:t>
            </a:r>
            <a:r>
              <a:rPr lang="en-US" altLang="ko-KR" dirty="0"/>
              <a:t>HEAD </a:t>
            </a:r>
            <a:r>
              <a:rPr lang="ko-KR" altLang="en-US" dirty="0"/>
              <a:t>부터 가리킨다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실제 삭제되는 순서는 </a:t>
            </a:r>
            <a:r>
              <a:rPr lang="en-US" altLang="ko-KR" dirty="0"/>
              <a:t>TAIL </a:t>
            </a:r>
            <a:r>
              <a:rPr lang="ko-KR" altLang="en-US" dirty="0"/>
              <a:t>부터 소멸해야 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삭제 함수의 호출 과정</a:t>
            </a:r>
            <a:br>
              <a:rPr lang="en-US" altLang="ko-KR" dirty="0"/>
            </a:br>
            <a:r>
              <a:rPr lang="en-US" altLang="ko-KR" dirty="0"/>
              <a:t>Call &gt; del(Head) &gt; del(HEAD-&gt;NEXT) &gt;</a:t>
            </a:r>
            <a:br>
              <a:rPr lang="en-US" altLang="ko-KR" dirty="0"/>
            </a:br>
            <a:r>
              <a:rPr lang="en-US" altLang="ko-KR" dirty="0"/>
              <a:t>del(HEAD-&gt;NEXT-&gt;NEXT) &gt; … &gt; del(TAIL)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Excute</a:t>
            </a:r>
            <a:r>
              <a:rPr lang="en-US" altLang="ko-KR" dirty="0"/>
              <a:t> &amp; end &gt; LAST &gt; PREV &gt; PREV &gt; </a:t>
            </a:r>
            <a:br>
              <a:rPr lang="en-US" altLang="ko-KR" dirty="0"/>
            </a:br>
            <a:r>
              <a:rPr lang="en-US" altLang="ko-KR" dirty="0"/>
              <a:t>…  &gt; HEAD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호출순서와 처리 순서가 역순 </a:t>
            </a:r>
            <a:br>
              <a:rPr lang="en-US" altLang="ko-KR" dirty="0"/>
            </a:br>
            <a:r>
              <a:rPr lang="en-US" altLang="ko-KR" dirty="0"/>
              <a:t>Last in First Out : STACK </a:t>
            </a:r>
            <a:r>
              <a:rPr lang="ko-KR" altLang="en-US" dirty="0"/>
              <a:t>형태 동작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위 같은 동작을 구현하는 경우 </a:t>
            </a:r>
            <a:br>
              <a:rPr lang="en-US" altLang="ko-KR" dirty="0"/>
            </a:br>
            <a:r>
              <a:rPr lang="ko-KR" altLang="en-US" dirty="0"/>
              <a:t>재귀</a:t>
            </a:r>
            <a:r>
              <a:rPr lang="en-US" altLang="ko-KR" dirty="0"/>
              <a:t>(recursive)</a:t>
            </a:r>
            <a:r>
              <a:rPr lang="ko-KR" altLang="en-US" dirty="0"/>
              <a:t>함수 로 구현한다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재귀 함수 </a:t>
            </a:r>
            <a:r>
              <a:rPr lang="en-US" altLang="ko-KR" dirty="0"/>
              <a:t>(Recursive Function) :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함수의 정의 내부에 자기 자신과 같은 함수를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호출하는 것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B81380-47E4-44C7-BE0F-7AD71FC18C53}"/>
              </a:ext>
            </a:extLst>
          </p:cNvPr>
          <p:cNvSpPr/>
          <p:nvPr/>
        </p:nvSpPr>
        <p:spPr>
          <a:xfrm>
            <a:off x="6231114" y="1082181"/>
            <a:ext cx="2168167" cy="414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FACTORIAL(1)</a:t>
            </a:r>
            <a:endParaRPr lang="ko-KR" altLang="en-US" dirty="0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918BA488-2895-4A12-9754-294981BAF2D2}"/>
              </a:ext>
            </a:extLst>
          </p:cNvPr>
          <p:cNvSpPr/>
          <p:nvPr/>
        </p:nvSpPr>
        <p:spPr>
          <a:xfrm>
            <a:off x="6231114" y="1530191"/>
            <a:ext cx="2168167" cy="414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FACTORIAL(2)</a:t>
            </a:r>
            <a:endParaRPr lang="ko-KR" altLang="en-US" dirty="0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9F161A73-3D40-48F4-AB8C-818BEA0B679C}"/>
              </a:ext>
            </a:extLst>
          </p:cNvPr>
          <p:cNvSpPr/>
          <p:nvPr/>
        </p:nvSpPr>
        <p:spPr>
          <a:xfrm>
            <a:off x="6231114" y="1952777"/>
            <a:ext cx="2168167" cy="414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FACTORIAL(3)</a:t>
            </a:r>
            <a:endParaRPr lang="ko-KR" altLang="en-US" dirty="0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8470F52B-572F-41E8-ABB9-77C01CDD07B4}"/>
              </a:ext>
            </a:extLst>
          </p:cNvPr>
          <p:cNvSpPr/>
          <p:nvPr/>
        </p:nvSpPr>
        <p:spPr>
          <a:xfrm>
            <a:off x="6231115" y="2396672"/>
            <a:ext cx="2168167" cy="414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FACTORIAL(4)</a:t>
            </a:r>
            <a:endParaRPr lang="ko-KR" altLang="en-US" dirty="0"/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5DEE5D45-46BA-4C3E-9765-621741E21CB1}"/>
              </a:ext>
            </a:extLst>
          </p:cNvPr>
          <p:cNvSpPr/>
          <p:nvPr/>
        </p:nvSpPr>
        <p:spPr>
          <a:xfrm>
            <a:off x="6231115" y="2852393"/>
            <a:ext cx="2168167" cy="414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FACTORIAL(5)</a:t>
            </a:r>
            <a:endParaRPr lang="ko-KR" altLang="en-US" dirty="0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29E788EF-9E8A-4E79-BD8B-E3EC1A33554A}"/>
              </a:ext>
            </a:extLst>
          </p:cNvPr>
          <p:cNvSpPr/>
          <p:nvPr/>
        </p:nvSpPr>
        <p:spPr>
          <a:xfrm>
            <a:off x="6231115" y="3344157"/>
            <a:ext cx="2168167" cy="414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9CA867A3-0990-44D0-8B3D-979ACA570332}"/>
              </a:ext>
            </a:extLst>
          </p:cNvPr>
          <p:cNvSpPr/>
          <p:nvPr/>
        </p:nvSpPr>
        <p:spPr>
          <a:xfrm>
            <a:off x="6231115" y="4500511"/>
            <a:ext cx="4845224" cy="1612768"/>
          </a:xfrm>
          <a:prstGeom prst="roundRect">
            <a:avLst>
              <a:gd name="adj" fmla="val 3047"/>
            </a:avLst>
          </a:prstGeom>
          <a:solidFill>
            <a:schemeClr val="tx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/>
              <a:t>Int factorial(int n) {</a:t>
            </a:r>
          </a:p>
          <a:p>
            <a:r>
              <a:rPr lang="en-US" altLang="ko-KR" sz="2000" dirty="0"/>
              <a:t>    if(n &gt; 1) return n * factorial(n-1);</a:t>
            </a:r>
          </a:p>
          <a:p>
            <a:r>
              <a:rPr lang="en-US" altLang="ko-KR" sz="2000" dirty="0"/>
              <a:t>    else return n;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34E77F6-660B-461A-B3FF-2BBFA1983AB5}"/>
              </a:ext>
            </a:extLst>
          </p:cNvPr>
          <p:cNvCxnSpPr>
            <a:cxnSpLocks/>
            <a:stCxn id="216" idx="3"/>
            <a:endCxn id="228" idx="1"/>
          </p:cNvCxnSpPr>
          <p:nvPr/>
        </p:nvCxnSpPr>
        <p:spPr>
          <a:xfrm flipV="1">
            <a:off x="8399282" y="3055945"/>
            <a:ext cx="631596" cy="3883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97B7DDD7-E814-4113-838C-77DA77351B0C}"/>
              </a:ext>
            </a:extLst>
          </p:cNvPr>
          <p:cNvSpPr/>
          <p:nvPr/>
        </p:nvSpPr>
        <p:spPr>
          <a:xfrm>
            <a:off x="9030878" y="2848510"/>
            <a:ext cx="2168167" cy="4148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 * factorial(4)</a:t>
            </a:r>
            <a:endParaRPr lang="ko-KR" altLang="en-US" dirty="0"/>
          </a:p>
        </p:txBody>
      </p: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8E3EB18D-1AAE-4A3A-B9AC-6CC9310D406B}"/>
              </a:ext>
            </a:extLst>
          </p:cNvPr>
          <p:cNvCxnSpPr>
            <a:cxnSpLocks/>
            <a:endCxn id="215" idx="2"/>
          </p:cNvCxnSpPr>
          <p:nvPr/>
        </p:nvCxnSpPr>
        <p:spPr>
          <a:xfrm flipH="1" flipV="1">
            <a:off x="7315199" y="2811542"/>
            <a:ext cx="2714921" cy="12619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5FD4BC2C-D7E7-4F6B-AFF6-B69925F86EED}"/>
              </a:ext>
            </a:extLst>
          </p:cNvPr>
          <p:cNvCxnSpPr>
            <a:cxnSpLocks/>
            <a:stCxn id="215" idx="3"/>
            <a:endCxn id="231" idx="1"/>
          </p:cNvCxnSpPr>
          <p:nvPr/>
        </p:nvCxnSpPr>
        <p:spPr>
          <a:xfrm>
            <a:off x="8399282" y="2604107"/>
            <a:ext cx="631595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B451A7D3-7D58-47CC-BA8B-C8B948CB9FBF}"/>
              </a:ext>
            </a:extLst>
          </p:cNvPr>
          <p:cNvSpPr/>
          <p:nvPr/>
        </p:nvSpPr>
        <p:spPr>
          <a:xfrm>
            <a:off x="9030877" y="2396672"/>
            <a:ext cx="2168167" cy="4148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 * factorial(3)</a:t>
            </a:r>
            <a:endParaRPr lang="ko-KR" altLang="en-US" dirty="0"/>
          </a:p>
        </p:txBody>
      </p: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2F399B80-9EC6-4FE0-839F-86ADF15CE749}"/>
              </a:ext>
            </a:extLst>
          </p:cNvPr>
          <p:cNvCxnSpPr>
            <a:cxnSpLocks/>
            <a:endCxn id="214" idx="2"/>
          </p:cNvCxnSpPr>
          <p:nvPr/>
        </p:nvCxnSpPr>
        <p:spPr>
          <a:xfrm flipH="1" flipV="1">
            <a:off x="7315198" y="2367647"/>
            <a:ext cx="2714922" cy="124143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37D6D798-E8C1-44B2-B8B3-6EEA296AE632}"/>
              </a:ext>
            </a:extLst>
          </p:cNvPr>
          <p:cNvCxnSpPr>
            <a:cxnSpLocks/>
            <a:endCxn id="234" idx="1"/>
          </p:cNvCxnSpPr>
          <p:nvPr/>
        </p:nvCxnSpPr>
        <p:spPr>
          <a:xfrm>
            <a:off x="8399282" y="2152496"/>
            <a:ext cx="631595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83A4DC50-5635-4C4C-9C34-764BA5EB72E1}"/>
              </a:ext>
            </a:extLst>
          </p:cNvPr>
          <p:cNvSpPr/>
          <p:nvPr/>
        </p:nvSpPr>
        <p:spPr>
          <a:xfrm>
            <a:off x="9030877" y="1945061"/>
            <a:ext cx="2168167" cy="4148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 * factorial(2)</a:t>
            </a:r>
            <a:endParaRPr lang="ko-KR" altLang="en-US" dirty="0"/>
          </a:p>
        </p:txBody>
      </p: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8FE4819F-C9DC-49B3-A50A-BB1D078F75B4}"/>
              </a:ext>
            </a:extLst>
          </p:cNvPr>
          <p:cNvCxnSpPr>
            <a:cxnSpLocks/>
          </p:cNvCxnSpPr>
          <p:nvPr/>
        </p:nvCxnSpPr>
        <p:spPr>
          <a:xfrm flipH="1" flipV="1">
            <a:off x="7315198" y="1916036"/>
            <a:ext cx="2714922" cy="124143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D40735E-DF96-4319-BAF4-DDE96CFE036B}"/>
              </a:ext>
            </a:extLst>
          </p:cNvPr>
          <p:cNvSpPr txBox="1"/>
          <p:nvPr/>
        </p:nvSpPr>
        <p:spPr>
          <a:xfrm>
            <a:off x="6741628" y="5743947"/>
            <a:ext cx="457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재귀 함수호출은 반드시 분기 되어야 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882B7DEE-FE01-4C6C-8557-E250AB58B212}"/>
              </a:ext>
            </a:extLst>
          </p:cNvPr>
          <p:cNvCxnSpPr>
            <a:cxnSpLocks/>
            <a:endCxn id="237" idx="1"/>
          </p:cNvCxnSpPr>
          <p:nvPr/>
        </p:nvCxnSpPr>
        <p:spPr>
          <a:xfrm>
            <a:off x="8389699" y="1708601"/>
            <a:ext cx="631595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6322A88D-AAD1-40C6-A7BB-D41BE4CE579A}"/>
              </a:ext>
            </a:extLst>
          </p:cNvPr>
          <p:cNvSpPr/>
          <p:nvPr/>
        </p:nvSpPr>
        <p:spPr>
          <a:xfrm>
            <a:off x="9021294" y="1501166"/>
            <a:ext cx="2168167" cy="4148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 * factorial(1)</a:t>
            </a:r>
            <a:endParaRPr lang="ko-KR" altLang="en-US" dirty="0"/>
          </a:p>
        </p:txBody>
      </p: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60C4DDAB-E61C-4B52-8987-743769BFF06C}"/>
              </a:ext>
            </a:extLst>
          </p:cNvPr>
          <p:cNvCxnSpPr>
            <a:cxnSpLocks/>
          </p:cNvCxnSpPr>
          <p:nvPr/>
        </p:nvCxnSpPr>
        <p:spPr>
          <a:xfrm flipH="1" flipV="1">
            <a:off x="7305615" y="1472141"/>
            <a:ext cx="2714922" cy="124143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238">
            <a:extLst>
              <a:ext uri="{FF2B5EF4-FFF2-40B4-BE49-F238E27FC236}">
                <a16:creationId xmlns:a16="http://schemas.microsoft.com/office/drawing/2014/main" id="{AFFE9261-6DF5-4844-8DA1-93C621E52731}"/>
              </a:ext>
            </a:extLst>
          </p:cNvPr>
          <p:cNvCxnSpPr>
            <a:cxnSpLocks/>
            <a:stCxn id="17" idx="3"/>
            <a:endCxn id="240" idx="1"/>
          </p:cNvCxnSpPr>
          <p:nvPr/>
        </p:nvCxnSpPr>
        <p:spPr>
          <a:xfrm flipV="1">
            <a:off x="8399281" y="1277161"/>
            <a:ext cx="622012" cy="12455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B35476F0-B24E-45BF-AB68-9B973496F22C}"/>
              </a:ext>
            </a:extLst>
          </p:cNvPr>
          <p:cNvSpPr/>
          <p:nvPr/>
        </p:nvSpPr>
        <p:spPr>
          <a:xfrm>
            <a:off x="9021293" y="1069726"/>
            <a:ext cx="2168167" cy="4148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C3889BD-CE98-43E0-8614-CC37E7AB6192}"/>
              </a:ext>
            </a:extLst>
          </p:cNvPr>
          <p:cNvCxnSpPr>
            <a:cxnSpLocks/>
          </p:cNvCxnSpPr>
          <p:nvPr/>
        </p:nvCxnSpPr>
        <p:spPr>
          <a:xfrm>
            <a:off x="10190375" y="1341699"/>
            <a:ext cx="113122" cy="2696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2BADC508-2C5A-46F6-A412-37B802142700}"/>
              </a:ext>
            </a:extLst>
          </p:cNvPr>
          <p:cNvCxnSpPr>
            <a:cxnSpLocks/>
          </p:cNvCxnSpPr>
          <p:nvPr/>
        </p:nvCxnSpPr>
        <p:spPr>
          <a:xfrm>
            <a:off x="10133814" y="1854386"/>
            <a:ext cx="113122" cy="2696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A36059FD-D975-414B-A403-F92D1655DFF4}"/>
              </a:ext>
            </a:extLst>
          </p:cNvPr>
          <p:cNvCxnSpPr>
            <a:cxnSpLocks/>
          </p:cNvCxnSpPr>
          <p:nvPr/>
        </p:nvCxnSpPr>
        <p:spPr>
          <a:xfrm>
            <a:off x="10105141" y="2278610"/>
            <a:ext cx="113122" cy="2696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38C00939-3529-4CC4-A643-6C7BEF75C624}"/>
              </a:ext>
            </a:extLst>
          </p:cNvPr>
          <p:cNvCxnSpPr>
            <a:cxnSpLocks/>
          </p:cNvCxnSpPr>
          <p:nvPr/>
        </p:nvCxnSpPr>
        <p:spPr>
          <a:xfrm>
            <a:off x="10133814" y="2728032"/>
            <a:ext cx="113122" cy="2696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7D5DC1B7-90DA-41F2-817F-55A5CDC9D6DB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7692272" y="3480862"/>
            <a:ext cx="1329021" cy="1057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02FD7DD-B19E-48B5-B9F9-62B89DBA0485}"/>
              </a:ext>
            </a:extLst>
          </p:cNvPr>
          <p:cNvSpPr/>
          <p:nvPr/>
        </p:nvSpPr>
        <p:spPr>
          <a:xfrm>
            <a:off x="9021293" y="3429000"/>
            <a:ext cx="2743359" cy="315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 * 4 * 3 * 2 * 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93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E27A243-9C73-40FC-B636-7B326C95E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8625" y="1082234"/>
            <a:ext cx="3747293" cy="5411788"/>
          </a:xfrm>
        </p:spPr>
        <p:txBody>
          <a:bodyPr/>
          <a:lstStyle/>
          <a:p>
            <a:r>
              <a:rPr lang="ko-KR" altLang="en-US" sz="3200" b="1" dirty="0"/>
              <a:t>배열 </a:t>
            </a:r>
            <a:r>
              <a:rPr lang="en-US" altLang="ko-KR" sz="3200" b="1" dirty="0"/>
              <a:t>–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메모리에 물리적으로 나열</a:t>
            </a:r>
            <a:br>
              <a:rPr lang="en-US" altLang="ko-KR" sz="2000" b="1" dirty="0"/>
            </a:br>
            <a:r>
              <a:rPr lang="en-US" altLang="ko-KR" sz="2000" b="1" dirty="0"/>
              <a:t>10 </a:t>
            </a:r>
            <a:r>
              <a:rPr lang="ko-KR" altLang="en-US" sz="2000" b="1" dirty="0"/>
              <a:t>→ </a:t>
            </a:r>
            <a:r>
              <a:rPr lang="en-US" altLang="ko-KR" sz="2000" b="1" dirty="0"/>
              <a:t>00000004(Pointer)</a:t>
            </a:r>
            <a:br>
              <a:rPr lang="en-US" altLang="ko-KR" sz="2000" b="1" dirty="0"/>
            </a:br>
            <a:r>
              <a:rPr lang="en-US" altLang="ko-KR" sz="2000" b="1" dirty="0"/>
              <a:t>20 </a:t>
            </a:r>
            <a:r>
              <a:rPr lang="ko-KR" altLang="en-US" sz="2000" b="1" dirty="0"/>
              <a:t>→ </a:t>
            </a:r>
            <a:r>
              <a:rPr lang="en-US" altLang="ko-KR" sz="2000" b="1" dirty="0"/>
              <a:t>00000008(Pointer)</a:t>
            </a:r>
            <a:br>
              <a:rPr lang="en-US" altLang="ko-KR" sz="2000" b="1" dirty="0"/>
            </a:br>
            <a:endParaRPr lang="en-US" altLang="ko-K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각 데이터를 인덱스로 접근</a:t>
            </a:r>
            <a:br>
              <a:rPr lang="en-US" altLang="ko-KR" sz="2000" b="1" dirty="0"/>
            </a:br>
            <a:endParaRPr lang="en-US" altLang="ko-K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연속적인 데이터 처리에</a:t>
            </a:r>
            <a:br>
              <a:rPr lang="en-US" altLang="ko-KR" sz="2000" b="1" dirty="0"/>
            </a:br>
            <a:r>
              <a:rPr lang="ko-KR" altLang="en-US" sz="2000" b="1" dirty="0"/>
              <a:t>효율적인 구조</a:t>
            </a:r>
            <a:br>
              <a:rPr lang="en-US" altLang="ko-KR" sz="2000" b="1" dirty="0"/>
            </a:br>
            <a:r>
              <a:rPr lang="en-US" altLang="ko-KR" sz="2000" b="1" dirty="0"/>
              <a:t> </a:t>
            </a: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F935682E-CEA2-42D4-842E-05F4649A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배열과 연결리스트</a:t>
            </a:r>
          </a:p>
        </p:txBody>
      </p:sp>
      <p:graphicFrame>
        <p:nvGraphicFramePr>
          <p:cNvPr id="23" name="표 23">
            <a:extLst>
              <a:ext uri="{FF2B5EF4-FFF2-40B4-BE49-F238E27FC236}">
                <a16:creationId xmlns:a16="http://schemas.microsoft.com/office/drawing/2014/main" id="{C5CB5332-CD93-447D-90CB-ED860E092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716285"/>
              </p:ext>
            </p:extLst>
          </p:nvPr>
        </p:nvGraphicFramePr>
        <p:xfrm>
          <a:off x="4660900" y="1082234"/>
          <a:ext cx="6988175" cy="1706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97635">
                  <a:extLst>
                    <a:ext uri="{9D8B030D-6E8A-4147-A177-3AD203B41FA5}">
                      <a16:colId xmlns:a16="http://schemas.microsoft.com/office/drawing/2014/main" val="661622393"/>
                    </a:ext>
                  </a:extLst>
                </a:gridCol>
                <a:gridCol w="1397635">
                  <a:extLst>
                    <a:ext uri="{9D8B030D-6E8A-4147-A177-3AD203B41FA5}">
                      <a16:colId xmlns:a16="http://schemas.microsoft.com/office/drawing/2014/main" val="2891057391"/>
                    </a:ext>
                  </a:extLst>
                </a:gridCol>
                <a:gridCol w="1397635">
                  <a:extLst>
                    <a:ext uri="{9D8B030D-6E8A-4147-A177-3AD203B41FA5}">
                      <a16:colId xmlns:a16="http://schemas.microsoft.com/office/drawing/2014/main" val="2548061349"/>
                    </a:ext>
                  </a:extLst>
                </a:gridCol>
                <a:gridCol w="1397635">
                  <a:extLst>
                    <a:ext uri="{9D8B030D-6E8A-4147-A177-3AD203B41FA5}">
                      <a16:colId xmlns:a16="http://schemas.microsoft.com/office/drawing/2014/main" val="250504960"/>
                    </a:ext>
                  </a:extLst>
                </a:gridCol>
                <a:gridCol w="1397635">
                  <a:extLst>
                    <a:ext uri="{9D8B030D-6E8A-4147-A177-3AD203B41FA5}">
                      <a16:colId xmlns:a16="http://schemas.microsoft.com/office/drawing/2014/main" val="1204685705"/>
                    </a:ext>
                  </a:extLst>
                </a:gridCol>
              </a:tblGrid>
              <a:tr h="488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[0]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[1]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[2]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[3]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[4]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734244"/>
                  </a:ext>
                </a:extLst>
              </a:tr>
              <a:tr h="1121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200" dirty="0"/>
                        <a:t>10</a:t>
                      </a:r>
                      <a:endParaRPr lang="ko-KR" altLang="en-US" sz="7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200" dirty="0"/>
                        <a:t>20</a:t>
                      </a:r>
                      <a:endParaRPr lang="ko-KR" altLang="en-US" sz="7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200" dirty="0"/>
                        <a:t>30</a:t>
                      </a:r>
                      <a:endParaRPr lang="ko-KR" altLang="en-US" sz="7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200" dirty="0"/>
                        <a:t>40</a:t>
                      </a:r>
                      <a:endParaRPr lang="ko-KR" altLang="en-US" sz="7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200" dirty="0"/>
                        <a:t>50</a:t>
                      </a:r>
                      <a:endParaRPr lang="ko-KR" altLang="en-US" sz="7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478849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811B364E-F2C6-4552-88CE-4F1795E8C6A8}"/>
              </a:ext>
            </a:extLst>
          </p:cNvPr>
          <p:cNvSpPr txBox="1"/>
          <p:nvPr/>
        </p:nvSpPr>
        <p:spPr>
          <a:xfrm>
            <a:off x="4263110" y="3185327"/>
            <a:ext cx="6270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99FF"/>
                </a:solidFill>
              </a:rPr>
              <a:t>for</a:t>
            </a:r>
            <a:r>
              <a:rPr lang="en-US" altLang="ko-KR" sz="2400" dirty="0"/>
              <a:t> (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= 0;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&lt; Size;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++){</a:t>
            </a:r>
          </a:p>
          <a:p>
            <a:r>
              <a:rPr lang="en-US" altLang="ko-KR" sz="2400" dirty="0"/>
              <a:t>     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rgbClr val="FF9999"/>
                </a:solidFill>
              </a:rPr>
              <a:t>“%3d ”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arr</a:t>
            </a:r>
            <a:r>
              <a:rPr lang="en-US" altLang="ko-KR" sz="2400" dirty="0"/>
              <a:t>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]);</a:t>
            </a:r>
          </a:p>
          <a:p>
            <a:r>
              <a:rPr lang="en-US" altLang="ko-KR" sz="2400" dirty="0"/>
              <a:t>}</a:t>
            </a:r>
          </a:p>
          <a:p>
            <a:r>
              <a:rPr lang="en-US" altLang="ko-KR" sz="2400" dirty="0" err="1"/>
              <a:t>printf</a:t>
            </a:r>
            <a:r>
              <a:rPr lang="en-US" altLang="ko-KR" sz="2400" dirty="0"/>
              <a:t>(“\n”);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b="1" dirty="0"/>
              <a:t>&gt;&gt; 10 20 30 40 50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731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710E6D-C01B-4183-A9A1-CB7D9AF80864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1008063"/>
            <a:ext cx="11644313" cy="505777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배열의 원소가 </a:t>
            </a:r>
            <a:r>
              <a:rPr lang="en-US" altLang="ko-KR" sz="2400" dirty="0"/>
              <a:t>N</a:t>
            </a:r>
            <a:r>
              <a:rPr lang="ko-KR" altLang="en-US" sz="2400" dirty="0"/>
              <a:t>개가 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9E8446B-29E1-4AF8-AEC2-A1384724F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161799"/>
              </p:ext>
            </p:extLst>
          </p:nvPr>
        </p:nvGraphicFramePr>
        <p:xfrm>
          <a:off x="731101" y="1610654"/>
          <a:ext cx="11052414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50142">
                  <a:extLst>
                    <a:ext uri="{9D8B030D-6E8A-4147-A177-3AD203B41FA5}">
                      <a16:colId xmlns:a16="http://schemas.microsoft.com/office/drawing/2014/main" val="2649372137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4263142078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1105532164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1535790052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367270152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909162419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2176904636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911152280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679163279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3746481540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82291076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3194446318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3770868439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2463912828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467942557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4160772824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3753167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54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61246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1085B05-47DC-47AC-8F18-64E62BFBD4B4}"/>
              </a:ext>
            </a:extLst>
          </p:cNvPr>
          <p:cNvSpPr txBox="1"/>
          <p:nvPr/>
        </p:nvSpPr>
        <p:spPr>
          <a:xfrm>
            <a:off x="403479" y="4682478"/>
            <a:ext cx="60869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0</a:t>
            </a:r>
            <a:r>
              <a:rPr lang="ko-KR" altLang="en-US" dirty="0"/>
              <a:t>번 인덱스의 </a:t>
            </a:r>
            <a:r>
              <a:rPr lang="ko-KR" altLang="en-US"/>
              <a:t>데이터를 삭제한다</a:t>
            </a:r>
            <a:r>
              <a:rPr lang="en-US" altLang="ko-KR" dirty="0"/>
              <a:t>.</a:t>
            </a:r>
          </a:p>
          <a:p>
            <a:r>
              <a:rPr lang="en-US" altLang="ko-KR"/>
              <a:t>   </a:t>
            </a:r>
            <a:r>
              <a:rPr lang="en-US" altLang="ko-KR" dirty="0">
                <a:sym typeface="Wingdings" panose="05000000000000000000" pitchFamily="2" charset="2"/>
              </a:rPr>
              <a:t> for(</a:t>
            </a:r>
            <a:r>
              <a:rPr lang="en-US" altLang="ko-KR">
                <a:sym typeface="Wingdings" panose="05000000000000000000" pitchFamily="2" charset="2"/>
              </a:rPr>
              <a:t>int i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>
                <a:sym typeface="Wingdings" panose="05000000000000000000" pitchFamily="2" charset="2"/>
              </a:rPr>
              <a:t>= deleteIndex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>
                <a:sym typeface="Wingdings" panose="05000000000000000000" pitchFamily="2" charset="2"/>
              </a:rPr>
              <a:t>; i</a:t>
            </a:r>
            <a:r>
              <a:rPr lang="en-US" altLang="ko-KR" dirty="0">
                <a:sym typeface="Wingdings" panose="05000000000000000000" pitchFamily="2" charset="2"/>
              </a:rPr>
              <a:t> &lt; 1000;i++)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en-US" altLang="ko-KR">
                <a:sym typeface="Wingdings" panose="05000000000000000000" pitchFamily="2" charset="2"/>
              </a:rPr>
              <a:t>	arr[i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en-US" altLang="ko-KR">
                <a:sym typeface="Wingdings" panose="05000000000000000000" pitchFamily="2" charset="2"/>
              </a:rPr>
              <a:t>= arr</a:t>
            </a:r>
            <a:r>
              <a:rPr lang="en-US" altLang="ko-KR" dirty="0">
                <a:sym typeface="Wingdings" panose="05000000000000000000" pitchFamily="2" charset="2"/>
              </a:rPr>
              <a:t>[i+1]</a:t>
            </a:r>
          </a:p>
          <a:p>
            <a:r>
              <a:rPr lang="en-US" altLang="ko-KR">
                <a:sym typeface="Wingdings" panose="05000000000000000000" pitchFamily="2" charset="2"/>
              </a:rPr>
              <a:t>       arr</a:t>
            </a:r>
            <a:r>
              <a:rPr lang="en-US" altLang="ko-KR" dirty="0">
                <a:sym typeface="Wingdings" panose="05000000000000000000" pitchFamily="2" charset="2"/>
              </a:rPr>
              <a:t>[999] = 0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  </a:t>
            </a:r>
            <a:r>
              <a:rPr lang="ko-KR" altLang="en-US" dirty="0">
                <a:sym typeface="Wingdings" panose="05000000000000000000" pitchFamily="2" charset="2"/>
              </a:rPr>
              <a:t>대입 연산 </a:t>
            </a:r>
            <a:r>
              <a:rPr lang="ko-KR" altLang="en-US">
                <a:sym typeface="Wingdings" panose="05000000000000000000" pitchFamily="2" charset="2"/>
              </a:rPr>
              <a:t>한번에 </a:t>
            </a:r>
            <a:r>
              <a:rPr lang="en-US" altLang="ko-KR" dirty="0">
                <a:sym typeface="Wingdings" panose="05000000000000000000" pitchFamily="2" charset="2"/>
              </a:rPr>
              <a:t>1sec</a:t>
            </a:r>
            <a:r>
              <a:rPr lang="ko-KR" altLang="en-US" dirty="0">
                <a:sym typeface="Wingdings" panose="05000000000000000000" pitchFamily="2" charset="2"/>
              </a:rPr>
              <a:t> 인 경우  </a:t>
            </a:r>
            <a:r>
              <a:rPr lang="ko-KR" altLang="en-US">
                <a:sym typeface="Wingdings" panose="05000000000000000000" pitchFamily="2" charset="2"/>
              </a:rPr>
              <a:t>최대 </a:t>
            </a:r>
            <a:r>
              <a:rPr lang="en-US" altLang="ko-KR" dirty="0">
                <a:sym typeface="Wingdings" panose="05000000000000000000" pitchFamily="2" charset="2"/>
              </a:rPr>
              <a:t>999</a:t>
            </a:r>
            <a:r>
              <a:rPr lang="ko-KR" altLang="en-US" dirty="0">
                <a:sym typeface="Wingdings" panose="05000000000000000000" pitchFamily="2" charset="2"/>
              </a:rPr>
              <a:t>초가 사용 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9D9A306-4451-4E89-B841-13968F2AB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063574"/>
              </p:ext>
            </p:extLst>
          </p:nvPr>
        </p:nvGraphicFramePr>
        <p:xfrm>
          <a:off x="731101" y="2665873"/>
          <a:ext cx="11052414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50142">
                  <a:extLst>
                    <a:ext uri="{9D8B030D-6E8A-4147-A177-3AD203B41FA5}">
                      <a16:colId xmlns:a16="http://schemas.microsoft.com/office/drawing/2014/main" val="2649372137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4263142078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1105532164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1535790052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367270152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909162419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2176904636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911152280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679163279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3746481540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82291076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3194446318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3770868439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2463912828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467942557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4160772824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3753167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54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612468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328A305F-9DC8-4B01-8CC1-0BBFA11B7E5B}"/>
              </a:ext>
            </a:extLst>
          </p:cNvPr>
          <p:cNvGrpSpPr/>
          <p:nvPr/>
        </p:nvGrpSpPr>
        <p:grpSpPr>
          <a:xfrm>
            <a:off x="2681056" y="1589206"/>
            <a:ext cx="630315" cy="784575"/>
            <a:chOff x="2689934" y="2665873"/>
            <a:chExt cx="630315" cy="784575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B56A687-6592-442B-848A-E02446B6687F}"/>
                </a:ext>
              </a:extLst>
            </p:cNvPr>
            <p:cNvCxnSpPr>
              <a:cxnSpLocks/>
            </p:cNvCxnSpPr>
            <p:nvPr/>
          </p:nvCxnSpPr>
          <p:spPr>
            <a:xfrm>
              <a:off x="2689934" y="2665873"/>
              <a:ext cx="630315" cy="78033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C36E062-33E4-40E4-8867-EF5A10954E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9934" y="2665873"/>
              <a:ext cx="630315" cy="78457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85D02A6-418A-428A-98DE-0685CD3B3924}"/>
              </a:ext>
            </a:extLst>
          </p:cNvPr>
          <p:cNvCxnSpPr>
            <a:cxnSpLocks/>
          </p:cNvCxnSpPr>
          <p:nvPr/>
        </p:nvCxnSpPr>
        <p:spPr>
          <a:xfrm flipH="1">
            <a:off x="3715757" y="3213717"/>
            <a:ext cx="40689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AB0B366-132A-43B8-B0AC-12409D8B2FA9}"/>
              </a:ext>
            </a:extLst>
          </p:cNvPr>
          <p:cNvCxnSpPr>
            <a:cxnSpLocks/>
          </p:cNvCxnSpPr>
          <p:nvPr/>
        </p:nvCxnSpPr>
        <p:spPr>
          <a:xfrm flipH="1">
            <a:off x="3075559" y="3213717"/>
            <a:ext cx="40689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9AAE060-0D5B-4818-81B0-A3823AFA4D9E}"/>
              </a:ext>
            </a:extLst>
          </p:cNvPr>
          <p:cNvCxnSpPr>
            <a:cxnSpLocks/>
          </p:cNvCxnSpPr>
          <p:nvPr/>
        </p:nvCxnSpPr>
        <p:spPr>
          <a:xfrm flipH="1">
            <a:off x="4995621" y="3213717"/>
            <a:ext cx="40689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E5165D3-FCF6-45C8-9EAF-12DC959E8496}"/>
              </a:ext>
            </a:extLst>
          </p:cNvPr>
          <p:cNvCxnSpPr>
            <a:cxnSpLocks/>
          </p:cNvCxnSpPr>
          <p:nvPr/>
        </p:nvCxnSpPr>
        <p:spPr>
          <a:xfrm flipH="1">
            <a:off x="4355423" y="3213717"/>
            <a:ext cx="40689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31F78AE-C018-4CD0-82B7-EAEB95DABDA5}"/>
              </a:ext>
            </a:extLst>
          </p:cNvPr>
          <p:cNvCxnSpPr>
            <a:cxnSpLocks/>
          </p:cNvCxnSpPr>
          <p:nvPr/>
        </p:nvCxnSpPr>
        <p:spPr>
          <a:xfrm flipH="1">
            <a:off x="6298745" y="3213717"/>
            <a:ext cx="40689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C7E2A67-B3C9-4089-8428-0AF0714E978A}"/>
              </a:ext>
            </a:extLst>
          </p:cNvPr>
          <p:cNvCxnSpPr>
            <a:cxnSpLocks/>
          </p:cNvCxnSpPr>
          <p:nvPr/>
        </p:nvCxnSpPr>
        <p:spPr>
          <a:xfrm flipH="1">
            <a:off x="5658547" y="3213717"/>
            <a:ext cx="40689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8E35E1B-E48E-4671-A7DA-1C3AA573CABC}"/>
              </a:ext>
            </a:extLst>
          </p:cNvPr>
          <p:cNvCxnSpPr>
            <a:cxnSpLocks/>
          </p:cNvCxnSpPr>
          <p:nvPr/>
        </p:nvCxnSpPr>
        <p:spPr>
          <a:xfrm flipH="1">
            <a:off x="7587901" y="3213717"/>
            <a:ext cx="40689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38A8A7E-BF03-41B3-90A5-6028AD5504F2}"/>
              </a:ext>
            </a:extLst>
          </p:cNvPr>
          <p:cNvCxnSpPr>
            <a:cxnSpLocks/>
          </p:cNvCxnSpPr>
          <p:nvPr/>
        </p:nvCxnSpPr>
        <p:spPr>
          <a:xfrm flipH="1">
            <a:off x="6947703" y="3213717"/>
            <a:ext cx="40689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D275BE6-A676-45AC-BC9E-D0C1BE41754B}"/>
              </a:ext>
            </a:extLst>
          </p:cNvPr>
          <p:cNvCxnSpPr>
            <a:cxnSpLocks/>
          </p:cNvCxnSpPr>
          <p:nvPr/>
        </p:nvCxnSpPr>
        <p:spPr>
          <a:xfrm flipH="1">
            <a:off x="8867765" y="3213717"/>
            <a:ext cx="40689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04EB7A3-D17D-4F71-9844-B38400F7EF3A}"/>
              </a:ext>
            </a:extLst>
          </p:cNvPr>
          <p:cNvCxnSpPr>
            <a:cxnSpLocks/>
          </p:cNvCxnSpPr>
          <p:nvPr/>
        </p:nvCxnSpPr>
        <p:spPr>
          <a:xfrm flipH="1">
            <a:off x="8227567" y="3213717"/>
            <a:ext cx="40689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C13AA86-7D6F-4157-A8A9-C42FFB413355}"/>
              </a:ext>
            </a:extLst>
          </p:cNvPr>
          <p:cNvCxnSpPr>
            <a:cxnSpLocks/>
          </p:cNvCxnSpPr>
          <p:nvPr/>
        </p:nvCxnSpPr>
        <p:spPr>
          <a:xfrm flipH="1">
            <a:off x="10224155" y="3213717"/>
            <a:ext cx="40689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578FBFD-AE8D-4F92-BB93-88A800C8B5AA}"/>
              </a:ext>
            </a:extLst>
          </p:cNvPr>
          <p:cNvCxnSpPr>
            <a:cxnSpLocks/>
          </p:cNvCxnSpPr>
          <p:nvPr/>
        </p:nvCxnSpPr>
        <p:spPr>
          <a:xfrm flipH="1">
            <a:off x="9557324" y="3213717"/>
            <a:ext cx="40689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5DCF5E1-EFDB-48CB-8955-1551AEDFC776}"/>
              </a:ext>
            </a:extLst>
          </p:cNvPr>
          <p:cNvCxnSpPr>
            <a:cxnSpLocks/>
          </p:cNvCxnSpPr>
          <p:nvPr/>
        </p:nvCxnSpPr>
        <p:spPr>
          <a:xfrm flipH="1">
            <a:off x="10864827" y="3213717"/>
            <a:ext cx="40689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4552DA16-15E3-499F-AEA4-C6E2987AA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205636"/>
              </p:ext>
            </p:extLst>
          </p:nvPr>
        </p:nvGraphicFramePr>
        <p:xfrm>
          <a:off x="731101" y="3695386"/>
          <a:ext cx="11052414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50142">
                  <a:extLst>
                    <a:ext uri="{9D8B030D-6E8A-4147-A177-3AD203B41FA5}">
                      <a16:colId xmlns:a16="http://schemas.microsoft.com/office/drawing/2014/main" val="2649372137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4263142078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1105532164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1535790052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367270152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909162419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2176904636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911152280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679163279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3746481540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82291076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3194446318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3770868439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2463912828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467942557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4160772824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3753167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54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612468"/>
                  </a:ext>
                </a:extLst>
              </a:tr>
            </a:tbl>
          </a:graphicData>
        </a:graphic>
      </p:graphicFrame>
      <p:sp>
        <p:nvSpPr>
          <p:cNvPr id="34" name="제목 12">
            <a:extLst>
              <a:ext uri="{FF2B5EF4-FFF2-40B4-BE49-F238E27FC236}">
                <a16:creationId xmlns:a16="http://schemas.microsoft.com/office/drawing/2014/main" id="{1C7EF577-F1C8-4774-9B18-183E9C686167}"/>
              </a:ext>
            </a:extLst>
          </p:cNvPr>
          <p:cNvSpPr txBox="1">
            <a:spLocks/>
          </p:cNvSpPr>
          <p:nvPr/>
        </p:nvSpPr>
        <p:spPr>
          <a:xfrm>
            <a:off x="243681" y="271145"/>
            <a:ext cx="4531519" cy="445450"/>
          </a:xfrm>
          <a:prstGeom prst="rect">
            <a:avLst/>
          </a:prstGeom>
        </p:spPr>
        <p:txBody>
          <a:bodyPr anchor="t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배열과 연결리스트</a:t>
            </a:r>
          </a:p>
        </p:txBody>
      </p:sp>
    </p:spTree>
    <p:extLst>
      <p:ext uri="{BB962C8B-B14F-4D97-AF65-F5344CB8AC3E}">
        <p14:creationId xmlns:p14="http://schemas.microsoft.com/office/powerpoint/2010/main" val="304222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710E6D-C01B-4183-A9A1-CB7D9AF80864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1008063"/>
            <a:ext cx="11644313" cy="505777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배열의 원소가 </a:t>
            </a:r>
            <a:r>
              <a:rPr lang="en-US" altLang="ko-KR" sz="2400" dirty="0"/>
              <a:t>N</a:t>
            </a:r>
            <a:r>
              <a:rPr lang="ko-KR" altLang="en-US" sz="2400" dirty="0"/>
              <a:t>개가 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430F8-D971-4A64-8333-B7EBEC08B79E}"/>
              </a:ext>
            </a:extLst>
          </p:cNvPr>
          <p:cNvSpPr txBox="1"/>
          <p:nvPr/>
        </p:nvSpPr>
        <p:spPr>
          <a:xfrm>
            <a:off x="304800" y="4505667"/>
            <a:ext cx="60869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0</a:t>
            </a:r>
            <a:r>
              <a:rPr lang="ko-KR" altLang="en-US" dirty="0"/>
              <a:t>번 인덱스의 데이터를 삽입한다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</a:t>
            </a:r>
            <a:r>
              <a:rPr lang="en-US" altLang="ko-KR" dirty="0">
                <a:sym typeface="Wingdings" panose="05000000000000000000" pitchFamily="2" charset="2"/>
              </a:rPr>
              <a:t> for(int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 = 1000-1 ;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 &gt;  </a:t>
            </a:r>
            <a:r>
              <a:rPr lang="en-US" altLang="ko-KR" dirty="0" err="1">
                <a:sym typeface="Wingdings" panose="05000000000000000000" pitchFamily="2" charset="2"/>
              </a:rPr>
              <a:t>insertIndex</a:t>
            </a:r>
            <a:r>
              <a:rPr lang="en-US" altLang="ko-KR" dirty="0">
                <a:sym typeface="Wingdings" panose="05000000000000000000" pitchFamily="2" charset="2"/>
              </a:rPr>
              <a:t> ;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--)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		 </a:t>
            </a:r>
            <a:r>
              <a:rPr lang="en-US" altLang="ko-KR" dirty="0" err="1">
                <a:sym typeface="Wingdings" panose="05000000000000000000" pitchFamily="2" charset="2"/>
              </a:rPr>
              <a:t>arr</a:t>
            </a:r>
            <a:r>
              <a:rPr lang="en-US" altLang="ko-KR" dirty="0">
                <a:sym typeface="Wingdings" panose="05000000000000000000" pitchFamily="2" charset="2"/>
              </a:rPr>
              <a:t>[i+1]  = </a:t>
            </a:r>
            <a:r>
              <a:rPr lang="en-US" altLang="ko-KR" dirty="0" err="1">
                <a:sym typeface="Wingdings" panose="05000000000000000000" pitchFamily="2" charset="2"/>
              </a:rPr>
              <a:t>arr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   </a:t>
            </a:r>
            <a:r>
              <a:rPr lang="en-US" altLang="ko-KR" dirty="0" err="1">
                <a:sym typeface="Wingdings" panose="05000000000000000000" pitchFamily="2" charset="2"/>
              </a:rPr>
              <a:t>arr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en-US" altLang="ko-KR" dirty="0" err="1">
                <a:sym typeface="Wingdings" panose="05000000000000000000" pitchFamily="2" charset="2"/>
              </a:rPr>
              <a:t>insertIndex</a:t>
            </a:r>
            <a:r>
              <a:rPr lang="en-US" altLang="ko-KR" dirty="0">
                <a:sym typeface="Wingdings" panose="05000000000000000000" pitchFamily="2" charset="2"/>
              </a:rPr>
              <a:t>] = </a:t>
            </a:r>
            <a:r>
              <a:rPr lang="en-US" altLang="ko-KR" dirty="0" err="1">
                <a:sym typeface="Wingdings" panose="05000000000000000000" pitchFamily="2" charset="2"/>
              </a:rPr>
              <a:t>newValue</a:t>
            </a:r>
            <a:r>
              <a:rPr lang="en-US" altLang="ko-KR" dirty="0">
                <a:sym typeface="Wingdings" panose="05000000000000000000" pitchFamily="2" charset="2"/>
              </a:rPr>
              <a:t>;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  </a:t>
            </a:r>
            <a:r>
              <a:rPr lang="ko-KR" altLang="en-US" dirty="0">
                <a:sym typeface="Wingdings" panose="05000000000000000000" pitchFamily="2" charset="2"/>
              </a:rPr>
              <a:t>대입 연산 한번에 </a:t>
            </a:r>
            <a:r>
              <a:rPr lang="en-US" altLang="ko-KR" dirty="0">
                <a:sym typeface="Wingdings" panose="05000000000000000000" pitchFamily="2" charset="2"/>
              </a:rPr>
              <a:t>1sec</a:t>
            </a:r>
            <a:r>
              <a:rPr lang="ko-KR" altLang="en-US" dirty="0">
                <a:sym typeface="Wingdings" panose="05000000000000000000" pitchFamily="2" charset="2"/>
              </a:rPr>
              <a:t> 인 경우  최대 </a:t>
            </a:r>
            <a:r>
              <a:rPr lang="en-US" altLang="ko-KR" dirty="0">
                <a:sym typeface="Wingdings" panose="05000000000000000000" pitchFamily="2" charset="2"/>
              </a:rPr>
              <a:t>999</a:t>
            </a:r>
            <a:r>
              <a:rPr lang="ko-KR" altLang="en-US" dirty="0">
                <a:sym typeface="Wingdings" panose="05000000000000000000" pitchFamily="2" charset="2"/>
              </a:rPr>
              <a:t>초가 사용 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78A6C51-59FB-4266-A607-17B9C1AB1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525865"/>
              </p:ext>
            </p:extLst>
          </p:nvPr>
        </p:nvGraphicFramePr>
        <p:xfrm>
          <a:off x="731101" y="1610654"/>
          <a:ext cx="11052414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50142">
                  <a:extLst>
                    <a:ext uri="{9D8B030D-6E8A-4147-A177-3AD203B41FA5}">
                      <a16:colId xmlns:a16="http://schemas.microsoft.com/office/drawing/2014/main" val="2649372137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4263142078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1105532164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1535790052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367270152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909162419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2176904636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911152280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679163279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3746481540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82291076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3194446318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3770868439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2463912828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467942557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4160772824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3753167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54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612468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AFD1C9EB-AB24-4B70-9EE9-D640C62DA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867544"/>
              </p:ext>
            </p:extLst>
          </p:nvPr>
        </p:nvGraphicFramePr>
        <p:xfrm>
          <a:off x="2698812" y="2587260"/>
          <a:ext cx="649449" cy="736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9449">
                  <a:extLst>
                    <a:ext uri="{9D8B030D-6E8A-4147-A177-3AD203B41FA5}">
                      <a16:colId xmlns:a16="http://schemas.microsoft.com/office/drawing/2014/main" val="31898530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75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527831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2966829-A542-49E8-BFE1-E55FA0137A92}"/>
              </a:ext>
            </a:extLst>
          </p:cNvPr>
          <p:cNvCxnSpPr>
            <a:cxnSpLocks/>
          </p:cNvCxnSpPr>
          <p:nvPr/>
        </p:nvCxnSpPr>
        <p:spPr>
          <a:xfrm>
            <a:off x="3124376" y="2157274"/>
            <a:ext cx="44777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32E99AB-0463-4A18-ABFE-19461E318016}"/>
              </a:ext>
            </a:extLst>
          </p:cNvPr>
          <p:cNvCxnSpPr>
            <a:cxnSpLocks/>
          </p:cNvCxnSpPr>
          <p:nvPr/>
        </p:nvCxnSpPr>
        <p:spPr>
          <a:xfrm>
            <a:off x="3791681" y="2157274"/>
            <a:ext cx="44777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D83EA9F-6EB0-47AB-9B80-C2078C83DBF0}"/>
              </a:ext>
            </a:extLst>
          </p:cNvPr>
          <p:cNvCxnSpPr>
            <a:cxnSpLocks/>
          </p:cNvCxnSpPr>
          <p:nvPr/>
        </p:nvCxnSpPr>
        <p:spPr>
          <a:xfrm>
            <a:off x="4430873" y="2157274"/>
            <a:ext cx="44777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05AD9F5-FCEA-4432-B44B-DEFEBE181DCD}"/>
              </a:ext>
            </a:extLst>
          </p:cNvPr>
          <p:cNvCxnSpPr>
            <a:cxnSpLocks/>
          </p:cNvCxnSpPr>
          <p:nvPr/>
        </p:nvCxnSpPr>
        <p:spPr>
          <a:xfrm>
            <a:off x="5098178" y="2157274"/>
            <a:ext cx="44777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A9EFCBF-2188-4F9B-9AA9-6A7CAD1D6216}"/>
              </a:ext>
            </a:extLst>
          </p:cNvPr>
          <p:cNvCxnSpPr>
            <a:cxnSpLocks/>
          </p:cNvCxnSpPr>
          <p:nvPr/>
        </p:nvCxnSpPr>
        <p:spPr>
          <a:xfrm>
            <a:off x="5735890" y="2157274"/>
            <a:ext cx="44777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6CBCC4D-D97D-412F-8A8A-21E8C1FE7523}"/>
              </a:ext>
            </a:extLst>
          </p:cNvPr>
          <p:cNvCxnSpPr>
            <a:cxnSpLocks/>
          </p:cNvCxnSpPr>
          <p:nvPr/>
        </p:nvCxnSpPr>
        <p:spPr>
          <a:xfrm>
            <a:off x="6403195" y="2157274"/>
            <a:ext cx="44777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68BE24E-6AE1-4A9F-BEE7-663F7C526BD9}"/>
              </a:ext>
            </a:extLst>
          </p:cNvPr>
          <p:cNvCxnSpPr>
            <a:cxnSpLocks/>
          </p:cNvCxnSpPr>
          <p:nvPr/>
        </p:nvCxnSpPr>
        <p:spPr>
          <a:xfrm>
            <a:off x="7042387" y="2157274"/>
            <a:ext cx="44777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A47814B-4762-4577-B37A-0CF862D6AB28}"/>
              </a:ext>
            </a:extLst>
          </p:cNvPr>
          <p:cNvCxnSpPr>
            <a:cxnSpLocks/>
          </p:cNvCxnSpPr>
          <p:nvPr/>
        </p:nvCxnSpPr>
        <p:spPr>
          <a:xfrm>
            <a:off x="7709692" y="2157274"/>
            <a:ext cx="44777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CCAE15D-66FF-4EDF-91BA-74E09DA124A7}"/>
              </a:ext>
            </a:extLst>
          </p:cNvPr>
          <p:cNvCxnSpPr>
            <a:cxnSpLocks/>
          </p:cNvCxnSpPr>
          <p:nvPr/>
        </p:nvCxnSpPr>
        <p:spPr>
          <a:xfrm>
            <a:off x="8311893" y="2167631"/>
            <a:ext cx="44777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93A0ABC-96A6-483D-95B6-0D68A377E0D5}"/>
              </a:ext>
            </a:extLst>
          </p:cNvPr>
          <p:cNvCxnSpPr>
            <a:cxnSpLocks/>
          </p:cNvCxnSpPr>
          <p:nvPr/>
        </p:nvCxnSpPr>
        <p:spPr>
          <a:xfrm>
            <a:off x="8979198" y="2167631"/>
            <a:ext cx="44777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359E0BB-783F-444D-8886-555781E07693}"/>
              </a:ext>
            </a:extLst>
          </p:cNvPr>
          <p:cNvCxnSpPr>
            <a:cxnSpLocks/>
          </p:cNvCxnSpPr>
          <p:nvPr/>
        </p:nvCxnSpPr>
        <p:spPr>
          <a:xfrm>
            <a:off x="9618390" y="2167631"/>
            <a:ext cx="44777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904EAB9-AC93-411E-A73D-7A01D76BEB77}"/>
              </a:ext>
            </a:extLst>
          </p:cNvPr>
          <p:cNvCxnSpPr>
            <a:cxnSpLocks/>
          </p:cNvCxnSpPr>
          <p:nvPr/>
        </p:nvCxnSpPr>
        <p:spPr>
          <a:xfrm>
            <a:off x="10285695" y="2167631"/>
            <a:ext cx="44777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4CE3192-5F33-4E82-B5A9-11655D4FF0E7}"/>
              </a:ext>
            </a:extLst>
          </p:cNvPr>
          <p:cNvCxnSpPr>
            <a:cxnSpLocks/>
          </p:cNvCxnSpPr>
          <p:nvPr/>
        </p:nvCxnSpPr>
        <p:spPr>
          <a:xfrm>
            <a:off x="10944122" y="2177988"/>
            <a:ext cx="44777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99E546EB-7A94-4E81-ABE2-800F7685E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633140"/>
              </p:ext>
            </p:extLst>
          </p:nvPr>
        </p:nvGraphicFramePr>
        <p:xfrm>
          <a:off x="731101" y="3534141"/>
          <a:ext cx="11052414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50142">
                  <a:extLst>
                    <a:ext uri="{9D8B030D-6E8A-4147-A177-3AD203B41FA5}">
                      <a16:colId xmlns:a16="http://schemas.microsoft.com/office/drawing/2014/main" val="2649372137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4263142078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1105532164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1535790052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367270152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909162419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2176904636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911152280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679163279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3746481540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82291076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3194446318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3770868439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2463912828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467942557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4160772824"/>
                    </a:ext>
                  </a:extLst>
                </a:gridCol>
                <a:gridCol w="650142">
                  <a:extLst>
                    <a:ext uri="{9D8B030D-6E8A-4147-A177-3AD203B41FA5}">
                      <a16:colId xmlns:a16="http://schemas.microsoft.com/office/drawing/2014/main" val="3753167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54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612468"/>
                  </a:ext>
                </a:extLst>
              </a:tr>
            </a:tbl>
          </a:graphicData>
        </a:graphic>
      </p:graphicFrame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9C29C3D7-C0D7-46AE-B81C-50FFABFDBE31}"/>
              </a:ext>
            </a:extLst>
          </p:cNvPr>
          <p:cNvCxnSpPr>
            <a:cxnSpLocks/>
          </p:cNvCxnSpPr>
          <p:nvPr/>
        </p:nvCxnSpPr>
        <p:spPr>
          <a:xfrm flipV="1">
            <a:off x="3023536" y="2157274"/>
            <a:ext cx="0" cy="6391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제목 12">
            <a:extLst>
              <a:ext uri="{FF2B5EF4-FFF2-40B4-BE49-F238E27FC236}">
                <a16:creationId xmlns:a16="http://schemas.microsoft.com/office/drawing/2014/main" id="{4FB9D296-A2E2-4E92-A951-C2854DCFF2B1}"/>
              </a:ext>
            </a:extLst>
          </p:cNvPr>
          <p:cNvSpPr txBox="1">
            <a:spLocks/>
          </p:cNvSpPr>
          <p:nvPr/>
        </p:nvSpPr>
        <p:spPr>
          <a:xfrm>
            <a:off x="243681" y="271145"/>
            <a:ext cx="4531519" cy="445450"/>
          </a:xfrm>
          <a:prstGeom prst="rect">
            <a:avLst/>
          </a:prstGeom>
        </p:spPr>
        <p:txBody>
          <a:bodyPr anchor="t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배열과 연결리스트</a:t>
            </a:r>
          </a:p>
        </p:txBody>
      </p:sp>
    </p:spTree>
    <p:extLst>
      <p:ext uri="{BB962C8B-B14F-4D97-AF65-F5344CB8AC3E}">
        <p14:creationId xmlns:p14="http://schemas.microsoft.com/office/powerpoint/2010/main" val="124580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3B254-5406-483F-A7F8-1CFB6D6E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리스트의 구조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7CBC285-A4E5-4BA7-865B-4488A9537EB3}"/>
              </a:ext>
            </a:extLst>
          </p:cNvPr>
          <p:cNvSpPr/>
          <p:nvPr/>
        </p:nvSpPr>
        <p:spPr>
          <a:xfrm>
            <a:off x="297100" y="987425"/>
            <a:ext cx="11597799" cy="5365829"/>
          </a:xfrm>
          <a:prstGeom prst="roundRect">
            <a:avLst>
              <a:gd name="adj" fmla="val 3047"/>
            </a:avLst>
          </a:prstGeom>
          <a:solidFill>
            <a:schemeClr val="tx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755F3FD-E329-4A33-8412-835AE52DE5D8}"/>
              </a:ext>
            </a:extLst>
          </p:cNvPr>
          <p:cNvSpPr/>
          <p:nvPr/>
        </p:nvSpPr>
        <p:spPr>
          <a:xfrm>
            <a:off x="1667994" y="1853310"/>
            <a:ext cx="1499411" cy="543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4523062-062E-4194-83D3-5D4C0859E578}"/>
              </a:ext>
            </a:extLst>
          </p:cNvPr>
          <p:cNvSpPr/>
          <p:nvPr/>
        </p:nvSpPr>
        <p:spPr>
          <a:xfrm>
            <a:off x="1755872" y="1952172"/>
            <a:ext cx="774421" cy="3624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82FDF3-160F-43A2-9A47-EE7D1ACA4578}"/>
              </a:ext>
            </a:extLst>
          </p:cNvPr>
          <p:cNvSpPr/>
          <p:nvPr/>
        </p:nvSpPr>
        <p:spPr>
          <a:xfrm>
            <a:off x="2579724" y="1952172"/>
            <a:ext cx="510788" cy="362495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ptr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33327ED-1DCC-488C-B527-6C2CFD0A8CF9}"/>
              </a:ext>
            </a:extLst>
          </p:cNvPr>
          <p:cNvGrpSpPr/>
          <p:nvPr/>
        </p:nvGrpSpPr>
        <p:grpSpPr>
          <a:xfrm>
            <a:off x="9654068" y="4991042"/>
            <a:ext cx="1499411" cy="543742"/>
            <a:chOff x="4709160" y="1424940"/>
            <a:chExt cx="2080260" cy="754380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2A4652A-E9C7-4556-81B0-C1F2D88ADCD5}"/>
                </a:ext>
              </a:extLst>
            </p:cNvPr>
            <p:cNvSpPr/>
            <p:nvPr/>
          </p:nvSpPr>
          <p:spPr>
            <a:xfrm>
              <a:off x="4709160" y="1424940"/>
              <a:ext cx="2080260" cy="75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D110B44-997A-4F02-AD8E-49C50E2BBDFF}"/>
                </a:ext>
              </a:extLst>
            </p:cNvPr>
            <p:cNvSpPr/>
            <p:nvPr/>
          </p:nvSpPr>
          <p:spPr>
            <a:xfrm>
              <a:off x="4831080" y="1562100"/>
              <a:ext cx="1074420" cy="50292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FE45859-18B1-4902-B4D3-1AD34DD345EF}"/>
                </a:ext>
              </a:extLst>
            </p:cNvPr>
            <p:cNvSpPr/>
            <p:nvPr/>
          </p:nvSpPr>
          <p:spPr>
            <a:xfrm>
              <a:off x="5974080" y="1562100"/>
              <a:ext cx="708660" cy="50292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</a:rPr>
                <a:t>ptr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4350A-11DB-4259-948C-231391AD54AF}"/>
              </a:ext>
            </a:extLst>
          </p:cNvPr>
          <p:cNvSpPr/>
          <p:nvPr/>
        </p:nvSpPr>
        <p:spPr>
          <a:xfrm>
            <a:off x="1667994" y="1454105"/>
            <a:ext cx="1499411" cy="3992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리스트의 시작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8558FC-F09F-459E-8ECD-1B8EBFEB8788}"/>
              </a:ext>
            </a:extLst>
          </p:cNvPr>
          <p:cNvSpPr/>
          <p:nvPr/>
        </p:nvSpPr>
        <p:spPr>
          <a:xfrm>
            <a:off x="9654068" y="4623888"/>
            <a:ext cx="1499411" cy="3992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리스트의 끝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5BB1DA8-3600-4522-81EA-EBD8C22839DD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3090512" y="2133420"/>
            <a:ext cx="1752607" cy="100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C61D561-5258-4403-BD93-5A37284C90BF}"/>
              </a:ext>
            </a:extLst>
          </p:cNvPr>
          <p:cNvGrpSpPr/>
          <p:nvPr/>
        </p:nvGrpSpPr>
        <p:grpSpPr>
          <a:xfrm>
            <a:off x="4843119" y="1871641"/>
            <a:ext cx="1499411" cy="543742"/>
            <a:chOff x="4709160" y="1424940"/>
            <a:chExt cx="2080260" cy="754380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3224C6E-FC9E-4436-91DA-9D31CD24B87D}"/>
                </a:ext>
              </a:extLst>
            </p:cNvPr>
            <p:cNvSpPr/>
            <p:nvPr/>
          </p:nvSpPr>
          <p:spPr>
            <a:xfrm>
              <a:off x="4709160" y="1424940"/>
              <a:ext cx="2080260" cy="75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BE80A02-7812-43D6-98E8-795FB0565331}"/>
                </a:ext>
              </a:extLst>
            </p:cNvPr>
            <p:cNvSpPr/>
            <p:nvPr/>
          </p:nvSpPr>
          <p:spPr>
            <a:xfrm>
              <a:off x="4831080" y="1562100"/>
              <a:ext cx="1074420" cy="50292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ACBD000-82E9-45C8-9FEC-F952C713A715}"/>
                </a:ext>
              </a:extLst>
            </p:cNvPr>
            <p:cNvSpPr/>
            <p:nvPr/>
          </p:nvSpPr>
          <p:spPr>
            <a:xfrm>
              <a:off x="5974080" y="1562100"/>
              <a:ext cx="708660" cy="50292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</a:rPr>
                <a:t>ptr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ACA8B35-C62D-492F-81D3-09DE8F11E553}"/>
              </a:ext>
            </a:extLst>
          </p:cNvPr>
          <p:cNvGrpSpPr/>
          <p:nvPr/>
        </p:nvGrpSpPr>
        <p:grpSpPr>
          <a:xfrm>
            <a:off x="2835118" y="3385768"/>
            <a:ext cx="1499411" cy="543742"/>
            <a:chOff x="4709160" y="1424940"/>
            <a:chExt cx="2080260" cy="7543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D8F9D21-551D-4877-A39D-41492C50A965}"/>
                </a:ext>
              </a:extLst>
            </p:cNvPr>
            <p:cNvSpPr/>
            <p:nvPr/>
          </p:nvSpPr>
          <p:spPr>
            <a:xfrm>
              <a:off x="4709160" y="1424940"/>
              <a:ext cx="2080260" cy="75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CE9B707-81CE-419E-B090-5E0158EF4DCF}"/>
                </a:ext>
              </a:extLst>
            </p:cNvPr>
            <p:cNvSpPr/>
            <p:nvPr/>
          </p:nvSpPr>
          <p:spPr>
            <a:xfrm>
              <a:off x="4831080" y="1562100"/>
              <a:ext cx="1074420" cy="50292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1B0413C-9931-4D1E-8C1E-5113438531D6}"/>
                </a:ext>
              </a:extLst>
            </p:cNvPr>
            <p:cNvSpPr/>
            <p:nvPr/>
          </p:nvSpPr>
          <p:spPr>
            <a:xfrm>
              <a:off x="5974080" y="1562100"/>
              <a:ext cx="708660" cy="50292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</a:rPr>
                <a:t>ptr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9D20090-0E8E-4A53-8789-EA62CBAA701F}"/>
              </a:ext>
            </a:extLst>
          </p:cNvPr>
          <p:cNvGrpSpPr/>
          <p:nvPr/>
        </p:nvGrpSpPr>
        <p:grpSpPr>
          <a:xfrm>
            <a:off x="8242535" y="1721494"/>
            <a:ext cx="1499411" cy="543742"/>
            <a:chOff x="4709160" y="1424940"/>
            <a:chExt cx="2080260" cy="75438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066AEDED-AAD4-4396-BED4-4AA46DC4D6C8}"/>
                </a:ext>
              </a:extLst>
            </p:cNvPr>
            <p:cNvSpPr/>
            <p:nvPr/>
          </p:nvSpPr>
          <p:spPr>
            <a:xfrm>
              <a:off x="4709160" y="1424940"/>
              <a:ext cx="2080260" cy="75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6660D49-B421-4EAC-80DC-C785737483AB}"/>
                </a:ext>
              </a:extLst>
            </p:cNvPr>
            <p:cNvSpPr/>
            <p:nvPr/>
          </p:nvSpPr>
          <p:spPr>
            <a:xfrm>
              <a:off x="4831080" y="1562100"/>
              <a:ext cx="1074420" cy="50292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40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696FE1D-D9AA-4099-8714-B7AA2533E14C}"/>
                </a:ext>
              </a:extLst>
            </p:cNvPr>
            <p:cNvSpPr/>
            <p:nvPr/>
          </p:nvSpPr>
          <p:spPr>
            <a:xfrm>
              <a:off x="5974080" y="1562100"/>
              <a:ext cx="708660" cy="50292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</a:rPr>
                <a:t>ptr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DA77544-FF15-4B33-A85D-F26A63ADD52F}"/>
              </a:ext>
            </a:extLst>
          </p:cNvPr>
          <p:cNvGrpSpPr/>
          <p:nvPr/>
        </p:nvGrpSpPr>
        <p:grpSpPr>
          <a:xfrm>
            <a:off x="4693861" y="4623888"/>
            <a:ext cx="1499411" cy="543742"/>
            <a:chOff x="4709160" y="1424940"/>
            <a:chExt cx="2080260" cy="75438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88BDEF50-0DF7-48BC-A63E-28FE5B915387}"/>
                </a:ext>
              </a:extLst>
            </p:cNvPr>
            <p:cNvSpPr/>
            <p:nvPr/>
          </p:nvSpPr>
          <p:spPr>
            <a:xfrm>
              <a:off x="4709160" y="1424940"/>
              <a:ext cx="2080260" cy="75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543B58D-608D-4395-8F94-54AB2F9176A4}"/>
                </a:ext>
              </a:extLst>
            </p:cNvPr>
            <p:cNvSpPr/>
            <p:nvPr/>
          </p:nvSpPr>
          <p:spPr>
            <a:xfrm>
              <a:off x="4831080" y="1562100"/>
              <a:ext cx="1074420" cy="50292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20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A3A549B-6777-4B62-BA1B-2EF2342E6CA7}"/>
                </a:ext>
              </a:extLst>
            </p:cNvPr>
            <p:cNvSpPr/>
            <p:nvPr/>
          </p:nvSpPr>
          <p:spPr>
            <a:xfrm>
              <a:off x="5974080" y="1562100"/>
              <a:ext cx="708660" cy="50292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</a:rPr>
                <a:t>ptr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CA85E64-FEF4-4443-9BE9-B6EF1E325FF8}"/>
              </a:ext>
            </a:extLst>
          </p:cNvPr>
          <p:cNvGrpSpPr/>
          <p:nvPr/>
        </p:nvGrpSpPr>
        <p:grpSpPr>
          <a:xfrm>
            <a:off x="6358062" y="2940888"/>
            <a:ext cx="1499411" cy="543742"/>
            <a:chOff x="4709160" y="1424940"/>
            <a:chExt cx="2080260" cy="754380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00510276-FD62-4C1B-A98C-DC055329CDD3}"/>
                </a:ext>
              </a:extLst>
            </p:cNvPr>
            <p:cNvSpPr/>
            <p:nvPr/>
          </p:nvSpPr>
          <p:spPr>
            <a:xfrm>
              <a:off x="4709160" y="1424940"/>
              <a:ext cx="2080260" cy="75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7532234-C2BA-4EF6-A044-5DF93AEFC96A}"/>
                </a:ext>
              </a:extLst>
            </p:cNvPr>
            <p:cNvSpPr/>
            <p:nvPr/>
          </p:nvSpPr>
          <p:spPr>
            <a:xfrm>
              <a:off x="4831080" y="1562100"/>
              <a:ext cx="1074420" cy="50292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2BEC671-D06C-40B7-AE52-16A5A22FE886}"/>
                </a:ext>
              </a:extLst>
            </p:cNvPr>
            <p:cNvSpPr/>
            <p:nvPr/>
          </p:nvSpPr>
          <p:spPr>
            <a:xfrm>
              <a:off x="5974080" y="1562100"/>
              <a:ext cx="708660" cy="50292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</a:rPr>
                <a:t>ptr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6CC99B6-9C31-421B-BD9F-99F8EE6415D7}"/>
              </a:ext>
            </a:extLst>
          </p:cNvPr>
          <p:cNvGrpSpPr/>
          <p:nvPr/>
        </p:nvGrpSpPr>
        <p:grpSpPr>
          <a:xfrm>
            <a:off x="6738952" y="4980950"/>
            <a:ext cx="1499411" cy="543742"/>
            <a:chOff x="4709160" y="1424940"/>
            <a:chExt cx="2080260" cy="754380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012F8B75-DAAE-460F-8753-0F44FC2EED72}"/>
                </a:ext>
              </a:extLst>
            </p:cNvPr>
            <p:cNvSpPr/>
            <p:nvPr/>
          </p:nvSpPr>
          <p:spPr>
            <a:xfrm>
              <a:off x="4709160" y="1424940"/>
              <a:ext cx="2080260" cy="75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E717F04-C84D-45A2-B93B-99C4A8B5DF4A}"/>
                </a:ext>
              </a:extLst>
            </p:cNvPr>
            <p:cNvSpPr/>
            <p:nvPr/>
          </p:nvSpPr>
          <p:spPr>
            <a:xfrm>
              <a:off x="4831080" y="1562100"/>
              <a:ext cx="1074420" cy="50292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60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6B249AE-AA40-4001-8CED-790C79825F30}"/>
                </a:ext>
              </a:extLst>
            </p:cNvPr>
            <p:cNvSpPr/>
            <p:nvPr/>
          </p:nvSpPr>
          <p:spPr>
            <a:xfrm>
              <a:off x="5974080" y="1562100"/>
              <a:ext cx="708660" cy="50292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</a:rPr>
                <a:t>ptr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B4CBE20-5919-435A-A246-C4E88BB326D1}"/>
              </a:ext>
            </a:extLst>
          </p:cNvPr>
          <p:cNvCxnSpPr>
            <a:cxnSpLocks/>
          </p:cNvCxnSpPr>
          <p:nvPr/>
        </p:nvCxnSpPr>
        <p:spPr>
          <a:xfrm flipH="1">
            <a:off x="4838305" y="2151750"/>
            <a:ext cx="1553656" cy="25426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26663A3-69BB-45E3-B9A7-D0F1951D528C}"/>
              </a:ext>
            </a:extLst>
          </p:cNvPr>
          <p:cNvCxnSpPr>
            <a:cxnSpLocks/>
            <a:stCxn id="33" idx="3"/>
            <a:endCxn id="24" idx="1"/>
          </p:cNvCxnSpPr>
          <p:nvPr/>
        </p:nvCxnSpPr>
        <p:spPr>
          <a:xfrm flipH="1" flipV="1">
            <a:off x="2835118" y="3657639"/>
            <a:ext cx="3358154" cy="12381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6BB6406-1D95-44AA-801D-D28C211D2781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 flipV="1">
            <a:off x="4334529" y="1993365"/>
            <a:ext cx="3908006" cy="16642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3888C10-A499-4555-B1A2-63FC6F17E41C}"/>
              </a:ext>
            </a:extLst>
          </p:cNvPr>
          <p:cNvCxnSpPr>
            <a:cxnSpLocks/>
            <a:stCxn id="30" idx="3"/>
            <a:endCxn id="41" idx="1"/>
          </p:cNvCxnSpPr>
          <p:nvPr/>
        </p:nvCxnSpPr>
        <p:spPr>
          <a:xfrm flipH="1">
            <a:off x="6738952" y="2001604"/>
            <a:ext cx="2926101" cy="32512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6647CCA-1EF1-4069-814C-18371B919E5B}"/>
              </a:ext>
            </a:extLst>
          </p:cNvPr>
          <p:cNvCxnSpPr>
            <a:cxnSpLocks/>
            <a:stCxn id="43" idx="3"/>
            <a:endCxn id="37" idx="1"/>
          </p:cNvCxnSpPr>
          <p:nvPr/>
        </p:nvCxnSpPr>
        <p:spPr>
          <a:xfrm flipH="1" flipV="1">
            <a:off x="6358062" y="3212759"/>
            <a:ext cx="1803408" cy="2048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E638AB8-5482-494F-961C-3979FEE00F9B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>
            <a:off x="7857473" y="3212759"/>
            <a:ext cx="1796595" cy="20501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87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01C75B7-5761-4E74-B2C5-7153E4A10451}"/>
              </a:ext>
            </a:extLst>
          </p:cNvPr>
          <p:cNvSpPr/>
          <p:nvPr/>
        </p:nvSpPr>
        <p:spPr>
          <a:xfrm>
            <a:off x="4175918" y="1111743"/>
            <a:ext cx="7588412" cy="4950618"/>
          </a:xfrm>
          <a:prstGeom prst="roundRect">
            <a:avLst>
              <a:gd name="adj" fmla="val 3047"/>
            </a:avLst>
          </a:prstGeom>
          <a:solidFill>
            <a:schemeClr val="tx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56BDE0-9B6E-41A2-8168-FF0BCBAD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배열과 연결리스트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4EBBE-A2FE-4A9A-96E4-FE52CD8F1AD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267838" y="1216058"/>
            <a:ext cx="7496492" cy="474198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노드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A7BB1F-D164-40EB-8E85-882A8399D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데이터를 </a:t>
            </a:r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물리적으로</a:t>
            </a:r>
            <a:r>
              <a:rPr lang="ko-KR" altLang="en-US" b="1" dirty="0"/>
              <a:t> </a:t>
            </a:r>
            <a:r>
              <a:rPr lang="ko-KR" altLang="en-US" sz="1400" dirty="0"/>
              <a:t>나열하지 않는다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데이터 참조</a:t>
            </a:r>
            <a:r>
              <a:rPr lang="ko-KR" alt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를 </a:t>
            </a:r>
            <a:r>
              <a:rPr lang="ko-KR" altLang="en-US" sz="1400" dirty="0"/>
              <a:t>이용해서 </a:t>
            </a:r>
            <a:br>
              <a:rPr lang="en-US" altLang="ko-KR" sz="1400" dirty="0"/>
            </a:br>
            <a:r>
              <a:rPr lang="ko-KR" altLang="en-US" sz="1400" dirty="0"/>
              <a:t>다음 올 </a:t>
            </a:r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데이터의 위치</a:t>
            </a:r>
            <a:r>
              <a:rPr lang="ko-KR" alt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를 </a:t>
            </a:r>
            <a:r>
              <a:rPr lang="ko-KR" altLang="en-US" sz="1400" dirty="0"/>
              <a:t>저장</a:t>
            </a: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/>
              <a:t>C</a:t>
            </a:r>
            <a:r>
              <a:rPr lang="ko-KR" altLang="en-US" sz="1400" dirty="0"/>
              <a:t>언어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자기참조</a:t>
            </a:r>
            <a:r>
              <a:rPr lang="ko-KR" altLang="en-US" sz="1400" dirty="0"/>
              <a:t> 구조체 형태로 구현</a:t>
            </a: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/>
              <a:t> NODE :</a:t>
            </a:r>
            <a:r>
              <a:rPr lang="ko-KR" altLang="en-US" sz="1400" dirty="0"/>
              <a:t>각각의 데이터구조 의 명칭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b="1" dirty="0"/>
              <a:t>Node</a:t>
            </a:r>
            <a:r>
              <a:rPr lang="ko-KR" altLang="en-US" sz="1400" dirty="0"/>
              <a:t>는 구조는 </a:t>
            </a:r>
            <a:br>
              <a:rPr lang="en-US" altLang="ko-KR" sz="1400" dirty="0"/>
            </a:br>
            <a:r>
              <a:rPr lang="ko-KR" altLang="en-US" sz="1400" dirty="0"/>
              <a:t>멤버로 </a:t>
            </a:r>
            <a:r>
              <a:rPr lang="en-US" altLang="ko-KR" sz="1400" dirty="0"/>
              <a:t>Data ( </a:t>
            </a:r>
            <a:r>
              <a:rPr lang="ko-KR" altLang="en-US" sz="1400" dirty="0"/>
              <a:t>사용자 정의 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          Next  (Node *)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연결리스트 </a:t>
            </a:r>
            <a:r>
              <a:rPr lang="en-US" altLang="ko-KR" sz="1400" b="1" dirty="0"/>
              <a:t>(Linked List) </a:t>
            </a:r>
            <a:r>
              <a:rPr lang="en-US" altLang="ko-KR" sz="1400" dirty="0"/>
              <a:t>:</a:t>
            </a:r>
            <a:br>
              <a:rPr lang="en-US" altLang="ko-KR" sz="1400" dirty="0"/>
            </a:br>
            <a:r>
              <a:rPr lang="ko-KR" altLang="en-US" sz="1400" dirty="0"/>
              <a:t>노드를 이용한 데이터 구조</a:t>
            </a: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다음 데이터</a:t>
            </a:r>
            <a:r>
              <a:rPr lang="ko-KR" altLang="en-US" sz="1400" dirty="0"/>
              <a:t>를 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next </a:t>
            </a:r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포인터</a:t>
            </a:r>
            <a:r>
              <a:rPr lang="ko-KR" altLang="en-US" sz="1400" dirty="0"/>
              <a:t>에 저장 </a:t>
            </a:r>
            <a:br>
              <a:rPr lang="en-US" altLang="ko-KR" sz="1400" dirty="0"/>
            </a:br>
            <a:r>
              <a:rPr lang="ko-KR" altLang="en-US" sz="1400" dirty="0"/>
              <a:t>하는</a:t>
            </a:r>
            <a:r>
              <a:rPr lang="en-US" altLang="ko-KR" sz="1400" dirty="0"/>
              <a:t> </a:t>
            </a:r>
            <a:r>
              <a:rPr lang="ko-KR" altLang="en-US" sz="1400" dirty="0"/>
              <a:t>것으로 </a:t>
            </a:r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논리적으로</a:t>
            </a:r>
            <a:r>
              <a:rPr lang="ko-KR" altLang="en-US" sz="1400" dirty="0"/>
              <a:t> 데이터를 연결</a:t>
            </a:r>
            <a:endParaRPr lang="en-US" altLang="ko-KR" sz="1400" dirty="0"/>
          </a:p>
          <a:p>
            <a:endParaRPr lang="en-US" altLang="ko-KR" sz="14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A69432A-D978-438D-8427-E5A69DE13386}"/>
              </a:ext>
            </a:extLst>
          </p:cNvPr>
          <p:cNvGrpSpPr/>
          <p:nvPr/>
        </p:nvGrpSpPr>
        <p:grpSpPr>
          <a:xfrm>
            <a:off x="5419863" y="1645920"/>
            <a:ext cx="2080260" cy="754380"/>
            <a:chOff x="4709160" y="1424940"/>
            <a:chExt cx="2080260" cy="75438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5E2D8BA-79C0-473E-A883-C67C44628529}"/>
                </a:ext>
              </a:extLst>
            </p:cNvPr>
            <p:cNvSpPr/>
            <p:nvPr/>
          </p:nvSpPr>
          <p:spPr>
            <a:xfrm>
              <a:off x="4709160" y="1424940"/>
              <a:ext cx="2080260" cy="75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73486B1-D657-49AF-8CCD-9282099C60B8}"/>
                </a:ext>
              </a:extLst>
            </p:cNvPr>
            <p:cNvSpPr/>
            <p:nvPr/>
          </p:nvSpPr>
          <p:spPr>
            <a:xfrm>
              <a:off x="4831080" y="1562100"/>
              <a:ext cx="1074420" cy="50292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291BD44-F68C-4ED3-A851-6B144CB7EE83}"/>
                </a:ext>
              </a:extLst>
            </p:cNvPr>
            <p:cNvSpPr/>
            <p:nvPr/>
          </p:nvSpPr>
          <p:spPr>
            <a:xfrm>
              <a:off x="5974080" y="1562100"/>
              <a:ext cx="708660" cy="50292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</a:rPr>
                <a:t>ptr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8A48A78-6CB3-4965-9DA9-4E14737B03B2}"/>
              </a:ext>
            </a:extLst>
          </p:cNvPr>
          <p:cNvGrpSpPr/>
          <p:nvPr/>
        </p:nvGrpSpPr>
        <p:grpSpPr>
          <a:xfrm>
            <a:off x="4338884" y="3070676"/>
            <a:ext cx="2080260" cy="754380"/>
            <a:chOff x="4709160" y="1424940"/>
            <a:chExt cx="2080260" cy="75438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2987E5E-6447-40A6-86CC-D6744304E7C2}"/>
                </a:ext>
              </a:extLst>
            </p:cNvPr>
            <p:cNvSpPr/>
            <p:nvPr/>
          </p:nvSpPr>
          <p:spPr>
            <a:xfrm>
              <a:off x="4709160" y="1424940"/>
              <a:ext cx="2080260" cy="75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479E8C-2163-417B-BD3E-4E900AF99DFF}"/>
                </a:ext>
              </a:extLst>
            </p:cNvPr>
            <p:cNvSpPr/>
            <p:nvPr/>
          </p:nvSpPr>
          <p:spPr>
            <a:xfrm>
              <a:off x="4831080" y="1562100"/>
              <a:ext cx="1074420" cy="50292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20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FC61C52-9A1D-407E-996B-653FEBCD7E01}"/>
                </a:ext>
              </a:extLst>
            </p:cNvPr>
            <p:cNvSpPr/>
            <p:nvPr/>
          </p:nvSpPr>
          <p:spPr>
            <a:xfrm>
              <a:off x="5974080" y="1562100"/>
              <a:ext cx="708660" cy="50292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</a:rPr>
                <a:t>ptr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A70DD76-3547-4D1A-B66C-6C4677C6FD40}"/>
              </a:ext>
            </a:extLst>
          </p:cNvPr>
          <p:cNvGrpSpPr/>
          <p:nvPr/>
        </p:nvGrpSpPr>
        <p:grpSpPr>
          <a:xfrm>
            <a:off x="6675120" y="3695700"/>
            <a:ext cx="2080260" cy="754380"/>
            <a:chOff x="4709160" y="1424940"/>
            <a:chExt cx="2080260" cy="75438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29FC23E2-8557-4FAC-AED3-1CB950A2709F}"/>
                </a:ext>
              </a:extLst>
            </p:cNvPr>
            <p:cNvSpPr/>
            <p:nvPr/>
          </p:nvSpPr>
          <p:spPr>
            <a:xfrm>
              <a:off x="4709160" y="1424940"/>
              <a:ext cx="2080260" cy="75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B6800D9-BB45-42D7-9DC1-204EC55FBA72}"/>
                </a:ext>
              </a:extLst>
            </p:cNvPr>
            <p:cNvSpPr/>
            <p:nvPr/>
          </p:nvSpPr>
          <p:spPr>
            <a:xfrm>
              <a:off x="4831080" y="1562100"/>
              <a:ext cx="1074420" cy="50292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D01FEA6-CEC7-49F8-976C-D6DAB441EB30}"/>
                </a:ext>
              </a:extLst>
            </p:cNvPr>
            <p:cNvSpPr/>
            <p:nvPr/>
          </p:nvSpPr>
          <p:spPr>
            <a:xfrm>
              <a:off x="5974080" y="1562100"/>
              <a:ext cx="708660" cy="50292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</a:rPr>
                <a:t>ptr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3830485-AEAB-4EC5-A322-3F29D38E26B2}"/>
              </a:ext>
            </a:extLst>
          </p:cNvPr>
          <p:cNvGrpSpPr/>
          <p:nvPr/>
        </p:nvGrpSpPr>
        <p:grpSpPr>
          <a:xfrm>
            <a:off x="7829275" y="1692874"/>
            <a:ext cx="2080260" cy="754380"/>
            <a:chOff x="4709160" y="1424940"/>
            <a:chExt cx="2080260" cy="75438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9D30481-F1B3-4FB2-88DC-1517C7F7F0E3}"/>
                </a:ext>
              </a:extLst>
            </p:cNvPr>
            <p:cNvSpPr/>
            <p:nvPr/>
          </p:nvSpPr>
          <p:spPr>
            <a:xfrm>
              <a:off x="4709160" y="1424940"/>
              <a:ext cx="2080260" cy="75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A756E81-1749-45D4-A5BF-ACDEBDA244DA}"/>
                </a:ext>
              </a:extLst>
            </p:cNvPr>
            <p:cNvSpPr/>
            <p:nvPr/>
          </p:nvSpPr>
          <p:spPr>
            <a:xfrm>
              <a:off x="4831080" y="1562100"/>
              <a:ext cx="1074420" cy="50292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40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CC3B7E0-119A-407E-96BC-85125BC225D8}"/>
                </a:ext>
              </a:extLst>
            </p:cNvPr>
            <p:cNvSpPr/>
            <p:nvPr/>
          </p:nvSpPr>
          <p:spPr>
            <a:xfrm>
              <a:off x="5974080" y="1562100"/>
              <a:ext cx="708660" cy="50292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</a:rPr>
                <a:t>ptr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12C38A6-F749-43CE-A75D-12D6F5DF5B26}"/>
              </a:ext>
            </a:extLst>
          </p:cNvPr>
          <p:cNvGrpSpPr/>
          <p:nvPr/>
        </p:nvGrpSpPr>
        <p:grpSpPr>
          <a:xfrm>
            <a:off x="9460348" y="2762091"/>
            <a:ext cx="2080260" cy="754380"/>
            <a:chOff x="4709160" y="1424940"/>
            <a:chExt cx="2080260" cy="75438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8114E276-6DD6-402D-81EE-7CEBB72C7095}"/>
                </a:ext>
              </a:extLst>
            </p:cNvPr>
            <p:cNvSpPr/>
            <p:nvPr/>
          </p:nvSpPr>
          <p:spPr>
            <a:xfrm>
              <a:off x="4709160" y="1424940"/>
              <a:ext cx="2080260" cy="75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A129C8D-A211-435B-A1AE-D4A0B5BBF165}"/>
                </a:ext>
              </a:extLst>
            </p:cNvPr>
            <p:cNvSpPr/>
            <p:nvPr/>
          </p:nvSpPr>
          <p:spPr>
            <a:xfrm>
              <a:off x="4831080" y="1562100"/>
              <a:ext cx="1074420" cy="50292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DFCBC0D-B24E-41B4-8526-E51E66FDFB90}"/>
                </a:ext>
              </a:extLst>
            </p:cNvPr>
            <p:cNvSpPr/>
            <p:nvPr/>
          </p:nvSpPr>
          <p:spPr>
            <a:xfrm>
              <a:off x="5974080" y="1562100"/>
              <a:ext cx="708660" cy="50292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</a:rPr>
                <a:t>ptr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C72C2FB-5B2A-49BF-B0D3-55B8FF596DA2}"/>
              </a:ext>
            </a:extLst>
          </p:cNvPr>
          <p:cNvCxnSpPr>
            <a:cxnSpLocks/>
          </p:cNvCxnSpPr>
          <p:nvPr/>
        </p:nvCxnSpPr>
        <p:spPr>
          <a:xfrm flipH="1">
            <a:off x="4485234" y="2050963"/>
            <a:ext cx="2539248" cy="11418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688D6F5-1FF3-4BE4-8CF4-EBAB5D8F2A96}"/>
              </a:ext>
            </a:extLst>
          </p:cNvPr>
          <p:cNvCxnSpPr>
            <a:cxnSpLocks/>
          </p:cNvCxnSpPr>
          <p:nvPr/>
        </p:nvCxnSpPr>
        <p:spPr>
          <a:xfrm flipV="1">
            <a:off x="6134893" y="2836229"/>
            <a:ext cx="3355817" cy="7894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4A9BD52-2451-43E5-ABF5-A1CE4B4B4ECE}"/>
              </a:ext>
            </a:extLst>
          </p:cNvPr>
          <p:cNvCxnSpPr>
            <a:cxnSpLocks/>
          </p:cNvCxnSpPr>
          <p:nvPr/>
        </p:nvCxnSpPr>
        <p:spPr>
          <a:xfrm flipH="1" flipV="1">
            <a:off x="7940040" y="1802130"/>
            <a:ext cx="3230723" cy="13574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598B0E3-7D34-4CEE-ACB4-72D8789889D0}"/>
              </a:ext>
            </a:extLst>
          </p:cNvPr>
          <p:cNvCxnSpPr>
            <a:cxnSpLocks/>
          </p:cNvCxnSpPr>
          <p:nvPr/>
        </p:nvCxnSpPr>
        <p:spPr>
          <a:xfrm flipH="1">
            <a:off x="6728460" y="2065020"/>
            <a:ext cx="2853809" cy="17678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3B19A13-1526-48A7-8DB0-67105BD2139F}"/>
              </a:ext>
            </a:extLst>
          </p:cNvPr>
          <p:cNvSpPr txBox="1"/>
          <p:nvPr/>
        </p:nvSpPr>
        <p:spPr>
          <a:xfrm>
            <a:off x="5805477" y="4622016"/>
            <a:ext cx="4314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10 &gt; 20 &gt; 30 &gt; 40 &gt; 50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0556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4496C-E9D8-48A9-8B33-C928CCD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1" y="271145"/>
            <a:ext cx="6096159" cy="716280"/>
          </a:xfrm>
        </p:spPr>
        <p:txBody>
          <a:bodyPr>
            <a:normAutofit/>
          </a:bodyPr>
          <a:lstStyle/>
          <a:p>
            <a:r>
              <a:rPr lang="ko-KR" altLang="en-US" sz="2500" b="1" dirty="0"/>
              <a:t>단일 연결리스트 구현 </a:t>
            </a:r>
            <a:r>
              <a:rPr lang="en-US" altLang="ko-KR" sz="2500" b="1" dirty="0"/>
              <a:t>– </a:t>
            </a:r>
            <a:r>
              <a:rPr lang="ko-KR" altLang="en-US" sz="2500" b="1" dirty="0"/>
              <a:t>파일 구조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C6984F9-C82D-4280-BB26-08A1C75B0438}"/>
              </a:ext>
            </a:extLst>
          </p:cNvPr>
          <p:cNvSpPr/>
          <p:nvPr/>
        </p:nvSpPr>
        <p:spPr>
          <a:xfrm>
            <a:off x="297100" y="974725"/>
            <a:ext cx="11597799" cy="5365829"/>
          </a:xfrm>
          <a:prstGeom prst="roundRect">
            <a:avLst>
              <a:gd name="adj" fmla="val 3047"/>
            </a:avLst>
          </a:prstGeom>
          <a:solidFill>
            <a:schemeClr val="tx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7A02150F-142D-4FC6-B682-DE4D316ABC3B}"/>
              </a:ext>
            </a:extLst>
          </p:cNvPr>
          <p:cNvSpPr/>
          <p:nvPr/>
        </p:nvSpPr>
        <p:spPr>
          <a:xfrm>
            <a:off x="3718480" y="2494281"/>
            <a:ext cx="1221400" cy="1402080"/>
          </a:xfrm>
          <a:prstGeom prst="flowChartDocumen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NODE.H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0D5835A8-AC6B-4120-8058-D131E140550C}"/>
              </a:ext>
            </a:extLst>
          </p:cNvPr>
          <p:cNvSpPr/>
          <p:nvPr/>
        </p:nvSpPr>
        <p:spPr>
          <a:xfrm>
            <a:off x="6802882" y="2494281"/>
            <a:ext cx="1221400" cy="1402080"/>
          </a:xfrm>
          <a:prstGeom prst="flowChartDocumen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SINGLEL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INKED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LIST.H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65AB64A7-AF87-4692-B9C2-0A58BAA46C5A}"/>
              </a:ext>
            </a:extLst>
          </p:cNvPr>
          <p:cNvSpPr/>
          <p:nvPr/>
        </p:nvSpPr>
        <p:spPr>
          <a:xfrm>
            <a:off x="3718480" y="4481195"/>
            <a:ext cx="1221400" cy="1402080"/>
          </a:xfrm>
          <a:prstGeom prst="flowChartDocumen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NODE.C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순서도: 문서 8">
            <a:extLst>
              <a:ext uri="{FF2B5EF4-FFF2-40B4-BE49-F238E27FC236}">
                <a16:creationId xmlns:a16="http://schemas.microsoft.com/office/drawing/2014/main" id="{94EC6F7B-FE92-4E05-B1D7-3ABAD45DB611}"/>
              </a:ext>
            </a:extLst>
          </p:cNvPr>
          <p:cNvSpPr/>
          <p:nvPr/>
        </p:nvSpPr>
        <p:spPr>
          <a:xfrm>
            <a:off x="6802882" y="4363719"/>
            <a:ext cx="1221400" cy="1402080"/>
          </a:xfrm>
          <a:prstGeom prst="flowChartDocumen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SINGLEL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INKED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LIST.C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순서도: 문서 9">
            <a:extLst>
              <a:ext uri="{FF2B5EF4-FFF2-40B4-BE49-F238E27FC236}">
                <a16:creationId xmlns:a16="http://schemas.microsoft.com/office/drawing/2014/main" id="{BAE6D8DE-7B3C-4FDE-AA4D-F2CD8462082E}"/>
              </a:ext>
            </a:extLst>
          </p:cNvPr>
          <p:cNvSpPr/>
          <p:nvPr/>
        </p:nvSpPr>
        <p:spPr>
          <a:xfrm>
            <a:off x="9161858" y="4363719"/>
            <a:ext cx="1221400" cy="1402080"/>
          </a:xfrm>
          <a:prstGeom prst="flowChartDocumen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MAINAPP.C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순서도: 문서 10">
            <a:extLst>
              <a:ext uri="{FF2B5EF4-FFF2-40B4-BE49-F238E27FC236}">
                <a16:creationId xmlns:a16="http://schemas.microsoft.com/office/drawing/2014/main" id="{8D762715-9334-4CE2-A359-36AA656A5AC0}"/>
              </a:ext>
            </a:extLst>
          </p:cNvPr>
          <p:cNvSpPr/>
          <p:nvPr/>
        </p:nvSpPr>
        <p:spPr>
          <a:xfrm>
            <a:off x="1485661" y="1361440"/>
            <a:ext cx="1221400" cy="1402080"/>
          </a:xfrm>
          <a:prstGeom prst="flowChartDocumen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FRAME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WORK.H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910D136-0757-43A6-9751-D925DA0454E2}"/>
              </a:ext>
            </a:extLst>
          </p:cNvPr>
          <p:cNvCxnSpPr>
            <a:stCxn id="11" idx="3"/>
            <a:endCxn id="6" idx="0"/>
          </p:cNvCxnSpPr>
          <p:nvPr/>
        </p:nvCxnSpPr>
        <p:spPr>
          <a:xfrm>
            <a:off x="2707061" y="2062480"/>
            <a:ext cx="1622119" cy="43180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1BA88BE5-210C-41AA-9F57-91231C81143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939880" y="3195321"/>
            <a:ext cx="1863002" cy="12700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8E8C746F-7067-44BA-B7E3-96D634287D2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3990417" y="4142431"/>
            <a:ext cx="677527" cy="12700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DED1FAD-88DF-4F27-8652-FB214A71544C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>
            <a:off x="7133557" y="4083693"/>
            <a:ext cx="560051" cy="12700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A98B48E0-AC3A-44C9-9AF6-7975B6972596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>
            <a:off x="8024282" y="3195321"/>
            <a:ext cx="1748276" cy="1168398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27C8A19-0CB2-497B-9909-593434518662}"/>
              </a:ext>
            </a:extLst>
          </p:cNvPr>
          <p:cNvSpPr txBox="1"/>
          <p:nvPr/>
        </p:nvSpPr>
        <p:spPr>
          <a:xfrm>
            <a:off x="2936240" y="1361440"/>
            <a:ext cx="402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 </a:t>
            </a:r>
            <a:r>
              <a:rPr lang="ko-KR" altLang="en-US" b="1" dirty="0"/>
              <a:t>표준 헤더 파일 및 기타 정보 정의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9FE236-62AB-4083-92B4-71EC4CCA9B09}"/>
              </a:ext>
            </a:extLst>
          </p:cNvPr>
          <p:cNvSpPr txBox="1"/>
          <p:nvPr/>
        </p:nvSpPr>
        <p:spPr>
          <a:xfrm>
            <a:off x="1215872" y="3007577"/>
            <a:ext cx="2502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ym typeface="Wingdings" panose="05000000000000000000" pitchFamily="2" charset="2"/>
              </a:rPr>
              <a:t>노드 구조체 정의와 </a:t>
            </a:r>
            <a:r>
              <a:rPr lang="en-US" altLang="ko-KR" b="1" dirty="0">
                <a:sym typeface="Wingdings" panose="05000000000000000000" pitchFamily="2" charset="2"/>
              </a:rPr>
              <a:t></a:t>
            </a:r>
          </a:p>
          <a:p>
            <a:r>
              <a:rPr lang="ko-KR" altLang="en-US" b="1" dirty="0">
                <a:sym typeface="Wingdings" panose="05000000000000000000" pitchFamily="2" charset="2"/>
              </a:rPr>
              <a:t>함수 프로토타입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AFF664-D01B-426B-998F-56B9BDCBEFD2}"/>
              </a:ext>
            </a:extLst>
          </p:cNvPr>
          <p:cNvSpPr txBox="1"/>
          <p:nvPr/>
        </p:nvSpPr>
        <p:spPr>
          <a:xfrm>
            <a:off x="8024282" y="2628901"/>
            <a:ext cx="2983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 </a:t>
            </a:r>
            <a:r>
              <a:rPr lang="ko-KR" altLang="en-US" b="1" dirty="0"/>
              <a:t>리스트 구조체와 </a:t>
            </a:r>
            <a:br>
              <a:rPr lang="en-US" altLang="ko-KR" b="1" dirty="0"/>
            </a:br>
            <a:r>
              <a:rPr lang="en-US" altLang="ko-KR" b="1" dirty="0"/>
              <a:t>    </a:t>
            </a:r>
            <a:r>
              <a:rPr lang="ko-KR" altLang="en-US" b="1" dirty="0"/>
              <a:t>리스트 함수 프로토타입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EEA568-544B-498A-A6A8-D760B1362CC9}"/>
              </a:ext>
            </a:extLst>
          </p:cNvPr>
          <p:cNvSpPr txBox="1"/>
          <p:nvPr/>
        </p:nvSpPr>
        <p:spPr>
          <a:xfrm>
            <a:off x="10456563" y="4921448"/>
            <a:ext cx="126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 </a:t>
            </a:r>
            <a:r>
              <a:rPr lang="ko-KR" altLang="en-US" b="1" dirty="0"/>
              <a:t>리스트 </a:t>
            </a:r>
            <a:br>
              <a:rPr lang="en-US" altLang="ko-KR" b="1" dirty="0"/>
            </a:br>
            <a:r>
              <a:rPr lang="en-US" altLang="ko-KR" b="1" dirty="0"/>
              <a:t>   </a:t>
            </a:r>
            <a:r>
              <a:rPr lang="ko-KR" altLang="en-US" b="1" dirty="0"/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298499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AAD87-E2EC-4B79-B65D-D69C2C08B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0" y="252250"/>
            <a:ext cx="10515600" cy="481175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단일 연결리스트 구현 </a:t>
            </a:r>
            <a:r>
              <a:rPr lang="en-US" altLang="ko-KR" sz="2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노드 헤더파일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3ADE87F4-19A3-4F66-9738-204BC3921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681" y="895983"/>
            <a:ext cx="3804444" cy="1799592"/>
          </a:xfrm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노드 구조체</a:t>
            </a:r>
            <a:br>
              <a:rPr lang="en-US" altLang="ko-KR" sz="1800" dirty="0">
                <a:latin typeface="Consolas" panose="020B0609020204030204" pitchFamily="49" charset="0"/>
              </a:rPr>
            </a:b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typedef struct </a:t>
            </a:r>
            <a:r>
              <a:rPr lang="en-US" altLang="ko-KR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_Node</a:t>
            </a:r>
            <a:r>
              <a:rPr lang="en-US" altLang="ko-KR" sz="1800" dirty="0">
                <a:latin typeface="Consolas" panose="020B0609020204030204" pitchFamily="49" charset="0"/>
              </a:rPr>
              <a:t> {</a:t>
            </a:r>
            <a:br>
              <a:rPr lang="en-US" altLang="ko-KR" sz="1800" dirty="0">
                <a:latin typeface="Consolas" panose="020B0609020204030204" pitchFamily="49" charset="0"/>
              </a:rPr>
            </a:b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m_nData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b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_Node</a:t>
            </a:r>
            <a:r>
              <a:rPr lang="en-US" altLang="ko-KR" sz="1800" dirty="0">
                <a:latin typeface="Consolas" panose="020B0609020204030204" pitchFamily="49" charset="0"/>
              </a:rPr>
              <a:t>*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m_pNext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br>
              <a:rPr lang="en-US" altLang="ko-KR" sz="1800" dirty="0">
                <a:latin typeface="Consolas" panose="020B0609020204030204" pitchFamily="49" charset="0"/>
              </a:rPr>
            </a:br>
            <a:r>
              <a:rPr lang="nl-NL" altLang="ko-KR" sz="1800" dirty="0">
                <a:latin typeface="Consolas" panose="020B0609020204030204" pitchFamily="49" charset="0"/>
              </a:rPr>
              <a:t>}</a:t>
            </a:r>
            <a:r>
              <a:rPr lang="nl-NL" altLang="ko-KR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node</a:t>
            </a:r>
            <a:r>
              <a:rPr lang="nl-NL" altLang="ko-KR" sz="1800" dirty="0">
                <a:latin typeface="Consolas" panose="020B0609020204030204" pitchFamily="49" charset="0"/>
              </a:rPr>
              <a:t>;</a:t>
            </a:r>
          </a:p>
          <a:p>
            <a:endParaRPr lang="ko-KR" altLang="en-US" sz="1800" dirty="0">
              <a:latin typeface="Consolas" panose="020B0609020204030204" pitchFamily="49" charset="0"/>
            </a:endParaRP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C31A9949-A882-4EB8-93B4-E9C8D4A3B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5666" y="2943226"/>
            <a:ext cx="4050110" cy="2324100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</a:rPr>
              <a:t>함수 프로토타입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</a:t>
            </a:r>
            <a:r>
              <a:rPr lang="en-US" altLang="ko-KR" sz="1800" dirty="0"/>
              <a:t>* </a:t>
            </a:r>
            <a:r>
              <a:rPr lang="en-US" altLang="ko-KR" sz="1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initNode</a:t>
            </a:r>
            <a:r>
              <a:rPr lang="en-US" altLang="ko-KR" sz="1800" dirty="0">
                <a:solidFill>
                  <a:schemeClr val="bg1"/>
                </a:solidFill>
              </a:rPr>
              <a:t>(</a:t>
            </a:r>
            <a:r>
              <a:rPr lang="en-US" altLang="ko-KR" sz="1800" dirty="0">
                <a:solidFill>
                  <a:srgbClr val="00B0F0"/>
                </a:solidFill>
              </a:rPr>
              <a:t>void</a:t>
            </a:r>
            <a:r>
              <a:rPr lang="en-US" altLang="ko-KR" sz="1800" dirty="0">
                <a:solidFill>
                  <a:schemeClr val="bg1"/>
                </a:solidFill>
              </a:rPr>
              <a:t>); </a:t>
            </a:r>
            <a:br>
              <a:rPr lang="en-US" altLang="ko-KR" sz="1800" dirty="0"/>
            </a:br>
            <a:r>
              <a:rPr lang="en-US" altLang="ko-KR" sz="1800" dirty="0">
                <a:solidFill>
                  <a:srgbClr val="00B0F0"/>
                </a:solidFill>
              </a:rPr>
              <a:t>bool</a:t>
            </a:r>
            <a:r>
              <a:rPr lang="en-US" altLang="ko-KR" sz="1800" dirty="0"/>
              <a:t> </a:t>
            </a:r>
            <a:r>
              <a:rPr lang="en-US" altLang="ko-KR" sz="1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setNodeData</a:t>
            </a:r>
            <a:r>
              <a:rPr lang="en-US" altLang="ko-KR" sz="1800" dirty="0">
                <a:solidFill>
                  <a:schemeClr val="bg1"/>
                </a:solidFill>
              </a:rPr>
              <a:t>(</a:t>
            </a:r>
            <a:r>
              <a:rPr lang="en-US" altLang="ko-KR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</a:t>
            </a:r>
            <a:r>
              <a:rPr lang="en-US" altLang="ko-KR" sz="1800" dirty="0"/>
              <a:t>*, </a:t>
            </a:r>
            <a:r>
              <a:rPr lang="en-US" altLang="ko-KR" sz="1800" dirty="0">
                <a:solidFill>
                  <a:srgbClr val="00B0F0"/>
                </a:solidFill>
              </a:rPr>
              <a:t>int</a:t>
            </a:r>
            <a:r>
              <a:rPr lang="en-US" altLang="ko-KR" sz="1800" dirty="0">
                <a:solidFill>
                  <a:schemeClr val="bg1"/>
                </a:solidFill>
              </a:rPr>
              <a:t>);</a:t>
            </a:r>
            <a:br>
              <a:rPr lang="en-US" altLang="ko-KR" sz="1800" dirty="0"/>
            </a:br>
            <a:r>
              <a:rPr lang="en-US" altLang="ko-KR" sz="1800" dirty="0">
                <a:solidFill>
                  <a:srgbClr val="00B0F0"/>
                </a:solidFill>
              </a:rPr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deleteNode</a:t>
            </a:r>
            <a:r>
              <a:rPr lang="en-US" altLang="ko-KR" sz="1800" dirty="0">
                <a:solidFill>
                  <a:schemeClr val="bg1"/>
                </a:solidFill>
              </a:rPr>
              <a:t>(</a:t>
            </a:r>
            <a:r>
              <a:rPr lang="en-US" altLang="ko-KR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</a:t>
            </a:r>
            <a:r>
              <a:rPr lang="en-US" altLang="ko-KR" sz="1800" dirty="0">
                <a:solidFill>
                  <a:schemeClr val="bg1"/>
                </a:solidFill>
              </a:rPr>
              <a:t>*); </a:t>
            </a:r>
            <a:br>
              <a:rPr lang="en-US" altLang="ko-KR" sz="1800" dirty="0"/>
            </a:br>
            <a:r>
              <a:rPr lang="en-US" altLang="ko-KR" sz="1800" dirty="0">
                <a:solidFill>
                  <a:srgbClr val="00B0F0"/>
                </a:solidFill>
              </a:rPr>
              <a:t>void</a:t>
            </a:r>
            <a:r>
              <a:rPr lang="en-US" altLang="ko-KR" sz="1800" dirty="0"/>
              <a:t> </a:t>
            </a:r>
            <a:r>
              <a:rPr lang="en-US" altLang="ko-KR" sz="1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viewNode</a:t>
            </a:r>
            <a:r>
              <a:rPr lang="en-US" altLang="ko-KR" sz="1800" dirty="0">
                <a:solidFill>
                  <a:schemeClr val="bg1"/>
                </a:solidFill>
              </a:rPr>
              <a:t>(</a:t>
            </a:r>
            <a:r>
              <a:rPr lang="en-US" altLang="ko-KR" sz="1800" dirty="0">
                <a:solidFill>
                  <a:srgbClr val="00B0F0"/>
                </a:solidFill>
              </a:rPr>
              <a:t>const</a:t>
            </a:r>
            <a:r>
              <a:rPr lang="en-US" altLang="ko-KR" sz="1800" dirty="0"/>
              <a:t> </a:t>
            </a:r>
            <a:r>
              <a:rPr lang="en-US" altLang="ko-KR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</a:t>
            </a:r>
            <a:r>
              <a:rPr lang="en-US" altLang="ko-KR" sz="1800" dirty="0">
                <a:solidFill>
                  <a:schemeClr val="bg1"/>
                </a:solidFill>
              </a:rPr>
              <a:t>*);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1EC37C-82FB-4F38-B2C0-D40E65938B7A}"/>
              </a:ext>
            </a:extLst>
          </p:cNvPr>
          <p:cNvSpPr txBox="1"/>
          <p:nvPr/>
        </p:nvSpPr>
        <p:spPr>
          <a:xfrm>
            <a:off x="4279111" y="733425"/>
            <a:ext cx="7667223" cy="5586145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#include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050" dirty="0" err="1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mylnode.h</a:t>
            </a:r>
            <a:r>
              <a:rPr lang="en-US" altLang="ko-KR" sz="105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endParaRPr lang="en-US" altLang="ko-KR" sz="105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bool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isNonAlloc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node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* 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_</a:t>
            </a:r>
            <a:r>
              <a:rPr lang="en-US" altLang="ko-KR" sz="105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cpNode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return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_</a:t>
            </a:r>
            <a:r>
              <a:rPr lang="en-US" altLang="ko-KR" sz="105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cpNode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== </a:t>
            </a:r>
            <a:r>
              <a:rPr lang="en-US" altLang="ko-KR" sz="1050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node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*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initNode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05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node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*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localvar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050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localvar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(</a:t>
            </a:r>
            <a:r>
              <a:rPr lang="en-US" altLang="ko-KR" sz="105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node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*)malloc(</a:t>
            </a:r>
            <a:r>
              <a:rPr lang="en-US" altLang="ko-KR" sz="105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sizeof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05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node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if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isNonAlloc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localvar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else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localvar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m_nData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localvar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m_pNext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050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return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localvar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bool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setNodeData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05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node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* 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_</a:t>
            </a:r>
            <a:r>
              <a:rPr lang="en-US" altLang="ko-KR" sz="105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pnode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_value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if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isNonAlloc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_</a:t>
            </a:r>
            <a:r>
              <a:rPr lang="en-US" altLang="ko-KR" sz="105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pnode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false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_</a:t>
            </a:r>
            <a:r>
              <a:rPr lang="en-US" altLang="ko-KR" sz="105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pnode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m_nData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_value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return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true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deleteNode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05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node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* 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_</a:t>
            </a:r>
            <a:r>
              <a:rPr lang="en-US" altLang="ko-KR" sz="105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pnode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int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delData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if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isNonAlloc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_</a:t>
            </a:r>
            <a:r>
              <a:rPr lang="en-US" altLang="ko-KR" sz="105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pnode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-1;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delData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_</a:t>
            </a:r>
            <a:r>
              <a:rPr lang="en-US" altLang="ko-KR" sz="105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pnode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m_nData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return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delData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en-US" altLang="ko-KR" sz="105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viewNode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node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* 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_</a:t>
            </a:r>
            <a:r>
              <a:rPr lang="en-US" altLang="ko-KR" sz="105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cpNode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if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isNonAlloc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_</a:t>
            </a:r>
            <a:r>
              <a:rPr lang="en-US" altLang="ko-KR" sz="105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cpNode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05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"%5d"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05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_</a:t>
            </a:r>
            <a:r>
              <a:rPr lang="en-US" altLang="ko-KR" sz="105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cpNode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m_nData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return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35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AAD87-E2EC-4B79-B65D-D69C2C08B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0" y="252250"/>
            <a:ext cx="10515600" cy="481175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단일 연결리스트 구현 </a:t>
            </a:r>
            <a:r>
              <a:rPr lang="en-US" altLang="ko-KR" sz="2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노드 헤더파일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3ADE87F4-19A3-4F66-9738-204BC3921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680" y="895982"/>
            <a:ext cx="4550261" cy="177007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z="1800" dirty="0">
                <a:latin typeface="Consolas" panose="020B0609020204030204" pitchFamily="49" charset="0"/>
              </a:rPr>
              <a:t>노드 구조체</a:t>
            </a:r>
            <a:br>
              <a:rPr lang="en-US" altLang="ko-KR" sz="1800" dirty="0">
                <a:latin typeface="Consolas" panose="020B0609020204030204" pitchFamily="49" charset="0"/>
              </a:rPr>
            </a:br>
            <a:br>
              <a:rPr lang="en-US" altLang="ko-KR" sz="1800" dirty="0">
                <a:latin typeface="Consolas" panose="020B0609020204030204" pitchFamily="49" charset="0"/>
              </a:rPr>
            </a:br>
            <a:r>
              <a:rPr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typedef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SingleLinkedList</a:t>
            </a:r>
            <a:r>
              <a:rPr lang="en-US" altLang="ko-KR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</a:rPr>
              <a:t>{</a:t>
            </a:r>
            <a:br>
              <a:rPr lang="en-US" altLang="ko-KR" sz="1800" dirty="0">
                <a:latin typeface="Consolas" panose="020B0609020204030204" pitchFamily="49" charset="0"/>
              </a:rPr>
            </a:b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node</a:t>
            </a:r>
            <a:r>
              <a:rPr lang="en-US" altLang="ko-KR" sz="1800" dirty="0">
                <a:latin typeface="Consolas" panose="020B0609020204030204" pitchFamily="49" charset="0"/>
              </a:rPr>
              <a:t>* </a:t>
            </a:r>
            <a:r>
              <a:rPr lang="en-US" altLang="ko-KR" sz="1800" dirty="0" err="1">
                <a:latin typeface="Consolas" panose="020B0609020204030204" pitchFamily="49" charset="0"/>
              </a:rPr>
              <a:t>mHead</a:t>
            </a:r>
            <a:r>
              <a:rPr lang="en-US" altLang="ko-KR" sz="1800" dirty="0">
                <a:latin typeface="Consolas" panose="020B0609020204030204" pitchFamily="49" charset="0"/>
              </a:rPr>
              <a:t>;</a:t>
            </a:r>
            <a:br>
              <a:rPr lang="en-US" altLang="ko-KR" sz="1800" dirty="0">
                <a:latin typeface="Consolas" panose="020B0609020204030204" pitchFamily="49" charset="0"/>
              </a:rPr>
            </a:b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node</a:t>
            </a:r>
            <a:r>
              <a:rPr lang="en-US" altLang="ko-KR" sz="1800" dirty="0">
                <a:latin typeface="Consolas" panose="020B0609020204030204" pitchFamily="49" charset="0"/>
              </a:rPr>
              <a:t>* </a:t>
            </a:r>
            <a:r>
              <a:rPr lang="en-US" altLang="ko-KR" sz="1800" dirty="0" err="1">
                <a:latin typeface="Consolas" panose="020B0609020204030204" pitchFamily="49" charset="0"/>
              </a:rPr>
              <a:t>mTail</a:t>
            </a:r>
            <a:r>
              <a:rPr lang="en-US" altLang="ko-KR" sz="1800" dirty="0">
                <a:latin typeface="Consolas" panose="020B0609020204030204" pitchFamily="49" charset="0"/>
              </a:rPr>
              <a:t>; </a:t>
            </a:r>
            <a:br>
              <a:rPr lang="en-US" altLang="ko-KR" sz="1800" dirty="0">
                <a:latin typeface="Consolas" panose="020B0609020204030204" pitchFamily="49" charset="0"/>
              </a:rPr>
            </a:b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size_t</a:t>
            </a:r>
            <a:r>
              <a:rPr lang="en-US" altLang="ko-KR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latin typeface="Consolas" panose="020B0609020204030204" pitchFamily="49" charset="0"/>
              </a:rPr>
              <a:t>m_nSize</a:t>
            </a:r>
            <a:r>
              <a:rPr lang="en-US" altLang="ko-KR" sz="1800" dirty="0">
                <a:latin typeface="Consolas" panose="020B0609020204030204" pitchFamily="49" charset="0"/>
              </a:rPr>
              <a:t>;</a:t>
            </a:r>
            <a:br>
              <a:rPr lang="en-US" altLang="ko-KR" sz="1800" dirty="0">
                <a:latin typeface="Consolas" panose="020B0609020204030204" pitchFamily="49" charset="0"/>
              </a:rPr>
            </a:b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size_t</a:t>
            </a:r>
            <a:r>
              <a:rPr lang="en-US" altLang="ko-KR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latin typeface="Consolas" panose="020B0609020204030204" pitchFamily="49" charset="0"/>
              </a:rPr>
              <a:t>m_nCapacity</a:t>
            </a:r>
            <a:r>
              <a:rPr lang="en-US" altLang="ko-KR" sz="1800" dirty="0">
                <a:latin typeface="Consolas" panose="020B0609020204030204" pitchFamily="49" charset="0"/>
              </a:rPr>
              <a:t>;</a:t>
            </a:r>
            <a:br>
              <a:rPr lang="en-US" altLang="ko-KR" sz="1800" dirty="0">
                <a:latin typeface="Consolas" panose="020B0609020204030204" pitchFamily="49" charset="0"/>
              </a:rPr>
            </a:br>
            <a:r>
              <a:rPr lang="en-US" altLang="ko-KR" sz="1800" dirty="0">
                <a:latin typeface="Consolas" panose="020B0609020204030204" pitchFamily="49" charset="0"/>
              </a:rPr>
              <a:t>}</a:t>
            </a:r>
            <a:r>
              <a:rPr lang="en-US" altLang="ko-KR" sz="1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slist</a:t>
            </a:r>
            <a:r>
              <a:rPr lang="en-US" altLang="ko-KR" sz="1800" dirty="0">
                <a:latin typeface="Consolas" panose="020B0609020204030204" pitchFamily="49" charset="0"/>
              </a:rPr>
              <a:t>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C31A9949-A882-4EB8-93B4-E9C8D4A3B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5665" y="2666062"/>
            <a:ext cx="4628176" cy="404545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함수 프로토타입</a:t>
            </a:r>
            <a:br>
              <a:rPr lang="en-US" altLang="ko-KR" sz="1800" dirty="0"/>
            </a:br>
            <a:r>
              <a:rPr lang="en-US" altLang="ko-KR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slist</a:t>
            </a:r>
            <a:r>
              <a:rPr lang="en-US" altLang="ko-KR" sz="1800" dirty="0"/>
              <a:t>* </a:t>
            </a:r>
            <a:r>
              <a:rPr lang="en-US" altLang="ko-KR" sz="1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createList</a:t>
            </a:r>
            <a:r>
              <a:rPr lang="en-US" altLang="ko-KR" sz="1800" dirty="0"/>
              <a:t>(</a:t>
            </a:r>
            <a:r>
              <a:rPr lang="en-US" altLang="ko-KR" sz="1800" dirty="0">
                <a:solidFill>
                  <a:srgbClr val="00B0F0"/>
                </a:solidFill>
              </a:rPr>
              <a:t>int</a:t>
            </a:r>
            <a:r>
              <a:rPr lang="en-US" altLang="ko-KR" sz="1800" dirty="0"/>
              <a:t>); </a:t>
            </a:r>
            <a:br>
              <a:rPr lang="en-US" altLang="ko-KR" sz="1800" dirty="0"/>
            </a:br>
            <a:r>
              <a:rPr lang="en-US" altLang="ko-KR" sz="1800" dirty="0">
                <a:solidFill>
                  <a:srgbClr val="00B0F0"/>
                </a:solidFill>
              </a:rPr>
              <a:t>bool</a:t>
            </a:r>
            <a:r>
              <a:rPr lang="en-US" altLang="ko-KR" sz="1800" dirty="0"/>
              <a:t> </a:t>
            </a:r>
            <a:r>
              <a:rPr lang="en-US" altLang="ko-KR" sz="1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appendList</a:t>
            </a:r>
            <a:r>
              <a:rPr lang="en-US" altLang="ko-KR" sz="1800" dirty="0"/>
              <a:t>(</a:t>
            </a:r>
            <a:r>
              <a:rPr lang="en-US" altLang="ko-KR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slist</a:t>
            </a:r>
            <a:r>
              <a:rPr lang="en-US" altLang="ko-KR" sz="1800" dirty="0"/>
              <a:t>*, </a:t>
            </a:r>
            <a:r>
              <a:rPr lang="en-US" altLang="ko-KR" sz="1800" dirty="0">
                <a:solidFill>
                  <a:srgbClr val="00B0F0"/>
                </a:solidFill>
              </a:rPr>
              <a:t>int</a:t>
            </a:r>
            <a:r>
              <a:rPr lang="en-US" altLang="ko-KR" sz="1800" dirty="0"/>
              <a:t>);</a:t>
            </a:r>
            <a:br>
              <a:rPr lang="en-US" altLang="ko-KR" sz="1800" dirty="0"/>
            </a:br>
            <a:r>
              <a:rPr lang="en-US" altLang="ko-KR" sz="1800" dirty="0">
                <a:solidFill>
                  <a:srgbClr val="00B0F0"/>
                </a:solidFill>
              </a:rPr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deleteNode</a:t>
            </a:r>
            <a:r>
              <a:rPr lang="en-US" altLang="ko-KR" sz="1800" dirty="0"/>
              <a:t>(</a:t>
            </a:r>
            <a:r>
              <a:rPr lang="en-US" altLang="ko-KR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slist</a:t>
            </a:r>
            <a:r>
              <a:rPr lang="en-US" altLang="ko-KR" sz="1800" dirty="0"/>
              <a:t>*, </a:t>
            </a:r>
            <a:r>
              <a:rPr lang="en-US" altLang="ko-KR" sz="1800" dirty="0">
                <a:solidFill>
                  <a:srgbClr val="00B0F0"/>
                </a:solidFill>
              </a:rPr>
              <a:t>int</a:t>
            </a:r>
            <a:r>
              <a:rPr lang="en-US" altLang="ko-KR" sz="1800" dirty="0"/>
              <a:t>);</a:t>
            </a:r>
            <a:br>
              <a:rPr lang="en-US" altLang="ko-KR" sz="1800" dirty="0"/>
            </a:br>
            <a:r>
              <a:rPr lang="en-US" altLang="ko-KR" sz="1800" dirty="0">
                <a:solidFill>
                  <a:srgbClr val="00B0F0"/>
                </a:solidFill>
              </a:rPr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insertNode</a:t>
            </a:r>
            <a:r>
              <a:rPr lang="en-US" altLang="ko-KR" sz="1800" dirty="0"/>
              <a:t>(</a:t>
            </a:r>
            <a:r>
              <a:rPr lang="en-US" altLang="ko-KR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slist</a:t>
            </a:r>
            <a:r>
              <a:rPr lang="en-US" altLang="ko-KR" sz="1800" dirty="0"/>
              <a:t>*, </a:t>
            </a:r>
            <a:r>
              <a:rPr lang="en-US" altLang="ko-KR" sz="1800" dirty="0">
                <a:solidFill>
                  <a:srgbClr val="00B0F0"/>
                </a:solidFill>
              </a:rPr>
              <a:t>int</a:t>
            </a:r>
            <a:r>
              <a:rPr lang="en-US" altLang="ko-KR" sz="1800" dirty="0"/>
              <a:t>,</a:t>
            </a:r>
            <a:r>
              <a:rPr lang="en-US" altLang="ko-KR" sz="1800" dirty="0">
                <a:solidFill>
                  <a:srgbClr val="00B0F0"/>
                </a:solidFill>
              </a:rPr>
              <a:t> int</a:t>
            </a:r>
            <a:r>
              <a:rPr lang="en-US" altLang="ko-KR" sz="1800" dirty="0"/>
              <a:t>);</a:t>
            </a:r>
            <a:br>
              <a:rPr lang="en-US" altLang="ko-KR" sz="1800" dirty="0"/>
            </a:br>
            <a:r>
              <a:rPr lang="en-US" altLang="ko-KR" sz="1800" dirty="0">
                <a:solidFill>
                  <a:srgbClr val="00B0F0"/>
                </a:solidFill>
              </a:rPr>
              <a:t>void </a:t>
            </a:r>
            <a:r>
              <a:rPr lang="en-US" altLang="ko-KR" sz="1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deAllocList</a:t>
            </a:r>
            <a:r>
              <a:rPr lang="en-US" altLang="ko-KR" sz="1800" dirty="0"/>
              <a:t> (</a:t>
            </a:r>
            <a:r>
              <a:rPr lang="en-US" altLang="ko-KR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slist</a:t>
            </a:r>
            <a:r>
              <a:rPr lang="en-US" altLang="ko-KR" sz="1800" dirty="0"/>
              <a:t>* );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내부 동작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en-US" altLang="ko-KR" sz="1800" dirty="0">
                <a:solidFill>
                  <a:srgbClr val="00B0F0"/>
                </a:solidFill>
              </a:rPr>
              <a:t>bool</a:t>
            </a:r>
            <a:r>
              <a:rPr lang="en-US" altLang="ko-KR" sz="1800" dirty="0"/>
              <a:t> </a:t>
            </a:r>
            <a:r>
              <a:rPr lang="en-US" altLang="ko-KR" sz="1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ListisEmpty</a:t>
            </a:r>
            <a:r>
              <a:rPr lang="en-US" altLang="ko-KR" sz="1800" dirty="0"/>
              <a:t>(</a:t>
            </a:r>
            <a:r>
              <a:rPr lang="en-US" altLang="ko-KR" sz="1800" dirty="0">
                <a:solidFill>
                  <a:srgbClr val="00B0F0"/>
                </a:solidFill>
              </a:rPr>
              <a:t>const </a:t>
            </a:r>
            <a:r>
              <a:rPr lang="en-US" altLang="ko-KR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slist</a:t>
            </a:r>
            <a:r>
              <a:rPr lang="en-US" altLang="ko-KR" sz="1800" dirty="0"/>
              <a:t>*, </a:t>
            </a:r>
            <a:r>
              <a:rPr lang="en-US" altLang="ko-KR" sz="1800" dirty="0">
                <a:solidFill>
                  <a:srgbClr val="00B0F0"/>
                </a:solidFill>
              </a:rPr>
              <a:t>int</a:t>
            </a:r>
            <a:r>
              <a:rPr lang="en-US" altLang="ko-KR" sz="1800" dirty="0"/>
              <a:t>);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en-US" altLang="ko-KR" sz="1800" dirty="0">
                <a:solidFill>
                  <a:srgbClr val="00B0F0"/>
                </a:solidFill>
              </a:rPr>
              <a:t>bool</a:t>
            </a:r>
            <a:r>
              <a:rPr lang="en-US" altLang="ko-KR" sz="1800" dirty="0"/>
              <a:t> </a:t>
            </a:r>
            <a:r>
              <a:rPr lang="en-US" altLang="ko-KR" sz="1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ListisFull</a:t>
            </a:r>
            <a:r>
              <a:rPr lang="en-US" altLang="ko-KR" sz="1800" dirty="0"/>
              <a:t>(</a:t>
            </a:r>
            <a:r>
              <a:rPr lang="en-US" altLang="ko-KR" sz="1800" dirty="0">
                <a:solidFill>
                  <a:srgbClr val="00B0F0"/>
                </a:solidFill>
              </a:rPr>
              <a:t>const </a:t>
            </a:r>
            <a:r>
              <a:rPr lang="en-US" altLang="ko-KR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slist</a:t>
            </a:r>
            <a:r>
              <a:rPr lang="en-US" altLang="ko-KR" sz="1800" dirty="0"/>
              <a:t>*, </a:t>
            </a:r>
            <a:r>
              <a:rPr lang="en-US" altLang="ko-KR" sz="1800" dirty="0">
                <a:solidFill>
                  <a:srgbClr val="00B0F0"/>
                </a:solidFill>
              </a:rPr>
              <a:t>int</a:t>
            </a:r>
            <a:r>
              <a:rPr lang="en-US" altLang="ko-KR" sz="1800" dirty="0"/>
              <a:t>);</a:t>
            </a:r>
            <a:br>
              <a:rPr lang="en-US" altLang="ko-KR" sz="1800" dirty="0"/>
            </a:br>
            <a:r>
              <a:rPr lang="en-US" altLang="ko-KR" sz="1800" dirty="0">
                <a:solidFill>
                  <a:srgbClr val="00B0F0"/>
                </a:solidFill>
              </a:rPr>
              <a:t>void </a:t>
            </a:r>
            <a:r>
              <a:rPr lang="en-US" altLang="ko-KR" sz="1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innerDel</a:t>
            </a:r>
            <a:r>
              <a:rPr lang="en-US" altLang="ko-KR" sz="1800" dirty="0"/>
              <a:t> (</a:t>
            </a:r>
            <a:r>
              <a:rPr lang="en-US" altLang="ko-KR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</a:t>
            </a:r>
            <a:r>
              <a:rPr lang="en-US" altLang="ko-KR" sz="1800" dirty="0"/>
              <a:t>* );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리스트 검색</a:t>
            </a:r>
            <a:br>
              <a:rPr lang="en-US" altLang="ko-KR" sz="1800" dirty="0"/>
            </a:br>
            <a:r>
              <a:rPr lang="en-US" altLang="ko-KR" sz="1800" dirty="0">
                <a:solidFill>
                  <a:srgbClr val="00B0F0"/>
                </a:solidFill>
              </a:rPr>
              <a:t>void</a:t>
            </a:r>
            <a:r>
              <a:rPr lang="en-US" altLang="ko-KR" sz="1800" dirty="0"/>
              <a:t> </a:t>
            </a:r>
            <a:r>
              <a:rPr lang="en-US" altLang="ko-KR" sz="1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viewList</a:t>
            </a:r>
            <a:r>
              <a:rPr lang="en-US" altLang="ko-KR" sz="1800" dirty="0"/>
              <a:t>(</a:t>
            </a:r>
            <a:r>
              <a:rPr lang="en-US" altLang="ko-KR" sz="1800" dirty="0">
                <a:solidFill>
                  <a:srgbClr val="00B0F0"/>
                </a:solidFill>
              </a:rPr>
              <a:t>const</a:t>
            </a:r>
            <a:r>
              <a:rPr lang="en-US" altLang="ko-KR" sz="1800" dirty="0"/>
              <a:t> </a:t>
            </a:r>
            <a:r>
              <a:rPr lang="en-US" altLang="ko-KR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slist</a:t>
            </a:r>
            <a:r>
              <a:rPr lang="en-US" altLang="ko-KR" sz="1800" dirty="0"/>
              <a:t>*);</a:t>
            </a:r>
            <a:br>
              <a:rPr lang="en-US" altLang="ko-KR" sz="1800" dirty="0"/>
            </a:br>
            <a:r>
              <a:rPr lang="en-US" altLang="ko-KR" sz="1800" dirty="0">
                <a:solidFill>
                  <a:srgbClr val="00B0F0"/>
                </a:solidFill>
              </a:rPr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seekList</a:t>
            </a:r>
            <a:r>
              <a:rPr lang="en-US" altLang="ko-KR" sz="1800" dirty="0"/>
              <a:t>(</a:t>
            </a:r>
            <a:r>
              <a:rPr lang="en-US" altLang="ko-KR" sz="1800" dirty="0">
                <a:solidFill>
                  <a:srgbClr val="00B0F0"/>
                </a:solidFill>
              </a:rPr>
              <a:t>const</a:t>
            </a:r>
            <a:r>
              <a:rPr lang="en-US" altLang="ko-KR" sz="1800" dirty="0"/>
              <a:t> </a:t>
            </a:r>
            <a:r>
              <a:rPr lang="en-US" altLang="ko-KR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slist</a:t>
            </a:r>
            <a:r>
              <a:rPr lang="en-US" altLang="ko-KR" sz="1800" dirty="0"/>
              <a:t>*, </a:t>
            </a:r>
            <a:r>
              <a:rPr lang="en-US" altLang="ko-KR" sz="1800" dirty="0">
                <a:solidFill>
                  <a:srgbClr val="00B0F0"/>
                </a:solidFill>
              </a:rPr>
              <a:t>int</a:t>
            </a:r>
            <a:r>
              <a:rPr lang="en-US" altLang="ko-KR" sz="1800" dirty="0"/>
              <a:t>);</a:t>
            </a:r>
            <a:br>
              <a:rPr lang="en-US" altLang="ko-KR" sz="1800" dirty="0"/>
            </a:br>
            <a:r>
              <a:rPr lang="en-US" altLang="ko-KR" sz="1800" dirty="0">
                <a:solidFill>
                  <a:srgbClr val="00B0F0"/>
                </a:solidFill>
              </a:rPr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pickList</a:t>
            </a:r>
            <a:r>
              <a:rPr lang="en-US" altLang="ko-KR" sz="1800" dirty="0"/>
              <a:t>(</a:t>
            </a:r>
            <a:r>
              <a:rPr lang="en-US" altLang="ko-KR" sz="1800" dirty="0">
                <a:solidFill>
                  <a:srgbClr val="00B0F0"/>
                </a:solidFill>
              </a:rPr>
              <a:t>const</a:t>
            </a:r>
            <a:r>
              <a:rPr lang="en-US" altLang="ko-KR" sz="1800" dirty="0"/>
              <a:t> </a:t>
            </a:r>
            <a:r>
              <a:rPr lang="en-US" altLang="ko-KR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slist</a:t>
            </a:r>
            <a:r>
              <a:rPr lang="en-US" altLang="ko-KR" sz="1800" dirty="0"/>
              <a:t>*, </a:t>
            </a:r>
            <a:r>
              <a:rPr lang="en-US" altLang="ko-KR" sz="1800" dirty="0">
                <a:solidFill>
                  <a:srgbClr val="00B0F0"/>
                </a:solidFill>
              </a:rPr>
              <a:t>int</a:t>
            </a:r>
            <a:r>
              <a:rPr lang="en-US" altLang="ko-KR" sz="1800" dirty="0"/>
              <a:t>);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1EC37C-82FB-4F38-B2C0-D40E65938B7A}"/>
              </a:ext>
            </a:extLst>
          </p:cNvPr>
          <p:cNvSpPr txBox="1"/>
          <p:nvPr/>
        </p:nvSpPr>
        <p:spPr>
          <a:xfrm>
            <a:off x="5051394" y="1195063"/>
            <a:ext cx="6586681" cy="529375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" sz="14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#pragma</a:t>
            </a:r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" sz="14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once</a:t>
            </a:r>
            <a:endParaRPr lang="ko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" sz="14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#include</a:t>
            </a:r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" sz="1400" dirty="0" err="1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mylnode.h</a:t>
            </a:r>
            <a:r>
              <a:rPr lang="en-US" altLang="ko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endParaRPr lang="ko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typedef</a:t>
            </a:r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struct</a:t>
            </a:r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" sz="14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_</a:t>
            </a:r>
            <a:r>
              <a:rPr lang="en-US" altLang="ko" sz="14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SingleLinkedList</a:t>
            </a:r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endParaRPr lang="ko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" sz="14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node</a:t>
            </a:r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* </a:t>
            </a:r>
            <a:r>
              <a:rPr lang="en-US" altLang="ko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mHead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endParaRPr lang="ko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" sz="14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node</a:t>
            </a:r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* </a:t>
            </a:r>
            <a:r>
              <a:rPr lang="en-US" altLang="ko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mTail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endParaRPr lang="ko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ko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" sz="14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size_t</a:t>
            </a:r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m_nSize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endParaRPr lang="ko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" sz="14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size_t</a:t>
            </a:r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m_nCapacity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  <a:endParaRPr lang="ko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r>
              <a:rPr lang="en-US" altLang="ko" sz="14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slist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  <a:endParaRPr lang="ko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en-US" altLang="ko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en-US" altLang="ko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ko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" sz="14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slist</a:t>
            </a:r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* </a:t>
            </a:r>
            <a:r>
              <a:rPr lang="en-US" altLang="ko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createList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bool</a:t>
            </a:r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ListisEmpty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" sz="14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slist</a:t>
            </a:r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*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bool</a:t>
            </a:r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ListisFull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" sz="14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slist</a:t>
            </a:r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*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bool</a:t>
            </a:r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appendList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" sz="14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slist</a:t>
            </a:r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*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viewList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" sz="14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slist</a:t>
            </a:r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*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seekList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" sz="14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slist</a:t>
            </a:r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*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pickList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" sz="14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slist</a:t>
            </a:r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*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bool</a:t>
            </a:r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insertNode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" sz="14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slist</a:t>
            </a:r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*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deleteNode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" sz="14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slist</a:t>
            </a:r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*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deAllocList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" sz="14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slist</a:t>
            </a:r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*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innerDel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" sz="14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node</a:t>
            </a:r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*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ko" alt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057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2081</Words>
  <Application>Microsoft Office PowerPoint</Application>
  <PresentationFormat>와이드스크린</PresentationFormat>
  <Paragraphs>664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HY헤드라인M</vt:lpstr>
      <vt:lpstr>맑은 고딕</vt:lpstr>
      <vt:lpstr>Arial</vt:lpstr>
      <vt:lpstr>Consolas</vt:lpstr>
      <vt:lpstr>Office 테마</vt:lpstr>
      <vt:lpstr>배열과 연결리스트</vt:lpstr>
      <vt:lpstr>배열과 연결리스트</vt:lpstr>
      <vt:lpstr>PowerPoint 프레젠테이션</vt:lpstr>
      <vt:lpstr>PowerPoint 프레젠테이션</vt:lpstr>
      <vt:lpstr>리스트의 구조</vt:lpstr>
      <vt:lpstr>배열과 연결리스트</vt:lpstr>
      <vt:lpstr>단일 연결리스트 구현 – 파일 구조</vt:lpstr>
      <vt:lpstr>단일 연결리스트 구현 : 노드 헤더파일</vt:lpstr>
      <vt:lpstr>단일 연결리스트 구현 : 노드 헤더파일</vt:lpstr>
      <vt:lpstr>리스트 동작구현 (1) : 리스트 생성 </vt:lpstr>
      <vt:lpstr>리스트 동작구현 (2) : 리스트 데이터 추가 </vt:lpstr>
      <vt:lpstr>리스트 동작구현 (3) : 리스트 데이터 출력 </vt:lpstr>
      <vt:lpstr>리스트 동작구현 (4) : 리스트 데이터 삭제 </vt:lpstr>
      <vt:lpstr>리스트 동작구현 (5) : 리스트 데이터 삽입 </vt:lpstr>
      <vt:lpstr>리스트 동작구현 (6) : 리스트의 소멸</vt:lpstr>
      <vt:lpstr>리스트 동작구현 (6) : 리스트의 소멸</vt:lpstr>
      <vt:lpstr>리스트 동작구현 (6) : 리스트의 소멸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연결리스트</dc:title>
  <dc:creator>Lee Hae_In</dc:creator>
  <cp:lastModifiedBy>Lee Hae_In</cp:lastModifiedBy>
  <cp:revision>5</cp:revision>
  <dcterms:created xsi:type="dcterms:W3CDTF">2020-05-15T06:25:27Z</dcterms:created>
  <dcterms:modified xsi:type="dcterms:W3CDTF">2020-06-01T08:02:47Z</dcterms:modified>
</cp:coreProperties>
</file>