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B8C4-3456-4A6E-5A03-76A161F42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A5331-4CDE-B75C-0566-D9C272FE7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DA4D-7335-082B-870B-FBC06A03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24D8-8C7F-D3FD-4B2A-B7C0003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3C20-E879-DE4B-0684-3D16FFC7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0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ED78-5551-2325-86E4-B1567E22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CD1EC-06DA-214F-5EDB-7C2173132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321C-D95B-0EAB-0A7C-AB92B7EB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E7B1-B4F9-6865-3B4C-D905C43B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2E6A7-8982-C9D6-47A3-80B253E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71A28-1B26-AEB9-517C-7F89B8AD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6EFB2-7E40-188E-2B51-DA09FCD9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DA8C-0014-B14D-5A0A-B2EDB877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1383-DC48-7332-79AC-B22AD050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B883-FCA2-4CA7-FA27-53322D4C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4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489A-8D96-A12E-7CB6-6E646587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4686-C1BA-6530-2401-FCC05345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8404-D708-F322-F4D6-5FA2F93D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73C97-EB7F-6C5D-8B60-05E800F7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EF90-0FAA-2C37-39D6-E4B2D6F8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5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DAF6-792E-7BE3-A1DF-7BA8D663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3BDBD-7BF2-5936-1E55-EB76511F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1523-9603-C600-A9E7-40A09AC7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D877-D9A1-630D-BA60-258D6B2A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6AFE-4D2C-9511-01AC-252991BA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7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E0CE-688F-1276-AC97-10298193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5A96-63BE-B41F-6897-398B858A0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BF5C4-DD4C-896F-D8DB-9C23829A6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C7F6-B539-8E00-36D4-4BB24D95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B9FFB-80F0-1A56-A928-C987A844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A7AB-0A22-7D7C-BCCE-AD029494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5BC5-BBA5-4527-89FF-AF6E17B8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BE6A8-2EB9-4B97-6FFC-6385B15B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8EEB5-CCAF-077D-8FFC-E2B6E0FC2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211D-2D42-9081-7AFB-7D65D1EAC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DF032-05E6-7A4F-E9B0-125C6DBC4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437B9-E490-2EFA-61DA-A8228D68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5FDE9-F2A8-206F-594A-08D563A3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80928-D9FA-D688-9C1B-0418B1A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F79A-83F5-EEDF-5344-4B02B29E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65080-7785-C37C-039E-33B60303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D19A5-7FEE-9366-7867-D2D787AB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5C8A4-D4F2-0F6F-8AF0-8C7D6C71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9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775BE-FA27-9C28-EABA-CA5B537D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6CC7-00CA-E2A6-086C-EBE90AA7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52AD-06C7-7863-A228-B7868695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61D9-0FEB-AEED-107C-90CCCDE5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C054-B371-1B53-B9E5-8E13B78B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51E2-4D64-A543-0A1D-F60ED02B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D6AC-D2D0-7C11-CC39-FF13684F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CE60-F66B-AA7A-4D08-BBCA01EA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C5F80-689B-8D9F-776B-5585287A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68E6-7EC3-17CA-9547-EC207AD9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2E87D-B1B3-4AF3-9FE5-1887ED158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416BD-CC17-67A2-E97C-A6B0EB85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3724-79F6-859D-0FCD-5DF42AE3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0BDBB-38BA-7085-1E4E-D77B9A0D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571C1-4BE9-E90F-2289-A08BFB5C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7A4FB-1FBD-9A23-4173-CD34C0CE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A3A99-7FAE-1B83-DC2B-B188E781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081E-34AC-2A23-B004-A40B8817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74E45-6745-419D-8561-11548F6D91F8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C872-2498-2652-953E-25E269ED7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5B58-C2C3-8896-C2C0-B596EC55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28F43-77BE-48A9-A609-B0BAAAA35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ack of coins with a glowing arrow&#10;&#10;Description automatically generated">
            <a:extLst>
              <a:ext uri="{FF2B5EF4-FFF2-40B4-BE49-F238E27FC236}">
                <a16:creationId xmlns:a16="http://schemas.microsoft.com/office/drawing/2014/main" id="{58EFCD18-FD54-7768-91F6-29D72568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4" r="8521" b="1"/>
          <a:stretch/>
        </p:blipFill>
        <p:spPr>
          <a:xfrm>
            <a:off x="3523488" y="-76975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A9414-203D-F3BE-9239-83C8CEB16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68" y="-76975"/>
            <a:ext cx="6650064" cy="3204134"/>
          </a:xfrm>
        </p:spPr>
        <p:txBody>
          <a:bodyPr anchor="b">
            <a:normAutofit fontScale="90000"/>
          </a:bodyPr>
          <a:lstStyle/>
          <a:p>
            <a:br>
              <a:rPr lang="en-US" altLang="zh-CN" sz="3100" dirty="0">
                <a:solidFill>
                  <a:srgbClr val="C00000"/>
                </a:solidFill>
              </a:rPr>
            </a:br>
            <a:br>
              <a:rPr lang="en-US" altLang="zh-CN" sz="4800" dirty="0">
                <a:solidFill>
                  <a:srgbClr val="0070C0"/>
                </a:solidFill>
              </a:rPr>
            </a:br>
            <a:br>
              <a:rPr lang="en-US" altLang="zh-CN" sz="4800" dirty="0">
                <a:solidFill>
                  <a:srgbClr val="0070C0"/>
                </a:solidFill>
              </a:rPr>
            </a:br>
            <a:br>
              <a:rPr lang="en-US" altLang="zh-CN" sz="4800" dirty="0">
                <a:solidFill>
                  <a:srgbClr val="0070C0"/>
                </a:solidFill>
              </a:rPr>
            </a:br>
            <a:r>
              <a:rPr lang="en-US" altLang="zh-CN" sz="4900" dirty="0">
                <a:solidFill>
                  <a:schemeClr val="accent6">
                    <a:lumMod val="60000"/>
                    <a:lumOff val="40000"/>
                  </a:schemeClr>
                </a:solidFill>
                <a:latin typeface="Felix Titling" panose="04060505060202020A04" pitchFamily="82" charset="0"/>
              </a:rPr>
              <a:t>Hello,</a:t>
            </a:r>
            <a:br>
              <a:rPr lang="en-US" altLang="zh-CN" sz="7200" dirty="0">
                <a:solidFill>
                  <a:srgbClr val="0070C0"/>
                </a:solidFill>
                <a:latin typeface="Felix Titling" panose="04060505060202020A04" pitchFamily="82" charset="0"/>
              </a:rPr>
            </a:br>
            <a:r>
              <a:rPr lang="en-US" altLang="zh-CN" sz="2200" dirty="0">
                <a:solidFill>
                  <a:schemeClr val="bg1"/>
                </a:solidFill>
                <a:latin typeface="Felix Titling" panose="04060505060202020A04" pitchFamily="82" charset="0"/>
              </a:rPr>
              <a:t>I am </a:t>
            </a:r>
            <a:r>
              <a:rPr lang="en-US" altLang="zh-CN" sz="3600" dirty="0">
                <a:solidFill>
                  <a:srgbClr val="FFFF00"/>
                </a:solidFill>
                <a:latin typeface="Felix Titling" panose="04060505060202020A04" pitchFamily="82" charset="0"/>
              </a:rPr>
              <a:t>Bill W. </a:t>
            </a:r>
            <a:r>
              <a:rPr lang="en-US" altLang="zh-CN" sz="3600" dirty="0" err="1">
                <a:solidFill>
                  <a:srgbClr val="FFFF00"/>
                </a:solidFill>
                <a:latin typeface="Felix Titling" panose="04060505060202020A04" pitchFamily="82" charset="0"/>
              </a:rPr>
              <a:t>Butlicher</a:t>
            </a:r>
            <a:br>
              <a:rPr lang="en-US" altLang="zh-CN" sz="2700" dirty="0">
                <a:solidFill>
                  <a:srgbClr val="FFFF00"/>
                </a:solidFill>
                <a:latin typeface="Felix Titling" panose="04060505060202020A04" pitchFamily="82" charset="0"/>
              </a:rPr>
            </a:br>
            <a:r>
              <a:rPr lang="en-US" altLang="zh-CN" sz="2200" dirty="0">
                <a:solidFill>
                  <a:schemeClr val="bg1"/>
                </a:solidFill>
                <a:latin typeface="Felix Titling" panose="04060505060202020A04" pitchFamily="82" charset="0"/>
              </a:rPr>
              <a:t>I </a:t>
            </a:r>
            <a:r>
              <a:rPr lang="en-US" altLang="zh-CN" sz="3600" dirty="0">
                <a:solidFill>
                  <a:schemeClr val="accent2"/>
                </a:solidFill>
                <a:latin typeface="Felix Titling" panose="04060505060202020A04" pitchFamily="82" charset="0"/>
              </a:rPr>
              <a:t>thrive</a:t>
            </a:r>
            <a:r>
              <a:rPr lang="en-US" altLang="zh-CN" sz="2200" dirty="0">
                <a:solidFill>
                  <a:schemeClr val="bg1"/>
                </a:solidFill>
                <a:latin typeface="Felix Titling" panose="04060505060202020A04" pitchFamily="82" charset="0"/>
              </a:rPr>
              <a:t> to make </a:t>
            </a:r>
            <a:r>
              <a:rPr lang="en-US" altLang="zh-CN" sz="3600" dirty="0">
                <a:solidFill>
                  <a:schemeClr val="accent2"/>
                </a:solidFill>
                <a:latin typeface="Felix Titling" panose="04060505060202020A04" pitchFamily="82" charset="0"/>
              </a:rPr>
              <a:t>your</a:t>
            </a:r>
            <a:r>
              <a:rPr lang="en-US" altLang="zh-CN" sz="2700" dirty="0">
                <a:solidFill>
                  <a:schemeClr val="bg1"/>
                </a:solidFill>
                <a:latin typeface="Felix Titling" panose="04060505060202020A04" pitchFamily="82" charset="0"/>
              </a:rPr>
              <a:t> </a:t>
            </a:r>
            <a:br>
              <a:rPr lang="en-US" altLang="zh-CN" sz="2700" dirty="0">
                <a:solidFill>
                  <a:schemeClr val="bg1"/>
                </a:solidFill>
                <a:latin typeface="Felix Titling" panose="04060505060202020A04" pitchFamily="82" charset="0"/>
              </a:rPr>
            </a:br>
            <a:r>
              <a:rPr lang="en-US" altLang="zh-CN" sz="3600" dirty="0">
                <a:solidFill>
                  <a:srgbClr val="FF0000"/>
                </a:solidFill>
                <a:latin typeface="Felix Titling" panose="04060505060202020A04" pitchFamily="82" charset="0"/>
              </a:rPr>
              <a:t>investment profitable</a:t>
            </a:r>
            <a:br>
              <a:rPr lang="en-US" altLang="zh-CN" sz="2700" dirty="0">
                <a:solidFill>
                  <a:srgbClr val="C00000"/>
                </a:solidFill>
                <a:latin typeface="Felix Titling" panose="04060505060202020A04" pitchFamily="82" charset="0"/>
              </a:rPr>
            </a:br>
            <a:r>
              <a:rPr lang="en-US" altLang="zh-CN" sz="2200" dirty="0">
                <a:solidFill>
                  <a:schemeClr val="bg1"/>
                </a:solidFill>
                <a:latin typeface="Felix Titling" panose="04060505060202020A04" pitchFamily="82" charset="0"/>
              </a:rPr>
              <a:t>with my </a:t>
            </a:r>
            <a:br>
              <a:rPr lang="en-US" altLang="zh-CN" sz="2200" dirty="0">
                <a:solidFill>
                  <a:schemeClr val="bg1"/>
                </a:solidFill>
                <a:latin typeface="Felix Titling" panose="04060505060202020A04" pitchFamily="82" charset="0"/>
              </a:rPr>
            </a:br>
            <a:r>
              <a:rPr lang="en-US" altLang="zh-CN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Felix Titling" panose="04060505060202020A04" pitchFamily="82" charset="0"/>
              </a:rPr>
              <a:t>passion</a:t>
            </a:r>
            <a:r>
              <a:rPr lang="en-US" altLang="zh-CN" sz="2700" dirty="0">
                <a:solidFill>
                  <a:srgbClr val="C00000"/>
                </a:solidFill>
                <a:latin typeface="Felix Titling" panose="04060505060202020A04" pitchFamily="82" charset="0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Felix Titling" panose="04060505060202020A04" pitchFamily="82" charset="0"/>
              </a:rPr>
              <a:t>and</a:t>
            </a:r>
            <a:r>
              <a:rPr lang="en-US" altLang="zh-CN" sz="2700" dirty="0">
                <a:solidFill>
                  <a:srgbClr val="C00000"/>
                </a:solidFill>
                <a:latin typeface="Felix Titling" panose="04060505060202020A04" pitchFamily="82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Felix Titling" panose="04060505060202020A04" pitchFamily="82" charset="0"/>
              </a:rPr>
              <a:t>professionalism</a:t>
            </a:r>
            <a:r>
              <a:rPr lang="en-US" altLang="zh-CN" sz="2700" dirty="0">
                <a:solidFill>
                  <a:srgbClr val="C00000"/>
                </a:solidFill>
                <a:latin typeface="Felix Titling" panose="04060505060202020A04" pitchFamily="82" charset="0"/>
              </a:rPr>
              <a:t> </a:t>
            </a:r>
            <a:br>
              <a:rPr lang="en-US" altLang="zh-CN" sz="2700" dirty="0">
                <a:solidFill>
                  <a:srgbClr val="C00000"/>
                </a:solidFill>
                <a:latin typeface="Felix Titling" panose="04060505060202020A04" pitchFamily="82" charset="0"/>
              </a:rPr>
            </a:br>
            <a:r>
              <a:rPr lang="en-US" altLang="zh-CN" sz="2200" dirty="0">
                <a:solidFill>
                  <a:schemeClr val="bg1"/>
                </a:solidFill>
                <a:latin typeface="Felix Titling" panose="04060505060202020A04" pitchFamily="82" charset="0"/>
              </a:rPr>
              <a:t>proven by MS, GS and Blackrock</a:t>
            </a:r>
            <a:endParaRPr lang="zh-CN" altLang="en-US" sz="22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erson in a suit adjusting his cufflinks&#10;&#10;Description automatically generated">
            <a:extLst>
              <a:ext uri="{FF2B5EF4-FFF2-40B4-BE49-F238E27FC236}">
                <a16:creationId xmlns:a16="http://schemas.microsoft.com/office/drawing/2014/main" id="{E7A05616-FA36-359B-D927-0AE7D6E92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9"/>
          <a:stretch/>
        </p:blipFill>
        <p:spPr>
          <a:xfrm>
            <a:off x="0" y="0"/>
            <a:ext cx="2969559" cy="2532888"/>
          </a:xfrm>
          <a:prstGeom prst="rect">
            <a:avLst/>
          </a:prstGeom>
        </p:spPr>
      </p:pic>
      <p:pic>
        <p:nvPicPr>
          <p:cNvPr id="9" name="Picture 8" descr="A person wearing a black earpiece&#10;&#10;Description automatically generated">
            <a:extLst>
              <a:ext uri="{FF2B5EF4-FFF2-40B4-BE49-F238E27FC236}">
                <a16:creationId xmlns:a16="http://schemas.microsoft.com/office/drawing/2014/main" id="{85FE68B9-9E67-BB2F-E0CA-1BA699DF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008"/>
            <a:ext cx="4502914" cy="2532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2BAAE0-716C-49BB-9F4B-C36FA550894F}"/>
              </a:ext>
            </a:extLst>
          </p:cNvPr>
          <p:cNvSpPr txBox="1"/>
          <p:nvPr/>
        </p:nvSpPr>
        <p:spPr>
          <a:xfrm>
            <a:off x="2251458" y="5314157"/>
            <a:ext cx="76890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Experience</a:t>
            </a:r>
          </a:p>
          <a:p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Morgan Stanley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Intern in </a:t>
            </a: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Banking</a:t>
            </a:r>
          </a:p>
          <a:p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Goldman Sachs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Analyst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</a:t>
            </a:r>
          </a:p>
          <a:p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BlackRock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Intern in </a:t>
            </a:r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and Brokerage</a:t>
            </a:r>
          </a:p>
          <a:p>
            <a:endParaRPr lang="en-US" altLang="zh-CN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3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Felix Titling</vt:lpstr>
      <vt:lpstr>Times New Roman</vt:lpstr>
      <vt:lpstr>Office Theme</vt:lpstr>
      <vt:lpstr>    Hello, I am Bill W. Butlicher I thrive to make your  investment profitable with my  passion and professionalism  proven by MS, GS and Blackrock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God.. .</dc:creator>
  <cp:lastModifiedBy>God.. .</cp:lastModifiedBy>
  <cp:revision>2</cp:revision>
  <dcterms:created xsi:type="dcterms:W3CDTF">2024-08-04T00:49:50Z</dcterms:created>
  <dcterms:modified xsi:type="dcterms:W3CDTF">2024-08-04T01:17:18Z</dcterms:modified>
</cp:coreProperties>
</file>