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 Basic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Styling the Web </a:t>
            </a:r>
            <a:r>
              <a:rPr lang="en-IN" dirty="0"/>
              <a:t>pages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Units &amp; Responsive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Units: px, %, em, rem, vh, vw</a:t>
            </a:r>
          </a:p>
          <a:p>
            <a:r>
              <a:t>• Media Queries: @media for screen size changes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MDN Web Docs: developer.mozilla.org</a:t>
            </a:r>
          </a:p>
          <a:p>
            <a:r>
              <a:rPr dirty="0"/>
              <a:t>• W3Schools</a:t>
            </a:r>
          </a:p>
          <a:p>
            <a:r>
              <a:rPr dirty="0"/>
              <a:t>• </a:t>
            </a:r>
            <a:r>
              <a:rPr dirty="0" err="1"/>
              <a:t>CodePen</a:t>
            </a:r>
            <a:r>
              <a:rPr dirty="0"/>
              <a:t> / </a:t>
            </a:r>
            <a:r>
              <a:rPr dirty="0" err="1"/>
              <a:t>JSFiddle</a:t>
            </a:r>
            <a:r>
              <a:rPr dirty="0"/>
              <a:t> for practice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/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Any Questions</a:t>
            </a:r>
            <a:r>
              <a:rPr lang="en-IN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CSS = Cascading Style Sheets</a:t>
            </a:r>
          </a:p>
          <a:p>
            <a:r>
              <a:rPr dirty="0"/>
              <a:t>• Controls how HTML elements look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Inline CSS: Inside HTML tag</a:t>
            </a:r>
          </a:p>
          <a:p>
            <a:r>
              <a:t>• Internal CSS: Inside &lt;style&gt; tag in head</a:t>
            </a:r>
          </a:p>
          <a:p>
            <a:r>
              <a:t>• External CSS: Separate .css file linked in 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Structure: selector { property: value; }</a:t>
            </a:r>
          </a:p>
          <a:p>
            <a:r>
              <a:t>• Example: p { color: blue; }</a:t>
            </a:r>
          </a:p>
          <a:p>
            <a:r>
              <a:t>• Use semicolons to separate properties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Element Selector: h1 {}</a:t>
            </a:r>
          </a:p>
          <a:p>
            <a:r>
              <a:t>• Class Selector: .title {}</a:t>
            </a:r>
          </a:p>
          <a:p>
            <a:r>
              <a:t>• ID Selector: #main {}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color</a:t>
            </a:r>
          </a:p>
          <a:p>
            <a:r>
              <a:t>• font-size</a:t>
            </a:r>
          </a:p>
          <a:p>
            <a:r>
              <a:t>• font-family</a:t>
            </a:r>
          </a:p>
          <a:p>
            <a:r>
              <a:t>• text-align</a:t>
            </a:r>
          </a:p>
          <a:p>
            <a:r>
              <a:t>• font-weight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Colors, Backgrounds &amp; Borders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Colors: Named, HEX, RGB, HSL</a:t>
            </a:r>
          </a:p>
          <a:p>
            <a:r>
              <a:t>• Backgrounds: background-color, background-image</a:t>
            </a:r>
          </a:p>
          <a:p>
            <a:r>
              <a:t>• Borders: border, border-radius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Display &amp;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Display: block, inline, none</a:t>
            </a:r>
          </a:p>
          <a:p>
            <a:r>
              <a:t>• Position: static, relative, absolute, fixed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Flexbox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display: flex</a:t>
            </a:r>
          </a:p>
          <a:p>
            <a:r>
              <a:t>• justify-content</a:t>
            </a:r>
          </a:p>
          <a:p>
            <a:r>
              <a:t>• align-items</a:t>
            </a:r>
          </a:p>
          <a:p>
            <a:r>
              <a:t>• Align elements in rows or columns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239</Words>
  <Application>Microsoft Office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Learn Basic CSS</vt:lpstr>
      <vt:lpstr>What is CSS?</vt:lpstr>
      <vt:lpstr>Types of CSS</vt:lpstr>
      <vt:lpstr>CSS Syntax</vt:lpstr>
      <vt:lpstr>Selectors</vt:lpstr>
      <vt:lpstr>Text Styling</vt:lpstr>
      <vt:lpstr>Colors, Backgrounds &amp; Borders</vt:lpstr>
      <vt:lpstr>Display &amp; Position</vt:lpstr>
      <vt:lpstr>Flexbox Basics</vt:lpstr>
      <vt:lpstr>Units &amp; Responsive Design</vt:lpstr>
      <vt:lpstr>Tools &amp; Resources</vt:lpstr>
      <vt:lpstr>Q&amp;A /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Godly K Mathews</cp:lastModifiedBy>
  <cp:revision>4</cp:revision>
  <dcterms:created xsi:type="dcterms:W3CDTF">2013-01-27T09:14:16Z</dcterms:created>
  <dcterms:modified xsi:type="dcterms:W3CDTF">2025-07-15T13:09:49Z</dcterms:modified>
  <cp:category/>
</cp:coreProperties>
</file>