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D8AE5-2F08-4A22-BD48-049D41C2FB1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1E5D164-F4BC-4FAB-A8AD-FF70FC8792EE}">
      <dgm:prSet phldrT="[文本]"/>
      <dgm:spPr/>
      <dgm:t>
        <a:bodyPr/>
        <a:lstStyle/>
        <a:p>
          <a:r>
            <a:rPr lang="zh-TW" altLang="en-US" dirty="0" smtClean="0"/>
            <a:t>降低廠商依賴</a:t>
          </a:r>
          <a:endParaRPr lang="zh-CN" altLang="en-US" dirty="0"/>
        </a:p>
      </dgm:t>
    </dgm:pt>
    <dgm:pt modelId="{B0BC00B2-D275-469A-AFAB-705CD5F13511}" type="parTrans" cxnId="{1DB5DDC8-643F-4994-97F9-4EB167FAA12D}">
      <dgm:prSet/>
      <dgm:spPr/>
      <dgm:t>
        <a:bodyPr/>
        <a:lstStyle/>
        <a:p>
          <a:endParaRPr lang="zh-CN" altLang="en-US"/>
        </a:p>
      </dgm:t>
    </dgm:pt>
    <dgm:pt modelId="{C3395A49-BCC1-4510-AD98-074CA05F5745}" type="sibTrans" cxnId="{1DB5DDC8-643F-4994-97F9-4EB167FAA12D}">
      <dgm:prSet/>
      <dgm:spPr/>
      <dgm:t>
        <a:bodyPr/>
        <a:lstStyle/>
        <a:p>
          <a:endParaRPr lang="zh-CN" altLang="en-US"/>
        </a:p>
      </dgm:t>
    </dgm:pt>
    <dgm:pt modelId="{9E5B3EB8-10F4-46D2-9F50-4417F21B2D1D}">
      <dgm:prSet phldrT="[文本]"/>
      <dgm:spPr/>
      <dgm:t>
        <a:bodyPr/>
        <a:lstStyle/>
        <a:p>
          <a:r>
            <a:rPr lang="zh-TW" altLang="en-US" dirty="0" smtClean="0"/>
            <a:t>增加單位開發產能</a:t>
          </a:r>
          <a:endParaRPr lang="zh-CN" altLang="en-US" dirty="0"/>
        </a:p>
      </dgm:t>
    </dgm:pt>
    <dgm:pt modelId="{B5E5ECA3-517A-4187-9B62-127673744D4B}" type="parTrans" cxnId="{478C31BE-6B35-4F2C-B42E-802E0292FAEF}">
      <dgm:prSet/>
      <dgm:spPr/>
      <dgm:t>
        <a:bodyPr/>
        <a:lstStyle/>
        <a:p>
          <a:endParaRPr lang="zh-CN" altLang="en-US"/>
        </a:p>
      </dgm:t>
    </dgm:pt>
    <dgm:pt modelId="{2C62D0F1-17AF-46AD-99AB-D36D50E0DB19}" type="sibTrans" cxnId="{478C31BE-6B35-4F2C-B42E-802E0292FAEF}">
      <dgm:prSet/>
      <dgm:spPr/>
      <dgm:t>
        <a:bodyPr/>
        <a:lstStyle/>
        <a:p>
          <a:endParaRPr lang="zh-CN" altLang="en-US"/>
        </a:p>
      </dgm:t>
    </dgm:pt>
    <dgm:pt modelId="{7C229EAA-9D31-461F-B0D2-85F680F37817}">
      <dgm:prSet phldrT="[文本]"/>
      <dgm:spPr/>
      <dgm:t>
        <a:bodyPr/>
        <a:lstStyle/>
        <a:p>
          <a:r>
            <a:rPr lang="zh-TW" altLang="en-US" dirty="0" smtClean="0"/>
            <a:t>自主開發</a:t>
          </a:r>
          <a:endParaRPr lang="zh-CN" altLang="en-US" dirty="0"/>
        </a:p>
      </dgm:t>
    </dgm:pt>
    <dgm:pt modelId="{B0F9DA6C-1384-469A-B97C-CE79292115CF}" type="parTrans" cxnId="{BB4800FA-4E4D-49CE-8CD5-AB1289915391}">
      <dgm:prSet/>
      <dgm:spPr/>
      <dgm:t>
        <a:bodyPr/>
        <a:lstStyle/>
        <a:p>
          <a:endParaRPr lang="zh-CN" altLang="en-US"/>
        </a:p>
      </dgm:t>
    </dgm:pt>
    <dgm:pt modelId="{4BAA45B6-A000-468A-82E9-5A531D7B6230}" type="sibTrans" cxnId="{BB4800FA-4E4D-49CE-8CD5-AB1289915391}">
      <dgm:prSet/>
      <dgm:spPr/>
      <dgm:t>
        <a:bodyPr/>
        <a:lstStyle/>
        <a:p>
          <a:endParaRPr lang="zh-CN" altLang="en-US"/>
        </a:p>
      </dgm:t>
    </dgm:pt>
    <dgm:pt modelId="{CB940864-680E-46D0-84D3-460C5BF70D7E}" type="pres">
      <dgm:prSet presAssocID="{CDAD8AE5-2F08-4A22-BD48-049D41C2FB1B}" presName="CompostProcess" presStyleCnt="0">
        <dgm:presLayoutVars>
          <dgm:dir/>
          <dgm:resizeHandles val="exact"/>
        </dgm:presLayoutVars>
      </dgm:prSet>
      <dgm:spPr/>
    </dgm:pt>
    <dgm:pt modelId="{9B804176-3E86-41B7-BC1C-8CA5AF0C1BD3}" type="pres">
      <dgm:prSet presAssocID="{CDAD8AE5-2F08-4A22-BD48-049D41C2FB1B}" presName="arrow" presStyleLbl="bgShp" presStyleIdx="0" presStyleCnt="1" custScaleX="117647"/>
      <dgm:spPr/>
    </dgm:pt>
    <dgm:pt modelId="{E3A50A00-C73A-4F80-90A7-7E39CD2AFBEF}" type="pres">
      <dgm:prSet presAssocID="{CDAD8AE5-2F08-4A22-BD48-049D41C2FB1B}" presName="linearProcess" presStyleCnt="0"/>
      <dgm:spPr/>
    </dgm:pt>
    <dgm:pt modelId="{051C59FE-ED4E-44D6-A5A6-1DB4C14D1625}" type="pres">
      <dgm:prSet presAssocID="{41E5D164-F4BC-4FAB-A8AD-FF70FC8792EE}" presName="textNode" presStyleLbl="node1" presStyleIdx="0" presStyleCnt="3">
        <dgm:presLayoutVars>
          <dgm:bulletEnabled val="1"/>
        </dgm:presLayoutVars>
      </dgm:prSet>
      <dgm:spPr/>
    </dgm:pt>
    <dgm:pt modelId="{D64A746B-050A-4302-914E-23749C3520E5}" type="pres">
      <dgm:prSet presAssocID="{C3395A49-BCC1-4510-AD98-074CA05F5745}" presName="sibTrans" presStyleCnt="0"/>
      <dgm:spPr/>
    </dgm:pt>
    <dgm:pt modelId="{09D2DEA1-EB63-4F48-8350-31C257CD9409}" type="pres">
      <dgm:prSet presAssocID="{9E5B3EB8-10F4-46D2-9F50-4417F21B2D1D}" presName="textNode" presStyleLbl="node1" presStyleIdx="1" presStyleCnt="3">
        <dgm:presLayoutVars>
          <dgm:bulletEnabled val="1"/>
        </dgm:presLayoutVars>
      </dgm:prSet>
      <dgm:spPr/>
    </dgm:pt>
    <dgm:pt modelId="{E2824A46-92D5-4A29-957C-AA1268E47D43}" type="pres">
      <dgm:prSet presAssocID="{2C62D0F1-17AF-46AD-99AB-D36D50E0DB19}" presName="sibTrans" presStyleCnt="0"/>
      <dgm:spPr/>
    </dgm:pt>
    <dgm:pt modelId="{490E2DDB-7F40-4D9F-AB54-FD4C5CB4A8E0}" type="pres">
      <dgm:prSet presAssocID="{7C229EAA-9D31-461F-B0D2-85F680F3781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8387790-C0B0-4F9D-A8B3-8979665CDE1F}" type="presOf" srcId="{CDAD8AE5-2F08-4A22-BD48-049D41C2FB1B}" destId="{CB940864-680E-46D0-84D3-460C5BF70D7E}" srcOrd="0" destOrd="0" presId="urn:microsoft.com/office/officeart/2005/8/layout/hProcess9"/>
    <dgm:cxn modelId="{D18FF9EA-C027-46B1-9C00-EE7173A4F31F}" type="presOf" srcId="{7C229EAA-9D31-461F-B0D2-85F680F37817}" destId="{490E2DDB-7F40-4D9F-AB54-FD4C5CB4A8E0}" srcOrd="0" destOrd="0" presId="urn:microsoft.com/office/officeart/2005/8/layout/hProcess9"/>
    <dgm:cxn modelId="{6A7172A6-E9F4-449D-9CE1-17F567601E34}" type="presOf" srcId="{41E5D164-F4BC-4FAB-A8AD-FF70FC8792EE}" destId="{051C59FE-ED4E-44D6-A5A6-1DB4C14D1625}" srcOrd="0" destOrd="0" presId="urn:microsoft.com/office/officeart/2005/8/layout/hProcess9"/>
    <dgm:cxn modelId="{BB4800FA-4E4D-49CE-8CD5-AB1289915391}" srcId="{CDAD8AE5-2F08-4A22-BD48-049D41C2FB1B}" destId="{7C229EAA-9D31-461F-B0D2-85F680F37817}" srcOrd="2" destOrd="0" parTransId="{B0F9DA6C-1384-469A-B97C-CE79292115CF}" sibTransId="{4BAA45B6-A000-468A-82E9-5A531D7B6230}"/>
    <dgm:cxn modelId="{478C31BE-6B35-4F2C-B42E-802E0292FAEF}" srcId="{CDAD8AE5-2F08-4A22-BD48-049D41C2FB1B}" destId="{9E5B3EB8-10F4-46D2-9F50-4417F21B2D1D}" srcOrd="1" destOrd="0" parTransId="{B5E5ECA3-517A-4187-9B62-127673744D4B}" sibTransId="{2C62D0F1-17AF-46AD-99AB-D36D50E0DB19}"/>
    <dgm:cxn modelId="{B29A5799-4EF9-42B6-906E-08383D8F1901}" type="presOf" srcId="{9E5B3EB8-10F4-46D2-9F50-4417F21B2D1D}" destId="{09D2DEA1-EB63-4F48-8350-31C257CD9409}" srcOrd="0" destOrd="0" presId="urn:microsoft.com/office/officeart/2005/8/layout/hProcess9"/>
    <dgm:cxn modelId="{1DB5DDC8-643F-4994-97F9-4EB167FAA12D}" srcId="{CDAD8AE5-2F08-4A22-BD48-049D41C2FB1B}" destId="{41E5D164-F4BC-4FAB-A8AD-FF70FC8792EE}" srcOrd="0" destOrd="0" parTransId="{B0BC00B2-D275-469A-AFAB-705CD5F13511}" sibTransId="{C3395A49-BCC1-4510-AD98-074CA05F5745}"/>
    <dgm:cxn modelId="{289CA77D-5EF9-4770-8AFE-5F06DC2169B7}" type="presParOf" srcId="{CB940864-680E-46D0-84D3-460C5BF70D7E}" destId="{9B804176-3E86-41B7-BC1C-8CA5AF0C1BD3}" srcOrd="0" destOrd="0" presId="urn:microsoft.com/office/officeart/2005/8/layout/hProcess9"/>
    <dgm:cxn modelId="{82BE2F88-D59A-4B6F-9970-788FB4705955}" type="presParOf" srcId="{CB940864-680E-46D0-84D3-460C5BF70D7E}" destId="{E3A50A00-C73A-4F80-90A7-7E39CD2AFBEF}" srcOrd="1" destOrd="0" presId="urn:microsoft.com/office/officeart/2005/8/layout/hProcess9"/>
    <dgm:cxn modelId="{9A146C5B-E92A-42B7-91DC-1C2704A69CE3}" type="presParOf" srcId="{E3A50A00-C73A-4F80-90A7-7E39CD2AFBEF}" destId="{051C59FE-ED4E-44D6-A5A6-1DB4C14D1625}" srcOrd="0" destOrd="0" presId="urn:microsoft.com/office/officeart/2005/8/layout/hProcess9"/>
    <dgm:cxn modelId="{E017D260-DF4E-40BD-80DA-0A6D3C90047F}" type="presParOf" srcId="{E3A50A00-C73A-4F80-90A7-7E39CD2AFBEF}" destId="{D64A746B-050A-4302-914E-23749C3520E5}" srcOrd="1" destOrd="0" presId="urn:microsoft.com/office/officeart/2005/8/layout/hProcess9"/>
    <dgm:cxn modelId="{EBEC341C-6A61-412F-81ED-D458B3C23311}" type="presParOf" srcId="{E3A50A00-C73A-4F80-90A7-7E39CD2AFBEF}" destId="{09D2DEA1-EB63-4F48-8350-31C257CD9409}" srcOrd="2" destOrd="0" presId="urn:microsoft.com/office/officeart/2005/8/layout/hProcess9"/>
    <dgm:cxn modelId="{939C29E5-50BA-404C-A535-7728D61B1BFA}" type="presParOf" srcId="{E3A50A00-C73A-4F80-90A7-7E39CD2AFBEF}" destId="{E2824A46-92D5-4A29-957C-AA1268E47D43}" srcOrd="3" destOrd="0" presId="urn:microsoft.com/office/officeart/2005/8/layout/hProcess9"/>
    <dgm:cxn modelId="{C26C7113-5521-49CC-AFE4-C68F5AC2D5BA}" type="presParOf" srcId="{E3A50A00-C73A-4F80-90A7-7E39CD2AFBEF}" destId="{490E2DDB-7F40-4D9F-AB54-FD4C5CB4A8E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9D7E9F-9AAC-4E6E-94A0-0DC8E0D96010}" type="doc">
      <dgm:prSet loTypeId="urn:microsoft.com/office/officeart/2005/8/layout/orgChart1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74423D6-6061-4498-B64B-E47F0EE30216}">
      <dgm:prSet phldrT="[文本]"/>
      <dgm:spPr/>
      <dgm:t>
        <a:bodyPr/>
        <a:lstStyle/>
        <a:p>
          <a:r>
            <a:rPr lang="en-US" altLang="zh-CN" dirty="0" smtClean="0"/>
            <a:t>Eclipse[IDE </a:t>
          </a:r>
          <a:r>
            <a:rPr lang="zh-TW" altLang="en-US" dirty="0" smtClean="0"/>
            <a:t>工具</a:t>
          </a:r>
          <a:r>
            <a:rPr lang="en-US" altLang="zh-CN" dirty="0" smtClean="0"/>
            <a:t>]</a:t>
          </a:r>
          <a:endParaRPr lang="zh-CN" altLang="en-US" dirty="0"/>
        </a:p>
      </dgm:t>
    </dgm:pt>
    <dgm:pt modelId="{F9312373-A038-4F75-A129-528BB7B68EAE}" type="parTrans" cxnId="{45292871-6B6C-48F1-9F82-67C5E1AB47F6}">
      <dgm:prSet/>
      <dgm:spPr/>
      <dgm:t>
        <a:bodyPr/>
        <a:lstStyle/>
        <a:p>
          <a:endParaRPr lang="zh-CN" altLang="en-US"/>
        </a:p>
      </dgm:t>
    </dgm:pt>
    <dgm:pt modelId="{47BD8EF9-75F7-498D-9CE2-C5AE825C9FF6}" type="sibTrans" cxnId="{45292871-6B6C-48F1-9F82-67C5E1AB47F6}">
      <dgm:prSet/>
      <dgm:spPr/>
      <dgm:t>
        <a:bodyPr/>
        <a:lstStyle/>
        <a:p>
          <a:endParaRPr lang="zh-CN" altLang="en-US"/>
        </a:p>
      </dgm:t>
    </dgm:pt>
    <dgm:pt modelId="{DC4CD8B3-C3B7-4BAE-86E3-C1E23578A8C3}">
      <dgm:prSet phldrT="[文本]"/>
      <dgm:spPr/>
      <dgm:t>
        <a:bodyPr/>
        <a:lstStyle/>
        <a:p>
          <a:r>
            <a:rPr lang="en-US" altLang="zh-CN" dirty="0" smtClean="0"/>
            <a:t>maven</a:t>
          </a:r>
          <a:endParaRPr lang="zh-CN" altLang="en-US" dirty="0"/>
        </a:p>
      </dgm:t>
    </dgm:pt>
    <dgm:pt modelId="{201DACDC-1934-4256-BF56-D39DD981B055}" type="parTrans" cxnId="{A8505E2B-401C-4451-8E89-E01DC7D3CC6A}">
      <dgm:prSet/>
      <dgm:spPr/>
      <dgm:t>
        <a:bodyPr/>
        <a:lstStyle/>
        <a:p>
          <a:endParaRPr lang="zh-CN" altLang="en-US"/>
        </a:p>
      </dgm:t>
    </dgm:pt>
    <dgm:pt modelId="{BD343834-E955-4D2B-91CB-3F5A590909A3}" type="sibTrans" cxnId="{A8505E2B-401C-4451-8E89-E01DC7D3CC6A}">
      <dgm:prSet/>
      <dgm:spPr/>
      <dgm:t>
        <a:bodyPr/>
        <a:lstStyle/>
        <a:p>
          <a:endParaRPr lang="zh-CN" altLang="en-US"/>
        </a:p>
      </dgm:t>
    </dgm:pt>
    <dgm:pt modelId="{DE2EF05C-A235-4376-8F19-7FEB4BC0235D}">
      <dgm:prSet phldrT="[文本]"/>
      <dgm:spPr/>
      <dgm:t>
        <a:bodyPr/>
        <a:lstStyle/>
        <a:p>
          <a:r>
            <a:rPr lang="en-US" altLang="zh-CN" dirty="0" err="1" smtClean="0"/>
            <a:t>gradle</a:t>
          </a:r>
          <a:endParaRPr lang="zh-CN" altLang="en-US" dirty="0"/>
        </a:p>
      </dgm:t>
    </dgm:pt>
    <dgm:pt modelId="{F7172DF0-080E-43D6-BE7C-15CE73D2B6F9}" type="parTrans" cxnId="{8E37D76C-41D6-425F-9EA3-A712926AA54D}">
      <dgm:prSet/>
      <dgm:spPr/>
      <dgm:t>
        <a:bodyPr/>
        <a:lstStyle/>
        <a:p>
          <a:endParaRPr lang="zh-CN" altLang="en-US"/>
        </a:p>
      </dgm:t>
    </dgm:pt>
    <dgm:pt modelId="{C97A5D4B-A664-4BD0-8EA0-67B16A5C4C45}" type="sibTrans" cxnId="{8E37D76C-41D6-425F-9EA3-A712926AA54D}">
      <dgm:prSet/>
      <dgm:spPr/>
      <dgm:t>
        <a:bodyPr/>
        <a:lstStyle/>
        <a:p>
          <a:endParaRPr lang="zh-CN" altLang="en-US"/>
        </a:p>
      </dgm:t>
    </dgm:pt>
    <dgm:pt modelId="{9DE0EF26-9018-45A7-B7F3-DB3177E5AB5B}">
      <dgm:prSet phldrT="[文本]"/>
      <dgm:spPr/>
      <dgm:t>
        <a:bodyPr/>
        <a:lstStyle/>
        <a:p>
          <a:r>
            <a:rPr lang="en-US" altLang="zh-CN" dirty="0" smtClean="0"/>
            <a:t>….</a:t>
          </a:r>
          <a:endParaRPr lang="zh-CN" altLang="en-US" dirty="0"/>
        </a:p>
      </dgm:t>
    </dgm:pt>
    <dgm:pt modelId="{C8C64AD3-D4DC-40BA-85D8-AA6637DBA23D}" type="parTrans" cxnId="{9C6CD564-16A6-44A3-BDC0-75C588CC4DA4}">
      <dgm:prSet/>
      <dgm:spPr/>
      <dgm:t>
        <a:bodyPr/>
        <a:lstStyle/>
        <a:p>
          <a:endParaRPr lang="zh-CN" altLang="en-US"/>
        </a:p>
      </dgm:t>
    </dgm:pt>
    <dgm:pt modelId="{A7194503-39FD-4365-9770-4FAA25DDC69A}" type="sibTrans" cxnId="{9C6CD564-16A6-44A3-BDC0-75C588CC4DA4}">
      <dgm:prSet/>
      <dgm:spPr/>
      <dgm:t>
        <a:bodyPr/>
        <a:lstStyle/>
        <a:p>
          <a:endParaRPr lang="zh-CN" altLang="en-US"/>
        </a:p>
      </dgm:t>
    </dgm:pt>
    <dgm:pt modelId="{9330F1F5-8062-4894-A102-4A2D2DC294B9}" type="pres">
      <dgm:prSet presAssocID="{539D7E9F-9AAC-4E6E-94A0-0DC8E0D960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A9D7F8-5C60-4A5C-9143-03940E27B97A}" type="pres">
      <dgm:prSet presAssocID="{D74423D6-6061-4498-B64B-E47F0EE30216}" presName="hierRoot1" presStyleCnt="0">
        <dgm:presLayoutVars>
          <dgm:hierBranch val="init"/>
        </dgm:presLayoutVars>
      </dgm:prSet>
      <dgm:spPr/>
    </dgm:pt>
    <dgm:pt modelId="{C379B095-9C52-47EE-BED2-5B857C28A377}" type="pres">
      <dgm:prSet presAssocID="{D74423D6-6061-4498-B64B-E47F0EE30216}" presName="rootComposite1" presStyleCnt="0"/>
      <dgm:spPr/>
    </dgm:pt>
    <dgm:pt modelId="{BAF0572C-08DC-42E5-8F17-A27C17C8A4CB}" type="pres">
      <dgm:prSet presAssocID="{D74423D6-6061-4498-B64B-E47F0EE30216}" presName="rootText1" presStyleLbl="node0" presStyleIdx="0" presStyleCnt="1" custScaleX="1678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FC04A1-40FE-42D1-B888-CF1CA34AE42E}" type="pres">
      <dgm:prSet presAssocID="{D74423D6-6061-4498-B64B-E47F0EE30216}" presName="rootConnector1" presStyleLbl="node1" presStyleIdx="0" presStyleCnt="0"/>
      <dgm:spPr/>
    </dgm:pt>
    <dgm:pt modelId="{E878972C-2833-419A-83DA-D249DF255AB1}" type="pres">
      <dgm:prSet presAssocID="{D74423D6-6061-4498-B64B-E47F0EE30216}" presName="hierChild2" presStyleCnt="0"/>
      <dgm:spPr/>
    </dgm:pt>
    <dgm:pt modelId="{B75983FC-6E0C-4923-89F9-539889031C19}" type="pres">
      <dgm:prSet presAssocID="{201DACDC-1934-4256-BF56-D39DD981B055}" presName="Name37" presStyleLbl="parChTrans1D2" presStyleIdx="0" presStyleCnt="3"/>
      <dgm:spPr/>
    </dgm:pt>
    <dgm:pt modelId="{66969728-B01C-4DFF-A10D-BD01C7E30F46}" type="pres">
      <dgm:prSet presAssocID="{DC4CD8B3-C3B7-4BAE-86E3-C1E23578A8C3}" presName="hierRoot2" presStyleCnt="0">
        <dgm:presLayoutVars>
          <dgm:hierBranch val="init"/>
        </dgm:presLayoutVars>
      </dgm:prSet>
      <dgm:spPr/>
    </dgm:pt>
    <dgm:pt modelId="{9B06586B-B85E-4F5C-9BBB-27C25EA80D6D}" type="pres">
      <dgm:prSet presAssocID="{DC4CD8B3-C3B7-4BAE-86E3-C1E23578A8C3}" presName="rootComposite" presStyleCnt="0"/>
      <dgm:spPr/>
    </dgm:pt>
    <dgm:pt modelId="{29553E66-4DC8-4149-9DA7-D4EB9DD09731}" type="pres">
      <dgm:prSet presAssocID="{DC4CD8B3-C3B7-4BAE-86E3-C1E23578A8C3}" presName="rootText" presStyleLbl="node2" presStyleIdx="0" presStyleCnt="3">
        <dgm:presLayoutVars>
          <dgm:chPref val="3"/>
        </dgm:presLayoutVars>
      </dgm:prSet>
      <dgm:spPr/>
    </dgm:pt>
    <dgm:pt modelId="{F26EBCCA-482F-471C-A520-60E1CCA30F2A}" type="pres">
      <dgm:prSet presAssocID="{DC4CD8B3-C3B7-4BAE-86E3-C1E23578A8C3}" presName="rootConnector" presStyleLbl="node2" presStyleIdx="0" presStyleCnt="3"/>
      <dgm:spPr/>
    </dgm:pt>
    <dgm:pt modelId="{B1677844-3C3B-43EB-98D4-2A3885ED492C}" type="pres">
      <dgm:prSet presAssocID="{DC4CD8B3-C3B7-4BAE-86E3-C1E23578A8C3}" presName="hierChild4" presStyleCnt="0"/>
      <dgm:spPr/>
    </dgm:pt>
    <dgm:pt modelId="{9A900E58-AA39-4953-9A79-F4D4DD91C189}" type="pres">
      <dgm:prSet presAssocID="{DC4CD8B3-C3B7-4BAE-86E3-C1E23578A8C3}" presName="hierChild5" presStyleCnt="0"/>
      <dgm:spPr/>
    </dgm:pt>
    <dgm:pt modelId="{E2C24DB1-8037-454A-8C90-DBA2DCB764B9}" type="pres">
      <dgm:prSet presAssocID="{F7172DF0-080E-43D6-BE7C-15CE73D2B6F9}" presName="Name37" presStyleLbl="parChTrans1D2" presStyleIdx="1" presStyleCnt="3"/>
      <dgm:spPr/>
    </dgm:pt>
    <dgm:pt modelId="{14AF1092-1C6D-421D-82AC-CD4E359EF445}" type="pres">
      <dgm:prSet presAssocID="{DE2EF05C-A235-4376-8F19-7FEB4BC0235D}" presName="hierRoot2" presStyleCnt="0">
        <dgm:presLayoutVars>
          <dgm:hierBranch val="init"/>
        </dgm:presLayoutVars>
      </dgm:prSet>
      <dgm:spPr/>
    </dgm:pt>
    <dgm:pt modelId="{4900A76C-071D-4FDD-8568-A242F6F9C46B}" type="pres">
      <dgm:prSet presAssocID="{DE2EF05C-A235-4376-8F19-7FEB4BC0235D}" presName="rootComposite" presStyleCnt="0"/>
      <dgm:spPr/>
    </dgm:pt>
    <dgm:pt modelId="{63815AF6-A7C0-434C-BCA6-97F23EC2D3BB}" type="pres">
      <dgm:prSet presAssocID="{DE2EF05C-A235-4376-8F19-7FEB4BC0235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0DC578-0210-406A-B61F-E894D8474CB7}" type="pres">
      <dgm:prSet presAssocID="{DE2EF05C-A235-4376-8F19-7FEB4BC0235D}" presName="rootConnector" presStyleLbl="node2" presStyleIdx="1" presStyleCnt="3"/>
      <dgm:spPr/>
    </dgm:pt>
    <dgm:pt modelId="{07B906C5-4AB0-4116-93E1-EB258ADD2143}" type="pres">
      <dgm:prSet presAssocID="{DE2EF05C-A235-4376-8F19-7FEB4BC0235D}" presName="hierChild4" presStyleCnt="0"/>
      <dgm:spPr/>
    </dgm:pt>
    <dgm:pt modelId="{2EB6E82A-F17F-4FCC-8B9B-0C2492CCAC07}" type="pres">
      <dgm:prSet presAssocID="{DE2EF05C-A235-4376-8F19-7FEB4BC0235D}" presName="hierChild5" presStyleCnt="0"/>
      <dgm:spPr/>
    </dgm:pt>
    <dgm:pt modelId="{137DD577-A394-44B8-9224-3F0A9A95FE57}" type="pres">
      <dgm:prSet presAssocID="{C8C64AD3-D4DC-40BA-85D8-AA6637DBA23D}" presName="Name37" presStyleLbl="parChTrans1D2" presStyleIdx="2" presStyleCnt="3"/>
      <dgm:spPr/>
    </dgm:pt>
    <dgm:pt modelId="{E789221C-C128-4729-9908-9A61CC3857E0}" type="pres">
      <dgm:prSet presAssocID="{9DE0EF26-9018-45A7-B7F3-DB3177E5AB5B}" presName="hierRoot2" presStyleCnt="0">
        <dgm:presLayoutVars>
          <dgm:hierBranch val="init"/>
        </dgm:presLayoutVars>
      </dgm:prSet>
      <dgm:spPr/>
    </dgm:pt>
    <dgm:pt modelId="{1140684B-53C9-4679-AA63-1554BF568BDD}" type="pres">
      <dgm:prSet presAssocID="{9DE0EF26-9018-45A7-B7F3-DB3177E5AB5B}" presName="rootComposite" presStyleCnt="0"/>
      <dgm:spPr/>
    </dgm:pt>
    <dgm:pt modelId="{A0EF5BA9-EE76-46E8-94F1-8B4923CA29CD}" type="pres">
      <dgm:prSet presAssocID="{9DE0EF26-9018-45A7-B7F3-DB3177E5AB5B}" presName="rootText" presStyleLbl="node2" presStyleIdx="2" presStyleCnt="3">
        <dgm:presLayoutVars>
          <dgm:chPref val="3"/>
        </dgm:presLayoutVars>
      </dgm:prSet>
      <dgm:spPr/>
    </dgm:pt>
    <dgm:pt modelId="{5CA6D9FE-C797-47FC-82D7-3BE20487F03B}" type="pres">
      <dgm:prSet presAssocID="{9DE0EF26-9018-45A7-B7F3-DB3177E5AB5B}" presName="rootConnector" presStyleLbl="node2" presStyleIdx="2" presStyleCnt="3"/>
      <dgm:spPr/>
    </dgm:pt>
    <dgm:pt modelId="{4DB68413-ED40-441D-8734-2CD77E7F1ED3}" type="pres">
      <dgm:prSet presAssocID="{9DE0EF26-9018-45A7-B7F3-DB3177E5AB5B}" presName="hierChild4" presStyleCnt="0"/>
      <dgm:spPr/>
    </dgm:pt>
    <dgm:pt modelId="{96A6B803-5002-407A-86A5-F84D6FD53776}" type="pres">
      <dgm:prSet presAssocID="{9DE0EF26-9018-45A7-B7F3-DB3177E5AB5B}" presName="hierChild5" presStyleCnt="0"/>
      <dgm:spPr/>
    </dgm:pt>
    <dgm:pt modelId="{4F779F76-7A0A-436D-B084-7C577A9C92D5}" type="pres">
      <dgm:prSet presAssocID="{D74423D6-6061-4498-B64B-E47F0EE30216}" presName="hierChild3" presStyleCnt="0"/>
      <dgm:spPr/>
    </dgm:pt>
  </dgm:ptLst>
  <dgm:cxnLst>
    <dgm:cxn modelId="{7C4DC361-3161-42FC-BE3B-54C79B18BD45}" type="presOf" srcId="{9DE0EF26-9018-45A7-B7F3-DB3177E5AB5B}" destId="{A0EF5BA9-EE76-46E8-94F1-8B4923CA29CD}" srcOrd="0" destOrd="0" presId="urn:microsoft.com/office/officeart/2005/8/layout/orgChart1"/>
    <dgm:cxn modelId="{DA3680AB-0ECF-4C2E-BE2C-34BDECAEA20C}" type="presOf" srcId="{C8C64AD3-D4DC-40BA-85D8-AA6637DBA23D}" destId="{137DD577-A394-44B8-9224-3F0A9A95FE57}" srcOrd="0" destOrd="0" presId="urn:microsoft.com/office/officeart/2005/8/layout/orgChart1"/>
    <dgm:cxn modelId="{60B7DEC8-7292-46DD-ACD0-67A27C600223}" type="presOf" srcId="{539D7E9F-9AAC-4E6E-94A0-0DC8E0D96010}" destId="{9330F1F5-8062-4894-A102-4A2D2DC294B9}" srcOrd="0" destOrd="0" presId="urn:microsoft.com/office/officeart/2005/8/layout/orgChart1"/>
    <dgm:cxn modelId="{45292871-6B6C-48F1-9F82-67C5E1AB47F6}" srcId="{539D7E9F-9AAC-4E6E-94A0-0DC8E0D96010}" destId="{D74423D6-6061-4498-B64B-E47F0EE30216}" srcOrd="0" destOrd="0" parTransId="{F9312373-A038-4F75-A129-528BB7B68EAE}" sibTransId="{47BD8EF9-75F7-498D-9CE2-C5AE825C9FF6}"/>
    <dgm:cxn modelId="{91CF39B6-3A66-4F18-8F9C-789C6F0FEB65}" type="presOf" srcId="{DE2EF05C-A235-4376-8F19-7FEB4BC0235D}" destId="{63815AF6-A7C0-434C-BCA6-97F23EC2D3BB}" srcOrd="0" destOrd="0" presId="urn:microsoft.com/office/officeart/2005/8/layout/orgChart1"/>
    <dgm:cxn modelId="{8E37D76C-41D6-425F-9EA3-A712926AA54D}" srcId="{D74423D6-6061-4498-B64B-E47F0EE30216}" destId="{DE2EF05C-A235-4376-8F19-7FEB4BC0235D}" srcOrd="1" destOrd="0" parTransId="{F7172DF0-080E-43D6-BE7C-15CE73D2B6F9}" sibTransId="{C97A5D4B-A664-4BD0-8EA0-67B16A5C4C45}"/>
    <dgm:cxn modelId="{5E2E7E76-B6D2-4572-9693-E5BFC6FA86D6}" type="presOf" srcId="{DC4CD8B3-C3B7-4BAE-86E3-C1E23578A8C3}" destId="{F26EBCCA-482F-471C-A520-60E1CCA30F2A}" srcOrd="1" destOrd="0" presId="urn:microsoft.com/office/officeart/2005/8/layout/orgChart1"/>
    <dgm:cxn modelId="{9C6CD564-16A6-44A3-BDC0-75C588CC4DA4}" srcId="{D74423D6-6061-4498-B64B-E47F0EE30216}" destId="{9DE0EF26-9018-45A7-B7F3-DB3177E5AB5B}" srcOrd="2" destOrd="0" parTransId="{C8C64AD3-D4DC-40BA-85D8-AA6637DBA23D}" sibTransId="{A7194503-39FD-4365-9770-4FAA25DDC69A}"/>
    <dgm:cxn modelId="{AE56A43F-9387-49EF-8D97-08E6F369FA1D}" type="presOf" srcId="{DC4CD8B3-C3B7-4BAE-86E3-C1E23578A8C3}" destId="{29553E66-4DC8-4149-9DA7-D4EB9DD09731}" srcOrd="0" destOrd="0" presId="urn:microsoft.com/office/officeart/2005/8/layout/orgChart1"/>
    <dgm:cxn modelId="{0CEAEEFB-3020-40E7-ADDB-0D9FFAF7661F}" type="presOf" srcId="{9DE0EF26-9018-45A7-B7F3-DB3177E5AB5B}" destId="{5CA6D9FE-C797-47FC-82D7-3BE20487F03B}" srcOrd="1" destOrd="0" presId="urn:microsoft.com/office/officeart/2005/8/layout/orgChart1"/>
    <dgm:cxn modelId="{83B5919E-F593-4E81-A835-19B7AEEAE487}" type="presOf" srcId="{201DACDC-1934-4256-BF56-D39DD981B055}" destId="{B75983FC-6E0C-4923-89F9-539889031C19}" srcOrd="0" destOrd="0" presId="urn:microsoft.com/office/officeart/2005/8/layout/orgChart1"/>
    <dgm:cxn modelId="{0CB0569D-6AC4-45B3-804B-D76F6B8F9568}" type="presOf" srcId="{D74423D6-6061-4498-B64B-E47F0EE30216}" destId="{02FC04A1-40FE-42D1-B888-CF1CA34AE42E}" srcOrd="1" destOrd="0" presId="urn:microsoft.com/office/officeart/2005/8/layout/orgChart1"/>
    <dgm:cxn modelId="{3B53BE6B-54A4-4F31-B6BF-6B574C554F4B}" type="presOf" srcId="{F7172DF0-080E-43D6-BE7C-15CE73D2B6F9}" destId="{E2C24DB1-8037-454A-8C90-DBA2DCB764B9}" srcOrd="0" destOrd="0" presId="urn:microsoft.com/office/officeart/2005/8/layout/orgChart1"/>
    <dgm:cxn modelId="{A8505E2B-401C-4451-8E89-E01DC7D3CC6A}" srcId="{D74423D6-6061-4498-B64B-E47F0EE30216}" destId="{DC4CD8B3-C3B7-4BAE-86E3-C1E23578A8C3}" srcOrd="0" destOrd="0" parTransId="{201DACDC-1934-4256-BF56-D39DD981B055}" sibTransId="{BD343834-E955-4D2B-91CB-3F5A590909A3}"/>
    <dgm:cxn modelId="{CECA0C77-0415-4A2C-8674-B06B0FDFFCED}" type="presOf" srcId="{D74423D6-6061-4498-B64B-E47F0EE30216}" destId="{BAF0572C-08DC-42E5-8F17-A27C17C8A4CB}" srcOrd="0" destOrd="0" presId="urn:microsoft.com/office/officeart/2005/8/layout/orgChart1"/>
    <dgm:cxn modelId="{A8E099B9-D2B4-4F91-8780-F00F854DB1DF}" type="presOf" srcId="{DE2EF05C-A235-4376-8F19-7FEB4BC0235D}" destId="{200DC578-0210-406A-B61F-E894D8474CB7}" srcOrd="1" destOrd="0" presId="urn:microsoft.com/office/officeart/2005/8/layout/orgChart1"/>
    <dgm:cxn modelId="{BE7CF15E-720F-4026-A0F7-12F9B1DECE11}" type="presParOf" srcId="{9330F1F5-8062-4894-A102-4A2D2DC294B9}" destId="{7AA9D7F8-5C60-4A5C-9143-03940E27B97A}" srcOrd="0" destOrd="0" presId="urn:microsoft.com/office/officeart/2005/8/layout/orgChart1"/>
    <dgm:cxn modelId="{AD53F4FF-3275-4848-B0C5-B443978B3922}" type="presParOf" srcId="{7AA9D7F8-5C60-4A5C-9143-03940E27B97A}" destId="{C379B095-9C52-47EE-BED2-5B857C28A377}" srcOrd="0" destOrd="0" presId="urn:microsoft.com/office/officeart/2005/8/layout/orgChart1"/>
    <dgm:cxn modelId="{0BC349A9-4861-42D9-A31D-0FAF57316927}" type="presParOf" srcId="{C379B095-9C52-47EE-BED2-5B857C28A377}" destId="{BAF0572C-08DC-42E5-8F17-A27C17C8A4CB}" srcOrd="0" destOrd="0" presId="urn:microsoft.com/office/officeart/2005/8/layout/orgChart1"/>
    <dgm:cxn modelId="{80231BA5-6EEB-4E53-92F0-64718E4262E7}" type="presParOf" srcId="{C379B095-9C52-47EE-BED2-5B857C28A377}" destId="{02FC04A1-40FE-42D1-B888-CF1CA34AE42E}" srcOrd="1" destOrd="0" presId="urn:microsoft.com/office/officeart/2005/8/layout/orgChart1"/>
    <dgm:cxn modelId="{94443661-B2C6-4B76-ABE4-05D96F4591A9}" type="presParOf" srcId="{7AA9D7F8-5C60-4A5C-9143-03940E27B97A}" destId="{E878972C-2833-419A-83DA-D249DF255AB1}" srcOrd="1" destOrd="0" presId="urn:microsoft.com/office/officeart/2005/8/layout/orgChart1"/>
    <dgm:cxn modelId="{A1339734-B43C-45AB-B80A-3A41BC177C16}" type="presParOf" srcId="{E878972C-2833-419A-83DA-D249DF255AB1}" destId="{B75983FC-6E0C-4923-89F9-539889031C19}" srcOrd="0" destOrd="0" presId="urn:microsoft.com/office/officeart/2005/8/layout/orgChart1"/>
    <dgm:cxn modelId="{12A947B8-784D-4E67-9D15-CE9D3B2D3F61}" type="presParOf" srcId="{E878972C-2833-419A-83DA-D249DF255AB1}" destId="{66969728-B01C-4DFF-A10D-BD01C7E30F46}" srcOrd="1" destOrd="0" presId="urn:microsoft.com/office/officeart/2005/8/layout/orgChart1"/>
    <dgm:cxn modelId="{CCC64148-119C-4B59-A519-CD2847AAE033}" type="presParOf" srcId="{66969728-B01C-4DFF-A10D-BD01C7E30F46}" destId="{9B06586B-B85E-4F5C-9BBB-27C25EA80D6D}" srcOrd="0" destOrd="0" presId="urn:microsoft.com/office/officeart/2005/8/layout/orgChart1"/>
    <dgm:cxn modelId="{D1E4FAA7-5394-44DB-8160-04EA7B47E811}" type="presParOf" srcId="{9B06586B-B85E-4F5C-9BBB-27C25EA80D6D}" destId="{29553E66-4DC8-4149-9DA7-D4EB9DD09731}" srcOrd="0" destOrd="0" presId="urn:microsoft.com/office/officeart/2005/8/layout/orgChart1"/>
    <dgm:cxn modelId="{6280CB38-85D6-4A16-ADA8-A93FFF22367E}" type="presParOf" srcId="{9B06586B-B85E-4F5C-9BBB-27C25EA80D6D}" destId="{F26EBCCA-482F-471C-A520-60E1CCA30F2A}" srcOrd="1" destOrd="0" presId="urn:microsoft.com/office/officeart/2005/8/layout/orgChart1"/>
    <dgm:cxn modelId="{957FD540-30F5-4F93-B2C9-69B9348AE090}" type="presParOf" srcId="{66969728-B01C-4DFF-A10D-BD01C7E30F46}" destId="{B1677844-3C3B-43EB-98D4-2A3885ED492C}" srcOrd="1" destOrd="0" presId="urn:microsoft.com/office/officeart/2005/8/layout/orgChart1"/>
    <dgm:cxn modelId="{3B6B3AFC-F508-4CE3-8475-1B68BFC4FA14}" type="presParOf" srcId="{66969728-B01C-4DFF-A10D-BD01C7E30F46}" destId="{9A900E58-AA39-4953-9A79-F4D4DD91C189}" srcOrd="2" destOrd="0" presId="urn:microsoft.com/office/officeart/2005/8/layout/orgChart1"/>
    <dgm:cxn modelId="{E25A2A69-DA81-4285-80B8-CD8E56BC4C33}" type="presParOf" srcId="{E878972C-2833-419A-83DA-D249DF255AB1}" destId="{E2C24DB1-8037-454A-8C90-DBA2DCB764B9}" srcOrd="2" destOrd="0" presId="urn:microsoft.com/office/officeart/2005/8/layout/orgChart1"/>
    <dgm:cxn modelId="{D1ABB087-1CE2-4F97-B04A-54B3603CBE78}" type="presParOf" srcId="{E878972C-2833-419A-83DA-D249DF255AB1}" destId="{14AF1092-1C6D-421D-82AC-CD4E359EF445}" srcOrd="3" destOrd="0" presId="urn:microsoft.com/office/officeart/2005/8/layout/orgChart1"/>
    <dgm:cxn modelId="{8AAE9C92-9E3D-45C4-9F1C-28BE30F37A64}" type="presParOf" srcId="{14AF1092-1C6D-421D-82AC-CD4E359EF445}" destId="{4900A76C-071D-4FDD-8568-A242F6F9C46B}" srcOrd="0" destOrd="0" presId="urn:microsoft.com/office/officeart/2005/8/layout/orgChart1"/>
    <dgm:cxn modelId="{B871FC7D-1BAE-4A09-A82D-77E612D1C537}" type="presParOf" srcId="{4900A76C-071D-4FDD-8568-A242F6F9C46B}" destId="{63815AF6-A7C0-434C-BCA6-97F23EC2D3BB}" srcOrd="0" destOrd="0" presId="urn:microsoft.com/office/officeart/2005/8/layout/orgChart1"/>
    <dgm:cxn modelId="{53EF7A65-998F-4210-8662-2EA4D9B590CD}" type="presParOf" srcId="{4900A76C-071D-4FDD-8568-A242F6F9C46B}" destId="{200DC578-0210-406A-B61F-E894D8474CB7}" srcOrd="1" destOrd="0" presId="urn:microsoft.com/office/officeart/2005/8/layout/orgChart1"/>
    <dgm:cxn modelId="{09C834A9-DF11-4058-8965-FBD3DE37B74F}" type="presParOf" srcId="{14AF1092-1C6D-421D-82AC-CD4E359EF445}" destId="{07B906C5-4AB0-4116-93E1-EB258ADD2143}" srcOrd="1" destOrd="0" presId="urn:microsoft.com/office/officeart/2005/8/layout/orgChart1"/>
    <dgm:cxn modelId="{CD08772E-0B49-4934-95F8-27683E456728}" type="presParOf" srcId="{14AF1092-1C6D-421D-82AC-CD4E359EF445}" destId="{2EB6E82A-F17F-4FCC-8B9B-0C2492CCAC07}" srcOrd="2" destOrd="0" presId="urn:microsoft.com/office/officeart/2005/8/layout/orgChart1"/>
    <dgm:cxn modelId="{19BEB885-50FD-4889-9544-AD6402FEB0A4}" type="presParOf" srcId="{E878972C-2833-419A-83DA-D249DF255AB1}" destId="{137DD577-A394-44B8-9224-3F0A9A95FE57}" srcOrd="4" destOrd="0" presId="urn:microsoft.com/office/officeart/2005/8/layout/orgChart1"/>
    <dgm:cxn modelId="{C122851B-B3F6-449C-8BE9-5D69F4A5FC07}" type="presParOf" srcId="{E878972C-2833-419A-83DA-D249DF255AB1}" destId="{E789221C-C128-4729-9908-9A61CC3857E0}" srcOrd="5" destOrd="0" presId="urn:microsoft.com/office/officeart/2005/8/layout/orgChart1"/>
    <dgm:cxn modelId="{144AD30B-3552-4FCD-BB16-96F12AABE35C}" type="presParOf" srcId="{E789221C-C128-4729-9908-9A61CC3857E0}" destId="{1140684B-53C9-4679-AA63-1554BF568BDD}" srcOrd="0" destOrd="0" presId="urn:microsoft.com/office/officeart/2005/8/layout/orgChart1"/>
    <dgm:cxn modelId="{42D22404-0BCB-474F-A991-7F399FECB0C2}" type="presParOf" srcId="{1140684B-53C9-4679-AA63-1554BF568BDD}" destId="{A0EF5BA9-EE76-46E8-94F1-8B4923CA29CD}" srcOrd="0" destOrd="0" presId="urn:microsoft.com/office/officeart/2005/8/layout/orgChart1"/>
    <dgm:cxn modelId="{C6C11659-BBC0-4520-9E57-DE80ECBD81B3}" type="presParOf" srcId="{1140684B-53C9-4679-AA63-1554BF568BDD}" destId="{5CA6D9FE-C797-47FC-82D7-3BE20487F03B}" srcOrd="1" destOrd="0" presId="urn:microsoft.com/office/officeart/2005/8/layout/orgChart1"/>
    <dgm:cxn modelId="{C991A515-4158-4D33-A5C1-5E293F083444}" type="presParOf" srcId="{E789221C-C128-4729-9908-9A61CC3857E0}" destId="{4DB68413-ED40-441D-8734-2CD77E7F1ED3}" srcOrd="1" destOrd="0" presId="urn:microsoft.com/office/officeart/2005/8/layout/orgChart1"/>
    <dgm:cxn modelId="{31A34ADF-526A-4E9E-AEB1-07E8BB59FB1C}" type="presParOf" srcId="{E789221C-C128-4729-9908-9A61CC3857E0}" destId="{96A6B803-5002-407A-86A5-F84D6FD53776}" srcOrd="2" destOrd="0" presId="urn:microsoft.com/office/officeart/2005/8/layout/orgChart1"/>
    <dgm:cxn modelId="{6B32A7BD-C2B1-4F2A-BCFA-9E119C90DB6D}" type="presParOf" srcId="{7AA9D7F8-5C60-4A5C-9143-03940E27B97A}" destId="{4F779F76-7A0A-436D-B084-7C577A9C92D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04176-3E86-41B7-BC1C-8CA5AF0C1BD3}">
      <dsp:nvSpPr>
        <dsp:cNvPr id="0" name=""/>
        <dsp:cNvSpPr/>
      </dsp:nvSpPr>
      <dsp:spPr>
        <a:xfrm>
          <a:off x="2" y="0"/>
          <a:ext cx="8691680" cy="219937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C59FE-ED4E-44D6-A5A6-1DB4C14D1625}">
      <dsp:nvSpPr>
        <dsp:cNvPr id="0" name=""/>
        <dsp:cNvSpPr/>
      </dsp:nvSpPr>
      <dsp:spPr>
        <a:xfrm>
          <a:off x="106" y="659813"/>
          <a:ext cx="2755832" cy="879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降低廠商依賴</a:t>
          </a:r>
          <a:endParaRPr lang="zh-CN" altLang="en-US" sz="2400" kern="1200" dirty="0"/>
        </a:p>
      </dsp:txBody>
      <dsp:txXfrm>
        <a:off x="43052" y="702759"/>
        <a:ext cx="2669940" cy="793859"/>
      </dsp:txXfrm>
    </dsp:sp>
    <dsp:sp modelId="{09D2DEA1-EB63-4F48-8350-31C257CD9409}">
      <dsp:nvSpPr>
        <dsp:cNvPr id="0" name=""/>
        <dsp:cNvSpPr/>
      </dsp:nvSpPr>
      <dsp:spPr>
        <a:xfrm>
          <a:off x="2967926" y="659813"/>
          <a:ext cx="2755832" cy="879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增加單位開發產能</a:t>
          </a:r>
          <a:endParaRPr lang="zh-CN" altLang="en-US" sz="2400" kern="1200" dirty="0"/>
        </a:p>
      </dsp:txBody>
      <dsp:txXfrm>
        <a:off x="3010872" y="702759"/>
        <a:ext cx="2669940" cy="793859"/>
      </dsp:txXfrm>
    </dsp:sp>
    <dsp:sp modelId="{490E2DDB-7F40-4D9F-AB54-FD4C5CB4A8E0}">
      <dsp:nvSpPr>
        <dsp:cNvPr id="0" name=""/>
        <dsp:cNvSpPr/>
      </dsp:nvSpPr>
      <dsp:spPr>
        <a:xfrm>
          <a:off x="5935746" y="659813"/>
          <a:ext cx="2755832" cy="8797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自主開發</a:t>
          </a:r>
          <a:endParaRPr lang="zh-CN" altLang="en-US" sz="2400" kern="1200" dirty="0"/>
        </a:p>
      </dsp:txBody>
      <dsp:txXfrm>
        <a:off x="5978692" y="702759"/>
        <a:ext cx="2669940" cy="793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DD577-A394-44B8-9224-3F0A9A95FE57}">
      <dsp:nvSpPr>
        <dsp:cNvPr id="0" name=""/>
        <dsp:cNvSpPr/>
      </dsp:nvSpPr>
      <dsp:spPr>
        <a:xfrm>
          <a:off x="4971012" y="1251710"/>
          <a:ext cx="3028755" cy="525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825"/>
              </a:lnTo>
              <a:lnTo>
                <a:pt x="3028755" y="262825"/>
              </a:lnTo>
              <a:lnTo>
                <a:pt x="3028755" y="52565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24DB1-8037-454A-8C90-DBA2DCB764B9}">
      <dsp:nvSpPr>
        <dsp:cNvPr id="0" name=""/>
        <dsp:cNvSpPr/>
      </dsp:nvSpPr>
      <dsp:spPr>
        <a:xfrm>
          <a:off x="4925292" y="1251710"/>
          <a:ext cx="91440" cy="5256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565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983FC-6E0C-4923-89F9-539889031C19}">
      <dsp:nvSpPr>
        <dsp:cNvPr id="0" name=""/>
        <dsp:cNvSpPr/>
      </dsp:nvSpPr>
      <dsp:spPr>
        <a:xfrm>
          <a:off x="1942256" y="1251710"/>
          <a:ext cx="3028755" cy="525651"/>
        </a:xfrm>
        <a:custGeom>
          <a:avLst/>
          <a:gdLst/>
          <a:ahLst/>
          <a:cxnLst/>
          <a:rect l="0" t="0" r="0" b="0"/>
          <a:pathLst>
            <a:path>
              <a:moveTo>
                <a:pt x="3028755" y="0"/>
              </a:moveTo>
              <a:lnTo>
                <a:pt x="3028755" y="262825"/>
              </a:lnTo>
              <a:lnTo>
                <a:pt x="0" y="262825"/>
              </a:lnTo>
              <a:lnTo>
                <a:pt x="0" y="525651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0572C-08DC-42E5-8F17-A27C17C8A4CB}">
      <dsp:nvSpPr>
        <dsp:cNvPr id="0" name=""/>
        <dsp:cNvSpPr/>
      </dsp:nvSpPr>
      <dsp:spPr>
        <a:xfrm>
          <a:off x="2869756" y="158"/>
          <a:ext cx="4202511" cy="12515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Eclipse[IDE </a:t>
          </a:r>
          <a:r>
            <a:rPr lang="zh-TW" altLang="en-US" sz="4800" kern="1200" dirty="0" smtClean="0"/>
            <a:t>工具</a:t>
          </a:r>
          <a:r>
            <a:rPr lang="en-US" altLang="zh-CN" sz="4800" kern="1200" dirty="0" smtClean="0"/>
            <a:t>]</a:t>
          </a:r>
          <a:endParaRPr lang="zh-CN" altLang="en-US" sz="4800" kern="1200" dirty="0"/>
        </a:p>
      </dsp:txBody>
      <dsp:txXfrm>
        <a:off x="2869756" y="158"/>
        <a:ext cx="4202511" cy="1251551"/>
      </dsp:txXfrm>
    </dsp:sp>
    <dsp:sp modelId="{29553E66-4DC8-4149-9DA7-D4EB9DD09731}">
      <dsp:nvSpPr>
        <dsp:cNvPr id="0" name=""/>
        <dsp:cNvSpPr/>
      </dsp:nvSpPr>
      <dsp:spPr>
        <a:xfrm>
          <a:off x="690704" y="1777362"/>
          <a:ext cx="2503103" cy="12515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maven</a:t>
          </a:r>
          <a:endParaRPr lang="zh-CN" altLang="en-US" sz="4800" kern="1200" dirty="0"/>
        </a:p>
      </dsp:txBody>
      <dsp:txXfrm>
        <a:off x="690704" y="1777362"/>
        <a:ext cx="2503103" cy="1251551"/>
      </dsp:txXfrm>
    </dsp:sp>
    <dsp:sp modelId="{63815AF6-A7C0-434C-BCA6-97F23EC2D3BB}">
      <dsp:nvSpPr>
        <dsp:cNvPr id="0" name=""/>
        <dsp:cNvSpPr/>
      </dsp:nvSpPr>
      <dsp:spPr>
        <a:xfrm>
          <a:off x="3719460" y="1777362"/>
          <a:ext cx="2503103" cy="12515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err="1" smtClean="0"/>
            <a:t>gradle</a:t>
          </a:r>
          <a:endParaRPr lang="zh-CN" altLang="en-US" sz="4800" kern="1200" dirty="0"/>
        </a:p>
      </dsp:txBody>
      <dsp:txXfrm>
        <a:off x="3719460" y="1777362"/>
        <a:ext cx="2503103" cy="1251551"/>
      </dsp:txXfrm>
    </dsp:sp>
    <dsp:sp modelId="{A0EF5BA9-EE76-46E8-94F1-8B4923CA29CD}">
      <dsp:nvSpPr>
        <dsp:cNvPr id="0" name=""/>
        <dsp:cNvSpPr/>
      </dsp:nvSpPr>
      <dsp:spPr>
        <a:xfrm>
          <a:off x="6748216" y="1777362"/>
          <a:ext cx="2503103" cy="12515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kern="1200" dirty="0" smtClean="0"/>
            <a:t>….</a:t>
          </a:r>
          <a:endParaRPr lang="zh-CN" altLang="en-US" sz="4800" kern="1200" dirty="0"/>
        </a:p>
      </dsp:txBody>
      <dsp:txXfrm>
        <a:off x="6748216" y="1777362"/>
        <a:ext cx="2503103" cy="1251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06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2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0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0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6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1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0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6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7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2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bEwAT3fZ6m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dn.com/author/articles/2/96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25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生態</a:t>
            </a:r>
            <a:r>
              <a:rPr lang="zh-TW" altLang="en-US" dirty="0" smtClean="0"/>
              <a:t>系</a:t>
            </a:r>
            <a:r>
              <a:rPr lang="en-US" altLang="zh-TW" dirty="0"/>
              <a:t>-</a:t>
            </a:r>
            <a:r>
              <a:rPr lang="zh-TW" altLang="en-US" dirty="0"/>
              <a:t>工具與專案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maven</a:t>
            </a:r>
            <a:r>
              <a:rPr lang="zh-TW" altLang="en-US" dirty="0" smtClean="0"/>
              <a:t>如何控管</a:t>
            </a:r>
            <a:r>
              <a:rPr lang="en-US" altLang="zh-TW" dirty="0" smtClean="0"/>
              <a:t>jar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jar</a:t>
            </a:r>
            <a:r>
              <a:rPr lang="zh-TW" altLang="en-US" dirty="0" smtClean="0"/>
              <a:t>下到哪裡。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.m2: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.setting</a:t>
            </a:r>
            <a:endParaRPr lang="zh-TW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147" y="1845734"/>
            <a:ext cx="906859" cy="906859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9724292" y="1987062"/>
            <a:ext cx="1820008" cy="720969"/>
          </a:xfrm>
          <a:prstGeom prst="wedgeRectCallout">
            <a:avLst>
              <a:gd name="adj1" fmla="val -76140"/>
              <a:gd name="adj2" fmla="val 10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有疑問隨時提問</a:t>
            </a:r>
            <a:endParaRPr lang="zh-TW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91" y="3127653"/>
            <a:ext cx="5186289" cy="18312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569" y="2849359"/>
            <a:ext cx="5704513" cy="338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生態</a:t>
            </a:r>
            <a:r>
              <a:rPr lang="zh-TW" altLang="en-US" dirty="0" smtClean="0"/>
              <a:t>系</a:t>
            </a:r>
            <a:r>
              <a:rPr lang="en-US" altLang="zh-TW" dirty="0" smtClean="0"/>
              <a:t>-spring</a:t>
            </a:r>
            <a:r>
              <a:rPr lang="zh-TW" altLang="en-US" dirty="0" smtClean="0"/>
              <a:t>出現與演進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早期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22131" y="2734407"/>
            <a:ext cx="1863969" cy="80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262511" y="2734407"/>
            <a:ext cx="1863969" cy="80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JAVA.calss</a:t>
            </a:r>
            <a:endParaRPr lang="zh-TW" altLang="en-US" dirty="0"/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>
            <a:off x="1463040" y="3138853"/>
            <a:ext cx="279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61946" y="2866292"/>
            <a:ext cx="782516" cy="272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編譯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097280" y="4323960"/>
            <a:ext cx="4802358" cy="12767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815862" y="3543299"/>
            <a:ext cx="1378633" cy="75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预定义过程 12"/>
          <p:cNvSpPr/>
          <p:nvPr/>
        </p:nvSpPr>
        <p:spPr>
          <a:xfrm>
            <a:off x="9416562" y="4548849"/>
            <a:ext cx="1652954" cy="100071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14" name="左箭头 13"/>
          <p:cNvSpPr/>
          <p:nvPr/>
        </p:nvSpPr>
        <p:spPr>
          <a:xfrm>
            <a:off x="5995473" y="4431972"/>
            <a:ext cx="1961565" cy="5356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6022731" y="5006049"/>
            <a:ext cx="2040696" cy="518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080130" y="3827880"/>
            <a:ext cx="1213339" cy="20708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7889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生態</a:t>
            </a:r>
            <a:r>
              <a:rPr lang="zh-TW" altLang="en-US" dirty="0" smtClean="0"/>
              <a:t>系</a:t>
            </a:r>
            <a:r>
              <a:rPr lang="en-US" altLang="zh-TW" dirty="0"/>
              <a:t>-spring</a:t>
            </a:r>
            <a:r>
              <a:rPr lang="zh-TW" altLang="en-US" dirty="0"/>
              <a:t>出現與演進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JAVA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物</a:t>
            </a:r>
            <a:r>
              <a:rPr lang="zh-TW" altLang="en-US" dirty="0"/>
              <a:t>件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封裝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繼承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多型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ORM</a:t>
            </a:r>
          </a:p>
          <a:p>
            <a:pPr marL="0" indent="0">
              <a:buNone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4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緣由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環境背景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目</a:t>
            </a:r>
            <a:r>
              <a:rPr lang="zh-TW" altLang="en-US" dirty="0" smtClean="0"/>
              <a:t>標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JAVA</a:t>
            </a:r>
            <a:r>
              <a:rPr lang="zh-TW" altLang="en-US" dirty="0" smtClean="0"/>
              <a:t>生態系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8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緣由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第一支影片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www.youtube.com/watch?v=bEwAT3fZ6mw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pic>
        <p:nvPicPr>
          <p:cNvPr id="1026" name="Picture 2" descr="无所畏惧的近义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303395"/>
            <a:ext cx="3902563" cy="256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2.kknews.cc/SIG=3hckqcg/qqp0007qn350pr88n4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11" y="1967520"/>
            <a:ext cx="4091598" cy="409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66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</a:t>
            </a:r>
            <a:r>
              <a:rPr lang="zh-TW" altLang="en-US" dirty="0" smtClean="0"/>
              <a:t>境</a:t>
            </a:r>
            <a:r>
              <a:rPr lang="zh-TW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遠傳電信攜手</a:t>
            </a:r>
            <a:r>
              <a:rPr lang="en-US" altLang="zh-TW" dirty="0"/>
              <a:t>AI</a:t>
            </a:r>
            <a:r>
              <a:rPr lang="zh-TW" altLang="en-US" dirty="0"/>
              <a:t>大神升級使用體驗 用年資回饋吸引用戶黏</a:t>
            </a:r>
            <a:r>
              <a:rPr lang="zh-TW" altLang="en-US" dirty="0"/>
              <a:t>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/>
              <a:t>   2021-01-19 </a:t>
            </a:r>
            <a:r>
              <a:rPr lang="en-US" altLang="zh-TW" dirty="0"/>
              <a:t>08:41</a:t>
            </a:r>
            <a:r>
              <a:rPr lang="zh-TW" altLang="en-US" dirty="0"/>
              <a:t> 聯合新聞網 </a:t>
            </a:r>
            <a:r>
              <a:rPr lang="en-US" altLang="zh-TW" dirty="0"/>
              <a:t>/ </a:t>
            </a:r>
            <a:r>
              <a:rPr lang="zh-TW" altLang="en-US" dirty="0">
                <a:hlinkClick r:id="rId2"/>
              </a:rPr>
              <a:t>楊又</a:t>
            </a:r>
            <a:r>
              <a:rPr lang="zh-TW" altLang="en-US" dirty="0">
                <a:hlinkClick r:id="rId2"/>
              </a:rPr>
              <a:t>肇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遠傳營運策略奏效，</a:t>
            </a:r>
            <a:r>
              <a:rPr lang="en-US" altLang="zh-TW" dirty="0"/>
              <a:t>109</a:t>
            </a:r>
            <a:r>
              <a:rPr lang="zh-TW" altLang="en-US" dirty="0"/>
              <a:t>全年新經濟營收年成長率仍達</a:t>
            </a:r>
            <a:r>
              <a:rPr lang="en-US" altLang="zh-TW" dirty="0"/>
              <a:t>13%</a:t>
            </a:r>
            <a:r>
              <a:rPr lang="zh-TW" altLang="en-US" dirty="0"/>
              <a:t>。其中資通訊業務營收年成長幅度達</a:t>
            </a:r>
            <a:r>
              <a:rPr lang="en-US" altLang="zh-TW" dirty="0"/>
              <a:t>17%</a:t>
            </a:r>
            <a:r>
              <a:rPr lang="zh-TW" altLang="en-US" dirty="0"/>
              <a:t>，包含雲端服務營收較去年同期增加</a:t>
            </a:r>
            <a:r>
              <a:rPr lang="en-US" altLang="zh-TW" dirty="0"/>
              <a:t>68%</a:t>
            </a:r>
            <a:r>
              <a:rPr lang="zh-TW" altLang="en-US" dirty="0"/>
              <a:t>、物聯網收入年成長率達</a:t>
            </a:r>
            <a:r>
              <a:rPr lang="en-US" altLang="zh-TW" dirty="0"/>
              <a:t>57%</a:t>
            </a:r>
            <a:r>
              <a:rPr lang="zh-TW" altLang="en-US" dirty="0"/>
              <a:t>、資安服務營收年成長率達</a:t>
            </a:r>
            <a:r>
              <a:rPr lang="en-US" altLang="zh-TW" dirty="0"/>
              <a:t>29%</a:t>
            </a:r>
            <a:r>
              <a:rPr lang="zh-TW" altLang="en-US" dirty="0"/>
              <a:t>。此外，行動金融服務年成長率達</a:t>
            </a:r>
            <a:r>
              <a:rPr lang="en-US" altLang="zh-TW" dirty="0"/>
              <a:t>5</a:t>
            </a:r>
            <a:r>
              <a:rPr lang="en-US" altLang="zh-TW" dirty="0"/>
              <a:t>%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29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階段</a:t>
            </a:r>
            <a:r>
              <a:rPr lang="en-US" altLang="zh-TW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GIT</a:t>
            </a:r>
            <a:r>
              <a:rPr lang="zh-TW" altLang="en-US" dirty="0" smtClean="0"/>
              <a:t>版控自主權。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專案可自行建置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問題追蹤修改</a:t>
            </a:r>
            <a:r>
              <a:rPr lang="en-US" altLang="zh-TW" dirty="0" smtClean="0"/>
              <a:t>Bug</a:t>
            </a:r>
            <a:r>
              <a:rPr lang="zh-TW" altLang="en-US" dirty="0"/>
              <a:t> 。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小型需求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85077529"/>
              </p:ext>
            </p:extLst>
          </p:nvPr>
        </p:nvGraphicFramePr>
        <p:xfrm>
          <a:off x="1266092" y="3857414"/>
          <a:ext cx="8691685" cy="2199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9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絕非</a:t>
            </a:r>
            <a:r>
              <a:rPr lang="zh-TW" altLang="zh-TW" dirty="0"/>
              <a:t>一蹴可</a:t>
            </a:r>
            <a:r>
              <a:rPr lang="zh-TW" altLang="zh-TW" dirty="0"/>
              <a:t>幾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半</a:t>
            </a:r>
            <a:r>
              <a:rPr lang="zh-TW" altLang="en-US" dirty="0"/>
              <a:t>畝方塘一鑒開，天光雲影共徘徊。</a:t>
            </a:r>
            <a:br>
              <a:rPr lang="zh-TW" altLang="en-US" dirty="0"/>
            </a:br>
            <a:r>
              <a:rPr lang="zh-TW" altLang="en-US" dirty="0" smtClean="0"/>
              <a:t>問</a:t>
            </a:r>
            <a:r>
              <a:rPr lang="zh-TW" altLang="en-US" dirty="0"/>
              <a:t>渠那得清如許？為有源頭活水來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經理人</a:t>
            </a:r>
            <a:r>
              <a:rPr lang="zh-TW" altLang="en-US" dirty="0"/>
              <a:t>雜誌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「</a:t>
            </a:r>
            <a:r>
              <a:rPr lang="zh-TW" altLang="en-US" b="1" dirty="0"/>
              <a:t>數位轉型</a:t>
            </a:r>
            <a:r>
              <a:rPr lang="zh-TW" altLang="en-US" dirty="0"/>
              <a:t>」的策略不可或缺。然而，所有的變革的最大障礙都來自於「人」，特別是對於既有商業模式中業績佔比較高的部分，諸如業務銷售支援會隨著產品改變、職能也必須增加或改變，或是傳統通路中負責末端銷售的同仁，需要學習的產品知識也會大幅改變等等。</a:t>
            </a:r>
            <a:endParaRPr lang="zh-TW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緩一緩內心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工作中只有</a:t>
            </a:r>
            <a:r>
              <a:rPr lang="en-US" altLang="zh-TW" dirty="0"/>
              <a:t>20%</a:t>
            </a:r>
            <a:r>
              <a:rPr lang="zh-TW" altLang="en-US" dirty="0"/>
              <a:t>的事情真的重要！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95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準時下班後精神奕奕上班。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身</a:t>
            </a:r>
            <a:r>
              <a:rPr lang="zh-TW" altLang="en-US" dirty="0" smtClean="0"/>
              <a:t>體健康。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 smtClean="0"/>
              <a:t>將時間留給重要的人事物。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以賽亞書 </a:t>
            </a:r>
            <a:r>
              <a:rPr lang="en-US" altLang="zh-TW" b="1" dirty="0" smtClean="0"/>
              <a:t>40:31</a:t>
            </a:r>
          </a:p>
          <a:p>
            <a:pPr marL="0" indent="0">
              <a:buNone/>
            </a:pPr>
            <a:r>
              <a:rPr lang="zh-TW" altLang="en-US" dirty="0" smtClean="0"/>
              <a:t>等候</a:t>
            </a:r>
            <a:r>
              <a:rPr lang="zh-TW" altLang="en-US" dirty="0"/>
              <a:t>耶和華的必從新得力。他們必如鷹展翅上騰；他們奔跑卻不困倦，行走卻不疲乏。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07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生態</a:t>
            </a:r>
            <a:r>
              <a:rPr lang="zh-TW" altLang="en-US" dirty="0" smtClean="0"/>
              <a:t>系</a:t>
            </a:r>
            <a:r>
              <a:rPr lang="en-US" altLang="zh-TW" dirty="0"/>
              <a:t>-</a:t>
            </a:r>
            <a:r>
              <a:rPr lang="zh-TW" altLang="en-US" dirty="0"/>
              <a:t>工具與專案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 smtClean="0"/>
              <a:t>Estore:IDE</a:t>
            </a:r>
            <a:r>
              <a:rPr lang="zh-TW" altLang="en-US" dirty="0" smtClean="0"/>
              <a:t>與專案類型</a:t>
            </a:r>
            <a:endParaRPr lang="zh-TW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077932"/>
              </p:ext>
            </p:extLst>
          </p:nvPr>
        </p:nvGraphicFramePr>
        <p:xfrm>
          <a:off x="1213338" y="2839915"/>
          <a:ext cx="9942025" cy="3029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54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生態系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smtClean="0"/>
              <a:t>Maven</a:t>
            </a:r>
          </a:p>
          <a:p>
            <a:pPr marL="0" indent="0">
              <a:buNone/>
            </a:pPr>
            <a:r>
              <a:rPr lang="zh-TW" altLang="en-US" dirty="0" smtClean="0"/>
              <a:t>相關依賴都在</a:t>
            </a:r>
            <a:r>
              <a:rPr lang="en-US" altLang="zh-TW" dirty="0" smtClean="0"/>
              <a:t>pom.xml</a:t>
            </a:r>
            <a:r>
              <a:rPr lang="zh-TW" altLang="en-US" dirty="0" smtClean="0"/>
              <a:t>，在以</a:t>
            </a:r>
            <a:r>
              <a:rPr lang="zh-TW" altLang="en-US" dirty="0"/>
              <a:t>下</a:t>
            </a:r>
            <a:r>
              <a:rPr lang="zh-TW" altLang="en-US" dirty="0" smtClean="0"/>
              <a:t>標籤引入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需要的</a:t>
            </a:r>
            <a:r>
              <a:rPr lang="en-US" altLang="zh-TW" dirty="0" smtClean="0"/>
              <a:t>jar</a:t>
            </a:r>
            <a:r>
              <a:rPr lang="zh-TW" altLang="en-US" dirty="0" smtClean="0"/>
              <a:t>，自動下載。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&lt;dependencies</a:t>
            </a:r>
            <a:r>
              <a:rPr lang="en-US" altLang="zh-TW" dirty="0" smtClean="0"/>
              <a:t>&gt;… </a:t>
            </a:r>
            <a:r>
              <a:rPr lang="en-US" altLang="zh-TW" dirty="0"/>
              <a:t>&lt;dependencies&gt;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60" y="3788183"/>
            <a:ext cx="3265422" cy="20668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04" y="2143764"/>
            <a:ext cx="5966977" cy="37112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17685" y="5556738"/>
            <a:ext cx="2277207" cy="420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864505" y="2129695"/>
            <a:ext cx="1441904" cy="191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75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751</TotalTime>
  <Words>308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新細明體</vt:lpstr>
      <vt:lpstr>Arial</vt:lpstr>
      <vt:lpstr>Calibri</vt:lpstr>
      <vt:lpstr>Calibri Light</vt:lpstr>
      <vt:lpstr>Wingdings</vt:lpstr>
      <vt:lpstr>回顾</vt:lpstr>
      <vt:lpstr>PowerPoint 演示文稿</vt:lpstr>
      <vt:lpstr>大綱</vt:lpstr>
      <vt:lpstr>緣由</vt:lpstr>
      <vt:lpstr>環境背景</vt:lpstr>
      <vt:lpstr>目標</vt:lpstr>
      <vt:lpstr>目標</vt:lpstr>
      <vt:lpstr>目標</vt:lpstr>
      <vt:lpstr>JAVA生態系-工具與專案</vt:lpstr>
      <vt:lpstr>JAVA生態系</vt:lpstr>
      <vt:lpstr>JAVA生態系-工具與專案</vt:lpstr>
      <vt:lpstr>JAVA生態系-spring出現與演進</vt:lpstr>
      <vt:lpstr>JAVA生態系-spring出現與演進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23</cp:revision>
  <dcterms:created xsi:type="dcterms:W3CDTF">2021-01-27T13:06:56Z</dcterms:created>
  <dcterms:modified xsi:type="dcterms:W3CDTF">2021-01-28T01:38:05Z</dcterms:modified>
</cp:coreProperties>
</file>