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4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6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EE09-186D-4AD6-845E-9314434E5C2B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B560-4632-46ED-A01E-B7F90085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39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0"/>
            <a:ext cx="8748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Breeding Plan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Day { </a:t>
            </a:r>
          </a:p>
          <a:p>
            <a:r>
              <a:rPr lang="en-US" altLang="zh-CN" sz="900" dirty="0" smtClean="0"/>
              <a:t>[ Usual Action = 90 Min / Exciting Action = 180 Min ]</a:t>
            </a:r>
          </a:p>
          <a:p>
            <a:r>
              <a:rPr lang="en-US" altLang="zh-CN" sz="900" dirty="0" smtClean="0"/>
              <a:t>[ Breakfast = 60 Min / Lunch = 60 Min / Dinner = 60 Min ]</a:t>
            </a:r>
          </a:p>
          <a:p>
            <a:r>
              <a:rPr lang="en-US" altLang="zh-CN" sz="900" dirty="0" smtClean="0"/>
              <a:t>[ Sleep = 360 Min / Asleep = 630 Min / Rest = No Limit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Ceremony Days { </a:t>
            </a:r>
          </a:p>
          <a:p>
            <a:r>
              <a:rPr lang="en-US" altLang="zh-CN" sz="900" dirty="0" smtClean="0"/>
              <a:t>[ B 1000 U 1130 L 1230 U 1400 E 1700 U 1830 U 2000 D 2100 E 2400 U 0130 S 0730 U 0900 ] </a:t>
            </a:r>
          </a:p>
          <a:p>
            <a:r>
              <a:rPr lang="en-US" altLang="zh-CN" sz="900" dirty="0" smtClean="0"/>
              <a:t>[ Production 8 Times on 15 Hours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Job Day { </a:t>
            </a:r>
          </a:p>
          <a:p>
            <a:r>
              <a:rPr lang="en-US" altLang="zh-CN" sz="900" dirty="0" smtClean="0"/>
              <a:t>[ B 1000 R 1200 L 1300 R 1530 U 1700 D1800 E 2100 E 2400 S 0600 E 0900 ]</a:t>
            </a:r>
          </a:p>
          <a:p>
            <a:r>
              <a:rPr lang="en-US" altLang="zh-CN" sz="900" dirty="0" smtClean="0"/>
              <a:t>[ Production 4 Times on 10.5 Hours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Poor Day {</a:t>
            </a:r>
          </a:p>
          <a:p>
            <a:r>
              <a:rPr lang="en-US" altLang="zh-CN" sz="900" dirty="0" smtClean="0"/>
              <a:t>[ B 1000 R 1200 L 1300 R 1700 D 1800 E 2100 A 0730 U 0900 ]</a:t>
            </a:r>
          </a:p>
          <a:p>
            <a:r>
              <a:rPr lang="en-US" altLang="zh-CN" sz="900" dirty="0" smtClean="0"/>
              <a:t>[ Production 2 Times on 4.5 Hours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Worship Round{</a:t>
            </a:r>
          </a:p>
          <a:p>
            <a:r>
              <a:rPr lang="en-US" altLang="zh-CN" sz="900" dirty="0" smtClean="0"/>
              <a:t>[ 00 C 01 C 02 C 03 J 04 C 05 C 06 C 07 C 08 C 09 C 10 C 11 P 12 P 13 P 14 C 15 J 16 C 17 C 18 C 19 P 20 ] </a:t>
            </a:r>
          </a:p>
          <a:p>
            <a:r>
              <a:rPr lang="en-US" altLang="zh-CN" sz="900" dirty="0" smtClean="0"/>
              <a:t>[ Ceremony 14 Days | Job 2 Days | Pool 4 Days | Production 128 Times on 20 Days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Ease Round{</a:t>
            </a:r>
          </a:p>
          <a:p>
            <a:r>
              <a:rPr lang="en-US" altLang="zh-CN" sz="900" dirty="0" smtClean="0"/>
              <a:t>[ 00 J 01P 02 C 03 C 04 C 05 J 06 C 07 P 08 C 09 C 10 P 11 P 12 ]</a:t>
            </a:r>
          </a:p>
          <a:p>
            <a:r>
              <a:rPr lang="en-US" altLang="zh-CN" sz="900" dirty="0" smtClean="0"/>
              <a:t>[ Ceremony 6 Days | Job 2 Days | Pool 4 Days | Production 64 Times on 12 Days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Leisure Round{</a:t>
            </a:r>
          </a:p>
          <a:p>
            <a:r>
              <a:rPr lang="en-US" altLang="zh-CN" sz="900" dirty="0" smtClean="0"/>
              <a:t>[ 00 P 01 J 02 P 03 J 04 J 05 J 06 C 07 P 08 P 09 P 10 J 11 C 12 J 13 P 14 P 15 J 16 P 17 J 18 ]</a:t>
            </a:r>
          </a:p>
          <a:p>
            <a:r>
              <a:rPr lang="en-US" altLang="zh-CN" sz="900" dirty="0" smtClean="0"/>
              <a:t>[ Ceremony 2 Days | Job 8 Days | Pool 8 Days | Production 64 Times on 18 Days ] }</a:t>
            </a:r>
          </a:p>
          <a:p>
            <a:endParaRPr lang="en-US" altLang="zh-CN" sz="900" dirty="0" smtClean="0"/>
          </a:p>
          <a:p>
            <a:r>
              <a:rPr lang="en-US" altLang="zh-CN" sz="900" dirty="0" smtClean="0"/>
              <a:t>Revolution {</a:t>
            </a:r>
          </a:p>
          <a:p>
            <a:r>
              <a:rPr lang="en-US" altLang="zh-CN" sz="900" dirty="0" smtClean="0"/>
              <a:t>[ 00 L 18 E 30 E 42 L 60 W 80 E 92 W 112 L 130 W 150 E 162 E 174 L 192 W 212 W 232 L 250 E 262 E 274 L 292 W 312 W 332 W 352 E 364 W 384 ]</a:t>
            </a:r>
          </a:p>
          <a:p>
            <a:r>
              <a:rPr lang="en-US" altLang="zh-CN" sz="900" dirty="0" smtClean="0"/>
              <a:t>[ Worship 9 Rounds | Ease 8 Rounds | Leisure 6 Rounds | Ceremony 186 Days | Job 82 Days | Pool 116 Days | Production 2048 Times on 384 Days ] }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848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3600000" cy="3600000"/>
            <a:chOff x="0" y="0"/>
            <a:chExt cx="3600000" cy="3600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3600000" cy="36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0000" y="720000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51520" y="252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27784" y="252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27784" y="2628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51520" y="2628000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260000" y="2160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40000" y="720000"/>
              <a:ext cx="72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60000" y="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1656000"/>
              <a:ext cx="3600000" cy="28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56000" y="2538000"/>
              <a:ext cx="288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656000" y="252000"/>
              <a:ext cx="288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03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Light">
      <a:dk1>
        <a:srgbClr val="FFFF00"/>
      </a:dk1>
      <a:lt1>
        <a:srgbClr val="FFFFFF"/>
      </a:lt1>
      <a:dk2>
        <a:srgbClr val="000000"/>
      </a:dk2>
      <a:lt2>
        <a:srgbClr val="FF0000"/>
      </a:lt2>
      <a:accent1>
        <a:srgbClr val="FFC000"/>
      </a:accent1>
      <a:accent2>
        <a:srgbClr val="FF0000"/>
      </a:accent2>
      <a:accent3>
        <a:srgbClr val="00B0F0"/>
      </a:accent3>
      <a:accent4>
        <a:srgbClr val="00B050"/>
      </a:accent4>
      <a:accent5>
        <a:srgbClr val="7030A0"/>
      </a:accent5>
      <a:accent6>
        <a:srgbClr val="002060"/>
      </a:accent6>
      <a:hlink>
        <a:srgbClr val="FFC000"/>
      </a:hlink>
      <a:folHlink>
        <a:srgbClr val="FFC000"/>
      </a:folHlink>
    </a:clrScheme>
    <a:fontScheme name="Consoals &amp; 微软雅黑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415</Words>
  <Application>Microsoft Office PowerPoint</Application>
  <PresentationFormat>全屏显示(16:9)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Tianyue Ren (IT)</dc:creator>
  <cp:lastModifiedBy>Tianyue Ren (IT)</cp:lastModifiedBy>
  <cp:revision>6</cp:revision>
  <dcterms:created xsi:type="dcterms:W3CDTF">2018-04-27T08:20:28Z</dcterms:created>
  <dcterms:modified xsi:type="dcterms:W3CDTF">2018-04-27T09:20:40Z</dcterms:modified>
</cp:coreProperties>
</file>