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4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Sheet1!$R$12</c:f>
              <c:strCache>
                <c:ptCount val="1"/>
                <c:pt idx="0">
                  <c:v>Spurt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06-42A2-B2ED-D4A1BEFE6A3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3206-42A2-B2ED-D4A1BEFE6A31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3206-42A2-B2ED-D4A1BEFE6A3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06-42A2-B2ED-D4A1BEFE6A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Sheet1!$R$13:$R$31</c:f>
              <c:numCache>
                <c:formatCode>General</c:formatCode>
                <c:ptCount val="19"/>
                <c:pt idx="6">
                  <c:v>340</c:v>
                </c:pt>
                <c:pt idx="8">
                  <c:v>120</c:v>
                </c:pt>
                <c:pt idx="12">
                  <c:v>340</c:v>
                </c:pt>
                <c:pt idx="17">
                  <c:v>340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206-42A2-B2ED-D4A1BEFE6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661504"/>
        <c:axId val="160663040"/>
      </c:barChart>
      <c:lineChart>
        <c:grouping val="standard"/>
        <c:varyColors val="0"/>
        <c:ser>
          <c:idx val="0"/>
          <c:order val="0"/>
          <c:tx>
            <c:strRef>
              <c:f>Sheet1!$P$12</c:f>
              <c:strCache>
                <c:ptCount val="1"/>
                <c:pt idx="0">
                  <c:v>Usual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206-42A2-B2ED-D4A1BEFE6A31}"/>
                </c:ext>
              </c:extLst>
            </c:dLbl>
            <c:dLbl>
              <c:idx val="9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206-42A2-B2ED-D4A1BEFE6A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Sheet1!$O$13:$O$31</c:f>
              <c:numCache>
                <c:formatCode>General</c:formatCode>
                <c:ptCount val="1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cat>
          <c:val>
            <c:numRef>
              <c:f>Sheet1!$P$13:$P$31</c:f>
              <c:numCache>
                <c:formatCode>General</c:formatCode>
                <c:ptCount val="19"/>
                <c:pt idx="0">
                  <c:v>0</c:v>
                </c:pt>
                <c:pt idx="1">
                  <c:v>30</c:v>
                </c:pt>
                <c:pt idx="2">
                  <c:v>50</c:v>
                </c:pt>
                <c:pt idx="3">
                  <c:v>40</c:v>
                </c:pt>
                <c:pt idx="4">
                  <c:v>60</c:v>
                </c:pt>
                <c:pt idx="5">
                  <c:v>70</c:v>
                </c:pt>
                <c:pt idx="6">
                  <c:v>70</c:v>
                </c:pt>
                <c:pt idx="7">
                  <c:v>80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206-42A2-B2ED-D4A1BEFE6A31}"/>
            </c:ext>
          </c:extLst>
        </c:ser>
        <c:ser>
          <c:idx val="1"/>
          <c:order val="1"/>
          <c:tx>
            <c:strRef>
              <c:f>Sheet1!$Q$12</c:f>
              <c:strCache>
                <c:ptCount val="1"/>
                <c:pt idx="0">
                  <c:v>Exciting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206-42A2-B2ED-D4A1BEFE6A31}"/>
                </c:ext>
              </c:extLst>
            </c:dLbl>
            <c:dLbl>
              <c:idx val="1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206-42A2-B2ED-D4A1BEFE6A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Sheet1!$O$13:$O$31</c:f>
              <c:numCache>
                <c:formatCode>General</c:formatCode>
                <c:ptCount val="1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cat>
          <c:val>
            <c:numRef>
              <c:f>Sheet1!$Q$13:$Q$31</c:f>
              <c:numCache>
                <c:formatCode>General</c:formatCode>
                <c:ptCount val="19"/>
                <c:pt idx="0">
                  <c:v>0</c:v>
                </c:pt>
                <c:pt idx="1">
                  <c:v>30</c:v>
                </c:pt>
                <c:pt idx="2">
                  <c:v>70</c:v>
                </c:pt>
                <c:pt idx="3">
                  <c:v>60</c:v>
                </c:pt>
                <c:pt idx="4">
                  <c:v>80</c:v>
                </c:pt>
                <c:pt idx="5">
                  <c:v>80</c:v>
                </c:pt>
                <c:pt idx="6">
                  <c:v>100</c:v>
                </c:pt>
                <c:pt idx="7">
                  <c:v>90</c:v>
                </c:pt>
                <c:pt idx="8">
                  <c:v>120</c:v>
                </c:pt>
                <c:pt idx="9">
                  <c:v>120</c:v>
                </c:pt>
                <c:pt idx="10">
                  <c:v>170</c:v>
                </c:pt>
                <c:pt idx="11">
                  <c:v>180</c:v>
                </c:pt>
                <c:pt idx="12">
                  <c:v>210</c:v>
                </c:pt>
                <c:pt idx="13">
                  <c:v>200</c:v>
                </c:pt>
                <c:pt idx="14">
                  <c:v>240</c:v>
                </c:pt>
                <c:pt idx="15">
                  <c:v>240</c:v>
                </c:pt>
                <c:pt idx="16">
                  <c:v>270</c:v>
                </c:pt>
                <c:pt idx="17">
                  <c:v>320</c:v>
                </c:pt>
                <c:pt idx="1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206-42A2-B2ED-D4A1BEFE6A31}"/>
            </c:ext>
          </c:extLst>
        </c:ser>
        <c:ser>
          <c:idx val="3"/>
          <c:order val="3"/>
          <c:tx>
            <c:strRef>
              <c:f>Sheet1!$S$12</c:f>
              <c:strCache>
                <c:ptCount val="1"/>
                <c:pt idx="0">
                  <c:v>Breed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dPt>
            <c:idx val="8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3206-42A2-B2ED-D4A1BEFE6A31}"/>
              </c:ext>
            </c:extLst>
          </c:dPt>
          <c:dPt>
            <c:idx val="17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3206-42A2-B2ED-D4A1BEFE6A31}"/>
              </c:ext>
            </c:extLst>
          </c:dPt>
          <c:dLbls>
            <c:dLbl>
              <c:idx val="8"/>
              <c:spPr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7"/>
              <c:spPr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Sheet1!$O$13:$O$31</c:f>
              <c:numCache>
                <c:formatCode>General</c:formatCode>
                <c:ptCount val="1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cat>
          <c:val>
            <c:numRef>
              <c:f>Sheet1!$S$13:$S$31</c:f>
              <c:numCache>
                <c:formatCode>General</c:formatCode>
                <c:ptCount val="19"/>
                <c:pt idx="8">
                  <c:v>100</c:v>
                </c:pt>
                <c:pt idx="17">
                  <c:v>320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206-42A2-B2ED-D4A1BEFE6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661504"/>
        <c:axId val="160663040"/>
      </c:lineChart>
      <c:catAx>
        <c:axId val="160661504"/>
        <c:scaling>
          <c:orientation val="minMax"/>
        </c:scaling>
        <c:delete val="0"/>
        <c:axPos val="b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663040"/>
        <c:crosses val="autoZero"/>
        <c:auto val="1"/>
        <c:lblAlgn val="ctr"/>
        <c:lblOffset val="100"/>
        <c:noMultiLvlLbl val="0"/>
      </c:catAx>
      <c:valAx>
        <c:axId val="160663040"/>
        <c:scaling>
          <c:orientation val="minMax"/>
          <c:max val="36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0661504"/>
        <c:crosses val="autoZero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4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7A3-43B2-AF44-DA1C9214B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461376"/>
        <c:axId val="1638690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10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7A3-43B2-AF44-DA1C9214B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461376"/>
        <c:axId val="163869056"/>
      </c:lineChart>
      <c:catAx>
        <c:axId val="16346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869056"/>
        <c:crosses val="autoZero"/>
        <c:auto val="1"/>
        <c:lblAlgn val="ctr"/>
        <c:lblOffset val="100"/>
        <c:noMultiLvlLbl val="0"/>
      </c:catAx>
      <c:valAx>
        <c:axId val="163869056"/>
        <c:scaling>
          <c:orientation val="minMax"/>
          <c:max val="6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3461376"/>
        <c:crosses val="autoZero"/>
        <c:crossBetween val="midCat"/>
        <c:majorUnit val="12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Dream</c:v>
                </c:pt>
              </c:strCache>
            </c:strRef>
          </c:tx>
          <c:spPr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6688-4D74-AA70-7741950AB03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6688-4D74-AA70-7741950AB03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6688-4D74-AA70-7741950AB03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6688-4D74-AA70-7741950AB033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6688-4D74-AA70-7741950AB033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6688-4D74-AA70-7741950AB033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688-4D74-AA70-7741950AB033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6688-4D74-AA70-7741950AB033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4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6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33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34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</c:dPt>
          <c:dLbls>
            <c:dLbl>
              <c:idx val="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688-4D74-AA70-7741950AB033}"/>
                </c:ext>
              </c:extLst>
            </c:dLbl>
            <c:dLbl>
              <c:idx val="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688-4D74-AA70-7741950AB033}"/>
                </c:ext>
              </c:extLst>
            </c:dLbl>
            <c:dLbl>
              <c:idx val="9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688-4D74-AA70-7741950AB033}"/>
                </c:ext>
              </c:extLst>
            </c:dLbl>
            <c:dLbl>
              <c:idx val="1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688-4D74-AA70-7741950AB033}"/>
                </c:ext>
              </c:extLst>
            </c:dLbl>
            <c:dLbl>
              <c:idx val="1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88-4D74-AA70-7741950AB033}"/>
                </c:ext>
              </c:extLst>
            </c:dLbl>
            <c:dLbl>
              <c:idx val="1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688-4D74-AA70-7741950AB033}"/>
                </c:ext>
              </c:extLst>
            </c:dLbl>
            <c:dLbl>
              <c:idx val="1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688-4D74-AA70-7741950AB033}"/>
                </c:ext>
              </c:extLst>
            </c:dLbl>
            <c:dLbl>
              <c:idx val="1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688-4D74-AA70-7741950AB033}"/>
                </c:ext>
              </c:extLst>
            </c:dLbl>
            <c:dLbl>
              <c:idx val="1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688-4D74-AA70-7741950AB033}"/>
                </c:ext>
              </c:extLst>
            </c:dLbl>
            <c:dLbl>
              <c:idx val="1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688-4D74-AA70-7741950AB033}"/>
                </c:ext>
              </c:extLst>
            </c:dLbl>
            <c:dLbl>
              <c:idx val="2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688-4D74-AA70-7741950AB033}"/>
                </c:ext>
              </c:extLst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6"/>
              <c:delete val="1"/>
            </c:dLbl>
            <c:dLbl>
              <c:idx val="2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6688-4D74-AA70-7741950AB033}"/>
                </c:ext>
              </c:extLst>
            </c:dLbl>
            <c:dLbl>
              <c:idx val="29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688-4D74-AA70-7741950AB033}"/>
                </c:ext>
              </c:extLst>
            </c:dLbl>
            <c:dLbl>
              <c:idx val="3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688-4D74-AA70-7741950AB033}"/>
                </c:ext>
              </c:extLst>
            </c:dLbl>
            <c:dLbl>
              <c:idx val="3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6688-4D74-AA70-7741950AB033}"/>
                </c:ext>
              </c:extLst>
            </c:dLbl>
            <c:dLbl>
              <c:idx val="33"/>
              <c:delete val="1"/>
            </c:dLbl>
            <c:dLbl>
              <c:idx val="4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6688-4D74-AA70-7741950AB033}"/>
                </c:ext>
              </c:extLst>
            </c:dLbl>
            <c:dLbl>
              <c:idx val="4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688-4D74-AA70-7741950AB033}"/>
                </c:ext>
              </c:extLst>
            </c:dLbl>
            <c:dLbl>
              <c:idx val="4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6688-4D74-AA70-7741950AB033}"/>
                </c:ext>
              </c:extLst>
            </c:dLbl>
            <c:dLbl>
              <c:idx val="5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688-4D74-AA70-7741950AB033}"/>
                </c:ext>
              </c:extLst>
            </c:dLbl>
            <c:dLbl>
              <c:idx val="5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688-4D74-AA70-7741950AB033}"/>
                </c:ext>
              </c:extLst>
            </c:dLbl>
            <c:dLbl>
              <c:idx val="5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6688-4D74-AA70-7741950AB033}"/>
                </c:ext>
              </c:extLst>
            </c:dLbl>
            <c:dLbl>
              <c:idx val="6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6688-4D74-AA70-7741950AB0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120</c:v>
                </c:pt>
                <c:pt idx="14">
                  <c:v>120</c:v>
                </c:pt>
                <c:pt idx="15">
                  <c:v>120</c:v>
                </c:pt>
                <c:pt idx="16">
                  <c:v>120</c:v>
                </c:pt>
                <c:pt idx="17">
                  <c:v>120</c:v>
                </c:pt>
                <c:pt idx="18">
                  <c:v>120</c:v>
                </c:pt>
                <c:pt idx="19">
                  <c:v>120</c:v>
                </c:pt>
                <c:pt idx="20">
                  <c:v>120</c:v>
                </c:pt>
                <c:pt idx="23">
                  <c:v>130</c:v>
                </c:pt>
                <c:pt idx="24">
                  <c:v>130</c:v>
                </c:pt>
                <c:pt idx="25">
                  <c:v>130</c:v>
                </c:pt>
                <c:pt idx="26">
                  <c:v>130</c:v>
                </c:pt>
                <c:pt idx="27">
                  <c:v>140</c:v>
                </c:pt>
                <c:pt idx="28">
                  <c:v>140</c:v>
                </c:pt>
                <c:pt idx="29">
                  <c:v>140</c:v>
                </c:pt>
                <c:pt idx="30">
                  <c:v>140</c:v>
                </c:pt>
                <c:pt idx="31">
                  <c:v>140</c:v>
                </c:pt>
                <c:pt idx="32">
                  <c:v>140</c:v>
                </c:pt>
                <c:pt idx="33">
                  <c:v>110</c:v>
                </c:pt>
                <c:pt idx="34">
                  <c:v>110</c:v>
                </c:pt>
                <c:pt idx="45">
                  <c:v>160</c:v>
                </c:pt>
                <c:pt idx="46">
                  <c:v>160</c:v>
                </c:pt>
                <c:pt idx="47">
                  <c:v>160</c:v>
                </c:pt>
                <c:pt idx="48">
                  <c:v>160</c:v>
                </c:pt>
                <c:pt idx="49">
                  <c:v>160</c:v>
                </c:pt>
                <c:pt idx="50">
                  <c:v>160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88-4D74-AA70-7741950AB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3953280"/>
        <c:axId val="1639714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Sleep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70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  <c:pt idx="12">
                  <c:v>50</c:v>
                </c:pt>
                <c:pt idx="13">
                  <c:v>80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80</c:v>
                </c:pt>
                <c:pt idx="18">
                  <c:v>70</c:v>
                </c:pt>
                <c:pt idx="19">
                  <c:v>80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3">
                  <c:v>110</c:v>
                </c:pt>
                <c:pt idx="24">
                  <c:v>110</c:v>
                </c:pt>
                <c:pt idx="25">
                  <c:v>110</c:v>
                </c:pt>
                <c:pt idx="26">
                  <c:v>110</c:v>
                </c:pt>
                <c:pt idx="27">
                  <c:v>100</c:v>
                </c:pt>
                <c:pt idx="28">
                  <c:v>80</c:v>
                </c:pt>
                <c:pt idx="29">
                  <c:v>70</c:v>
                </c:pt>
                <c:pt idx="30">
                  <c:v>80</c:v>
                </c:pt>
                <c:pt idx="31">
                  <c:v>70</c:v>
                </c:pt>
                <c:pt idx="32">
                  <c:v>80</c:v>
                </c:pt>
                <c:pt idx="33">
                  <c:v>90</c:v>
                </c:pt>
                <c:pt idx="34">
                  <c:v>90</c:v>
                </c:pt>
                <c:pt idx="35">
                  <c:v>70</c:v>
                </c:pt>
                <c:pt idx="3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688-4D74-AA70-7741950AB0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Effect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50000"/>
                  <a:lumOff val="50000"/>
                </a:schemeClr>
              </a:solidFill>
              <a:ln w="9525">
                <a:noFill/>
              </a:ln>
              <a:effectLst/>
            </c:spPr>
          </c:marker>
          <c:dPt>
            <c:idx val="9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9-6688-4D74-AA70-7741950AB033}"/>
              </c:ext>
            </c:extLst>
          </c:dPt>
          <c:dPt>
            <c:idx val="15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A-6688-4D74-AA70-7741950AB033}"/>
              </c:ext>
            </c:extLst>
          </c:dPt>
          <c:dPt>
            <c:idx val="16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D-6688-4D74-AA70-7741950AB033}"/>
              </c:ext>
            </c:extLst>
          </c:dPt>
          <c:dPt>
            <c:idx val="26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</c:dPt>
          <c:dPt>
            <c:idx val="34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</c:dPt>
          <c:dLbls>
            <c:dLbl>
              <c:idx val="9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6688-4D74-AA70-7741950AB033}"/>
                </c:ext>
              </c:extLst>
            </c:dLbl>
            <c:dLbl>
              <c:idx val="1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6688-4D74-AA70-7741950AB033}"/>
                </c:ext>
              </c:extLst>
            </c:dLbl>
            <c:dLbl>
              <c:idx val="2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6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9">
                  <c:v>80</c:v>
                </c:pt>
                <c:pt idx="12">
                  <c:v>80</c:v>
                </c:pt>
                <c:pt idx="16">
                  <c:v>100</c:v>
                </c:pt>
                <c:pt idx="20">
                  <c:v>100</c:v>
                </c:pt>
                <c:pt idx="26">
                  <c:v>110</c:v>
                </c:pt>
                <c:pt idx="32">
                  <c:v>120</c:v>
                </c:pt>
                <c:pt idx="34">
                  <c:v>90</c:v>
                </c:pt>
                <c:pt idx="50">
                  <c:v>140</c:v>
                </c:pt>
                <c:pt idx="60">
                  <c:v>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688-4D74-AA70-7741950AB0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Asleep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</c:numCache>
            </c:numRef>
          </c:cat>
          <c:val>
            <c:numRef>
              <c:f>Sheet1!$E$2:$E$65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50</c:v>
                </c:pt>
                <c:pt idx="6">
                  <c:v>50</c:v>
                </c:pt>
                <c:pt idx="7">
                  <c:v>60</c:v>
                </c:pt>
                <c:pt idx="8">
                  <c:v>60</c:v>
                </c:pt>
                <c:pt idx="9">
                  <c:v>70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70</c:v>
                </c:pt>
                <c:pt idx="14">
                  <c:v>70</c:v>
                </c:pt>
                <c:pt idx="15">
                  <c:v>60</c:v>
                </c:pt>
                <c:pt idx="16">
                  <c:v>80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90</c:v>
                </c:pt>
                <c:pt idx="22">
                  <c:v>80</c:v>
                </c:pt>
                <c:pt idx="23">
                  <c:v>80</c:v>
                </c:pt>
                <c:pt idx="24">
                  <c:v>90</c:v>
                </c:pt>
                <c:pt idx="25">
                  <c:v>90</c:v>
                </c:pt>
                <c:pt idx="26">
                  <c:v>100</c:v>
                </c:pt>
                <c:pt idx="27">
                  <c:v>120</c:v>
                </c:pt>
                <c:pt idx="28">
                  <c:v>120</c:v>
                </c:pt>
                <c:pt idx="29">
                  <c:v>120</c:v>
                </c:pt>
                <c:pt idx="30">
                  <c:v>120</c:v>
                </c:pt>
                <c:pt idx="31">
                  <c:v>120</c:v>
                </c:pt>
                <c:pt idx="32">
                  <c:v>120</c:v>
                </c:pt>
                <c:pt idx="33">
                  <c:v>110</c:v>
                </c:pt>
                <c:pt idx="34">
                  <c:v>80</c:v>
                </c:pt>
                <c:pt idx="35">
                  <c:v>90</c:v>
                </c:pt>
                <c:pt idx="36">
                  <c:v>80</c:v>
                </c:pt>
                <c:pt idx="37">
                  <c:v>80</c:v>
                </c:pt>
                <c:pt idx="38">
                  <c:v>100</c:v>
                </c:pt>
                <c:pt idx="39">
                  <c:v>110</c:v>
                </c:pt>
                <c:pt idx="40">
                  <c:v>110</c:v>
                </c:pt>
                <c:pt idx="41">
                  <c:v>110</c:v>
                </c:pt>
                <c:pt idx="42">
                  <c:v>120</c:v>
                </c:pt>
                <c:pt idx="43">
                  <c:v>120</c:v>
                </c:pt>
                <c:pt idx="44">
                  <c:v>120</c:v>
                </c:pt>
                <c:pt idx="45">
                  <c:v>140</c:v>
                </c:pt>
                <c:pt idx="46">
                  <c:v>140</c:v>
                </c:pt>
                <c:pt idx="47">
                  <c:v>140</c:v>
                </c:pt>
                <c:pt idx="48">
                  <c:v>140</c:v>
                </c:pt>
                <c:pt idx="49">
                  <c:v>140</c:v>
                </c:pt>
                <c:pt idx="50">
                  <c:v>140</c:v>
                </c:pt>
                <c:pt idx="51">
                  <c:v>130</c:v>
                </c:pt>
                <c:pt idx="52">
                  <c:v>130</c:v>
                </c:pt>
                <c:pt idx="53">
                  <c:v>100</c:v>
                </c:pt>
                <c:pt idx="54">
                  <c:v>60</c:v>
                </c:pt>
                <c:pt idx="55">
                  <c:v>70</c:v>
                </c:pt>
                <c:pt idx="56">
                  <c:v>70</c:v>
                </c:pt>
                <c:pt idx="57">
                  <c:v>80</c:v>
                </c:pt>
                <c:pt idx="58">
                  <c:v>80</c:v>
                </c:pt>
                <c:pt idx="59">
                  <c:v>80</c:v>
                </c:pt>
                <c:pt idx="60">
                  <c:v>80</c:v>
                </c:pt>
                <c:pt idx="61">
                  <c:v>60</c:v>
                </c:pt>
                <c:pt idx="62">
                  <c:v>20</c:v>
                </c:pt>
                <c:pt idx="63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688-4D74-AA70-7741950AB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953280"/>
        <c:axId val="163971456"/>
      </c:lineChart>
      <c:catAx>
        <c:axId val="1639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971456"/>
        <c:crosses val="autoZero"/>
        <c:auto val="0"/>
        <c:lblAlgn val="ctr"/>
        <c:lblOffset val="100"/>
        <c:tickLblSkip val="3"/>
        <c:tickMarkSkip val="1"/>
        <c:noMultiLvlLbl val="0"/>
      </c:catAx>
      <c:valAx>
        <c:axId val="163971456"/>
        <c:scaling>
          <c:orientation val="minMax"/>
          <c:max val="16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3953280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D7FF-486C-8939-41451A005DD2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D7FF-486C-8939-41451A005DD2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D7FF-486C-8939-41451A005DD2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7FF-486C-8939-41451A005DD2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7FF-486C-8939-41451A005DD2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7FF-486C-8939-41451A005DD2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D7FF-486C-8939-41451A005D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5">
                  <c:v>50</c:v>
                </c:pt>
                <c:pt idx="6">
                  <c:v>40</c:v>
                </c:pt>
                <c:pt idx="9">
                  <c:v>40</c:v>
                </c:pt>
                <c:pt idx="10">
                  <c:v>50</c:v>
                </c:pt>
                <c:pt idx="12">
                  <c:v>60</c:v>
                </c:pt>
                <c:pt idx="13">
                  <c:v>60</c:v>
                </c:pt>
                <c:pt idx="22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7FF-486C-8939-41451A005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4215808"/>
        <c:axId val="16423398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20</c:v>
                </c:pt>
                <c:pt idx="12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7FF-486C-8939-41451A005D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40</c:v>
                </c:pt>
                <c:pt idx="8">
                  <c:v>30</c:v>
                </c:pt>
                <c:pt idx="9">
                  <c:v>30</c:v>
                </c:pt>
                <c:pt idx="10">
                  <c:v>20</c:v>
                </c:pt>
                <c:pt idx="11">
                  <c:v>30</c:v>
                </c:pt>
                <c:pt idx="12">
                  <c:v>50</c:v>
                </c:pt>
                <c:pt idx="13">
                  <c:v>50</c:v>
                </c:pt>
                <c:pt idx="14">
                  <c:v>40</c:v>
                </c:pt>
                <c:pt idx="1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7FF-486C-8939-41451A005D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40</c:v>
                </c:pt>
                <c:pt idx="14">
                  <c:v>40</c:v>
                </c:pt>
                <c:pt idx="15">
                  <c:v>30</c:v>
                </c:pt>
                <c:pt idx="16">
                  <c:v>30</c:v>
                </c:pt>
                <c:pt idx="17">
                  <c:v>50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40</c:v>
                </c:pt>
                <c:pt idx="24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7FF-486C-8939-41451A005D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列1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bg2"/>
              </a:solidFill>
              <a:ln w="9525">
                <a:noFill/>
              </a:ln>
              <a:effectLst/>
            </c:spPr>
          </c:marker>
          <c:dPt>
            <c:idx val="1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6-D7FF-486C-8939-41451A005DD2}"/>
              </c:ext>
            </c:extLst>
          </c:dPt>
          <c:dPt>
            <c:idx val="2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7-D7FF-486C-8939-41451A005DD2}"/>
              </c:ext>
            </c:extLst>
          </c:dPt>
          <c:dPt>
            <c:idx val="3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5-D7FF-486C-8939-41451A005DD2}"/>
              </c:ext>
            </c:extLst>
          </c:dPt>
          <c:dPt>
            <c:idx val="4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4-D7FF-486C-8939-41451A005DD2}"/>
              </c:ext>
            </c:extLst>
          </c:dPt>
          <c:dPt>
            <c:idx val="5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D7FF-486C-8939-41451A005DD2}"/>
              </c:ext>
            </c:extLst>
          </c:dPt>
          <c:dPt>
            <c:idx val="6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E-D7FF-486C-8939-41451A005DD2}"/>
              </c:ext>
            </c:extLst>
          </c:dPt>
          <c:dPt>
            <c:idx val="7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8-D7FF-486C-8939-41451A005DD2}"/>
              </c:ext>
            </c:extLst>
          </c:dPt>
          <c:dPt>
            <c:idx val="8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9-D7FF-486C-8939-41451A005DD2}"/>
              </c:ext>
            </c:extLst>
          </c:dPt>
          <c:dPt>
            <c:idx val="9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F-D7FF-486C-8939-41451A005DD2}"/>
              </c:ext>
            </c:extLst>
          </c:dPt>
          <c:dPt>
            <c:idx val="10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D7FF-486C-8939-41451A005DD2}"/>
              </c:ext>
            </c:extLst>
          </c:dPt>
          <c:dPt>
            <c:idx val="11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A-D7FF-486C-8939-41451A005DD2}"/>
              </c:ext>
            </c:extLst>
          </c:dPt>
          <c:dPt>
            <c:idx val="12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D7FF-486C-8939-41451A005DD2}"/>
              </c:ext>
            </c:extLst>
          </c:dPt>
          <c:dPt>
            <c:idx val="13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2-D7FF-486C-8939-41451A005DD2}"/>
              </c:ext>
            </c:extLst>
          </c:dPt>
          <c:dPt>
            <c:idx val="14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B-D7FF-486C-8939-41451A005DD2}"/>
              </c:ext>
            </c:extLst>
          </c:dPt>
          <c:dPt>
            <c:idx val="15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C-D7FF-486C-8939-41451A005DD2}"/>
              </c:ext>
            </c:extLst>
          </c:dPt>
          <c:dPt>
            <c:idx val="16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D-D7FF-486C-8939-41451A005DD2}"/>
              </c:ext>
            </c:extLst>
          </c:dPt>
          <c:dPt>
            <c:idx val="17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E-D7FF-486C-8939-41451A005DD2}"/>
              </c:ext>
            </c:extLst>
          </c:dPt>
          <c:dPt>
            <c:idx val="18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F-D7FF-486C-8939-41451A005DD2}"/>
              </c:ext>
            </c:extLst>
          </c:dPt>
          <c:dPt>
            <c:idx val="19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0-D7FF-486C-8939-41451A005DD2}"/>
              </c:ext>
            </c:extLst>
          </c:dPt>
          <c:dPt>
            <c:idx val="20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1-D7FF-486C-8939-41451A005DD2}"/>
              </c:ext>
            </c:extLst>
          </c:dPt>
          <c:dPt>
            <c:idx val="21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2-D7FF-486C-8939-41451A005DD2}"/>
              </c:ext>
            </c:extLst>
          </c:dPt>
          <c:dPt>
            <c:idx val="22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3-D7FF-486C-8939-41451A005DD2}"/>
              </c:ext>
            </c:extLst>
          </c:dPt>
          <c:dPt>
            <c:idx val="23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3-D7FF-486C-8939-41451A005DD2}"/>
              </c:ext>
            </c:extLst>
          </c:dPt>
          <c:dPt>
            <c:idx val="24"/>
            <c:marker>
              <c:spPr>
                <a:noFill/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4-D7FF-486C-8939-41451A005DD2}"/>
              </c:ext>
            </c:extLst>
          </c:dPt>
          <c:dLbls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7FF-486C-8939-41451A005DD2}"/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7FF-486C-8939-41451A005DD2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7FF-486C-8939-41451A005DD2}"/>
                </c:ext>
              </c:extLst>
            </c:dLbl>
            <c:dLbl>
              <c:idx val="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7FF-486C-8939-41451A005DD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7FF-486C-8939-41451A005DD2}"/>
                </c:ext>
              </c:extLst>
            </c:dLbl>
            <c:dLbl>
              <c:idx val="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7FF-486C-8939-41451A005DD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7FF-486C-8939-41451A005DD2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D7FF-486C-8939-41451A005DD2}"/>
                </c:ext>
              </c:extLst>
            </c:dLbl>
            <c:dLbl>
              <c:idx val="1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D7FF-486C-8939-41451A005DD2}"/>
                </c:ext>
              </c:extLst>
            </c:dLbl>
            <c:dLbl>
              <c:idx val="1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D7FF-486C-8939-41451A005DD2}"/>
                </c:ext>
              </c:extLst>
            </c:dLbl>
            <c:dLbl>
              <c:idx val="1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D7FF-486C-8939-41451A005DD2}"/>
                </c:ext>
              </c:extLst>
            </c:dLbl>
            <c:dLbl>
              <c:idx val="1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D7FF-486C-8939-41451A005DD2}"/>
                </c:ext>
              </c:extLst>
            </c:dLbl>
            <c:dLbl>
              <c:idx val="19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7FF-486C-8939-41451A005DD2}"/>
                </c:ext>
              </c:extLst>
            </c:dLbl>
            <c:dLbl>
              <c:idx val="2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D7FF-486C-8939-41451A005DD2}"/>
                </c:ext>
              </c:extLst>
            </c:dLbl>
            <c:dLbl>
              <c:idx val="2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D7FF-486C-8939-41451A005DD2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D7FF-486C-8939-41451A005DD2}"/>
                </c:ext>
              </c:extLst>
            </c:dLbl>
            <c:dLbl>
              <c:idx val="2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D7FF-486C-8939-41451A005D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  <c:pt idx="9">
                  <c:v>30</c:v>
                </c:pt>
                <c:pt idx="10">
                  <c:v>40</c:v>
                </c:pt>
                <c:pt idx="11">
                  <c:v>0</c:v>
                </c:pt>
                <c:pt idx="12">
                  <c:v>50</c:v>
                </c:pt>
                <c:pt idx="13">
                  <c:v>50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60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D7FF-486C-8939-41451A005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215808"/>
        <c:axId val="164233984"/>
      </c:lineChart>
      <c:catAx>
        <c:axId val="16421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233984"/>
        <c:crosses val="autoZero"/>
        <c:auto val="1"/>
        <c:lblAlgn val="ctr"/>
        <c:lblOffset val="100"/>
        <c:noMultiLvlLbl val="0"/>
      </c:catAx>
      <c:valAx>
        <c:axId val="164233984"/>
        <c:scaling>
          <c:orientation val="minMax"/>
          <c:max val="7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4215808"/>
        <c:crosses val="autoZero"/>
        <c:crossBetween val="midCat"/>
        <c:majorUnit val="8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8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31590"/>
            <a:ext cx="4114800" cy="346303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E230631F-0BAD-4168-B9F9-2D88D598B7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0" y="1131590"/>
            <a:ext cx="4114800" cy="346303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20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31591"/>
            <a:ext cx="41148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E230631F-0BAD-4168-B9F9-2D88D598B7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" y="2866431"/>
            <a:ext cx="82296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524697B6-AC2F-4D22-91DD-ABF8A3C9CC4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572000" y="1131591"/>
            <a:ext cx="41148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67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A79DDC-35CC-46E2-86FC-7266771D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37DB888-93C7-4199-8E49-33C9353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A9EC67E-FF8B-4968-AB0C-5438BA73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BB0C0FC-F207-4C26-95C6-25B1CBC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31591"/>
            <a:ext cx="82296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E230631F-0BAD-4168-B9F9-2D88D598B7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" y="2866431"/>
            <a:ext cx="82296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1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31590"/>
            <a:ext cx="8229600" cy="346303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2095"/>
            <a:ext cx="82296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31590"/>
            <a:ext cx="8229600" cy="34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EE09-186D-4AD6-845E-9314434E5C2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39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3600000" cy="3600000"/>
            <a:chOff x="0" y="0"/>
            <a:chExt cx="3600000" cy="3600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3600000" cy="36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20000" y="720000"/>
              <a:ext cx="2160000" cy="21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51520" y="252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27784" y="252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27784" y="2628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51520" y="2628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60000" y="2160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40000" y="720000"/>
              <a:ext cx="72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60000" y="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1656000"/>
              <a:ext cx="3600000" cy="28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56000" y="2538000"/>
              <a:ext cx="28800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656000" y="252000"/>
              <a:ext cx="28800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="" xmlns:a16="http://schemas.microsoft.com/office/drawing/2014/main" id="{D6B8A519-3C60-47EB-8378-58629938D36B}"/>
              </a:ext>
            </a:extLst>
          </p:cNvPr>
          <p:cNvSpPr/>
          <p:nvPr/>
        </p:nvSpPr>
        <p:spPr>
          <a:xfrm>
            <a:off x="6012160" y="38678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A23316CE-94EF-48DA-8354-A3AC1546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Summery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DA40437-1EDC-4945-A435-DD4D0077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/>
              <a:t>U</a:t>
            </a:r>
            <a:r>
              <a:rPr lang="en-US" altLang="zh-CN" dirty="0"/>
              <a:t>sual - Breeding, 90 Minute</a:t>
            </a:r>
          </a:p>
          <a:p>
            <a:r>
              <a:rPr lang="en-US" altLang="zh-CN" u="sng" dirty="0"/>
              <a:t>E</a:t>
            </a:r>
            <a:r>
              <a:rPr lang="en-US" altLang="zh-CN" dirty="0"/>
              <a:t>xciting - Breeding, 180 Minute</a:t>
            </a:r>
          </a:p>
          <a:p>
            <a:r>
              <a:rPr lang="en-US" altLang="zh-CN" u="sng" dirty="0"/>
              <a:t>B</a:t>
            </a:r>
            <a:r>
              <a:rPr lang="en-US" altLang="zh-CN" dirty="0"/>
              <a:t>reakfast - Eating, 60 Minute</a:t>
            </a:r>
          </a:p>
          <a:p>
            <a:r>
              <a:rPr lang="en-US" altLang="zh-CN" u="sng" dirty="0"/>
              <a:t>L</a:t>
            </a:r>
            <a:r>
              <a:rPr lang="en-US" altLang="zh-CN" dirty="0"/>
              <a:t>unch - Eating, 60 Minute</a:t>
            </a:r>
            <a:endParaRPr lang="zh-CN" altLang="en-US" dirty="0"/>
          </a:p>
          <a:p>
            <a:r>
              <a:rPr lang="en-US" altLang="zh-CN" u="sng" dirty="0"/>
              <a:t>D</a:t>
            </a:r>
            <a:r>
              <a:rPr lang="en-US" altLang="zh-CN" dirty="0"/>
              <a:t>inner - Eating, 60 Minute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0A5C50E7-DE3B-4527-8A94-8DD232E1214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zh-CN" u="sng" dirty="0"/>
              <a:t>S</a:t>
            </a:r>
            <a:r>
              <a:rPr lang="en-US" altLang="zh-CN" dirty="0"/>
              <a:t>leep - Sleeping, 360 Minute</a:t>
            </a:r>
          </a:p>
          <a:p>
            <a:r>
              <a:rPr lang="en-US" altLang="zh-CN" u="sng" dirty="0"/>
              <a:t>A</a:t>
            </a:r>
            <a:r>
              <a:rPr lang="en-US" altLang="zh-CN" dirty="0"/>
              <a:t>sleep - Sleeping, 630 Minute</a:t>
            </a:r>
          </a:p>
          <a:p>
            <a:r>
              <a:rPr lang="en-US" altLang="zh-CN" u="sng" dirty="0"/>
              <a:t>R</a:t>
            </a:r>
            <a:r>
              <a:rPr lang="en-US" altLang="zh-CN" dirty="0"/>
              <a:t>est - Resting, 120 Minute</a:t>
            </a:r>
          </a:p>
          <a:p>
            <a:r>
              <a:rPr lang="en-US" altLang="zh-CN" dirty="0"/>
              <a:t>Re</a:t>
            </a:r>
            <a:r>
              <a:rPr lang="en-US" altLang="zh-CN" u="sng" dirty="0"/>
              <a:t>g</a:t>
            </a:r>
            <a:r>
              <a:rPr lang="en-US" altLang="zh-CN" dirty="0"/>
              <a:t>ain - Resting, 150 Minute</a:t>
            </a:r>
          </a:p>
          <a:p>
            <a:r>
              <a:rPr lang="en-US" altLang="zh-CN" dirty="0"/>
              <a:t>Reco</a:t>
            </a:r>
            <a:r>
              <a:rPr lang="en-US" altLang="zh-CN" u="sng" dirty="0"/>
              <a:t>v</a:t>
            </a:r>
            <a:r>
              <a:rPr lang="en-US" altLang="zh-CN" dirty="0"/>
              <a:t>er – Resting, 240 Minute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A7B8F94C-2118-4712-94A5-3B232C2912DE}"/>
              </a:ext>
            </a:extLst>
          </p:cNvPr>
          <p:cNvGrpSpPr/>
          <p:nvPr/>
        </p:nvGrpSpPr>
        <p:grpSpPr>
          <a:xfrm>
            <a:off x="687144" y="3161114"/>
            <a:ext cx="7754847" cy="1260000"/>
            <a:chOff x="525153" y="3060000"/>
            <a:chExt cx="7754847" cy="1260000"/>
          </a:xfrm>
        </p:grpSpPr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771453DF-040A-431B-B0C7-5F7881C252C7}"/>
                </a:ext>
              </a:extLst>
            </p:cNvPr>
            <p:cNvCxnSpPr/>
            <p:nvPr/>
          </p:nvCxnSpPr>
          <p:spPr>
            <a:xfrm>
              <a:off x="720000" y="4320000"/>
              <a:ext cx="75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D51FAB8-7DCB-4A5D-971A-518250C353DE}"/>
                </a:ext>
              </a:extLst>
            </p:cNvPr>
            <p:cNvCxnSpPr/>
            <p:nvPr/>
          </p:nvCxnSpPr>
          <p:spPr>
            <a:xfrm flipV="1">
              <a:off x="900000" y="3060000"/>
              <a:ext cx="0" cy="12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475A87E0-3755-4A2E-80AC-B2FF9FED566D}"/>
                </a:ext>
              </a:extLst>
            </p:cNvPr>
            <p:cNvSpPr/>
            <p:nvPr/>
          </p:nvSpPr>
          <p:spPr>
            <a:xfrm>
              <a:off x="1080000" y="3780000"/>
              <a:ext cx="576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U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1.5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1E066ABD-0714-4D89-AA37-BC62AE44AB92}"/>
                </a:ext>
              </a:extLst>
            </p:cNvPr>
            <p:cNvSpPr/>
            <p:nvPr/>
          </p:nvSpPr>
          <p:spPr>
            <a:xfrm>
              <a:off x="1656000" y="3240000"/>
              <a:ext cx="576000" cy="10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E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3.0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E19924A9-B493-4A2E-8F0B-7387368BB8CC}"/>
                </a:ext>
              </a:extLst>
            </p:cNvPr>
            <p:cNvSpPr/>
            <p:nvPr/>
          </p:nvSpPr>
          <p:spPr>
            <a:xfrm>
              <a:off x="2592000" y="3960000"/>
              <a:ext cx="576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B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91383741-73A5-4637-BA55-5AB729CB08B6}"/>
                </a:ext>
              </a:extLst>
            </p:cNvPr>
            <p:cNvSpPr/>
            <p:nvPr/>
          </p:nvSpPr>
          <p:spPr>
            <a:xfrm>
              <a:off x="3168000" y="3960000"/>
              <a:ext cx="576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L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382B7AA7-09B1-4013-A376-08C43143871B}"/>
                </a:ext>
              </a:extLst>
            </p:cNvPr>
            <p:cNvSpPr/>
            <p:nvPr/>
          </p:nvSpPr>
          <p:spPr>
            <a:xfrm>
              <a:off x="3744000" y="3960000"/>
              <a:ext cx="576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D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242DB154-F645-4231-935D-6086165517F7}"/>
                </a:ext>
              </a:extLst>
            </p:cNvPr>
            <p:cNvSpPr/>
            <p:nvPr/>
          </p:nvSpPr>
          <p:spPr>
            <a:xfrm>
              <a:off x="4680000" y="3240000"/>
              <a:ext cx="576000" cy="46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S</a:t>
              </a:r>
              <a:endParaRPr lang="zh-CN" altLang="en-US" sz="1200" u="sng" dirty="0">
                <a:solidFill>
                  <a:schemeClr val="bg2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85D63DB5-B2BA-4D0F-86C4-A567223C3586}"/>
                </a:ext>
              </a:extLst>
            </p:cNvPr>
            <p:cNvSpPr/>
            <p:nvPr/>
          </p:nvSpPr>
          <p:spPr>
            <a:xfrm>
              <a:off x="5256000" y="3240000"/>
              <a:ext cx="576000" cy="467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A</a:t>
              </a:r>
              <a:endParaRPr lang="zh-CN" altLang="en-US" sz="1200" u="sng" dirty="0">
                <a:solidFill>
                  <a:schemeClr val="bg2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0194145B-1034-4070-A330-CEF0B6A4EFD1}"/>
                </a:ext>
              </a:extLst>
            </p:cNvPr>
            <p:cNvSpPr/>
            <p:nvPr/>
          </p:nvSpPr>
          <p:spPr>
            <a:xfrm>
              <a:off x="4680000" y="3851999"/>
              <a:ext cx="576000" cy="46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6.0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3821E3DB-B563-4641-9F60-51E7AC887F85}"/>
                </a:ext>
              </a:extLst>
            </p:cNvPr>
            <p:cNvSpPr/>
            <p:nvPr/>
          </p:nvSpPr>
          <p:spPr>
            <a:xfrm>
              <a:off x="4680000" y="3708691"/>
              <a:ext cx="576000" cy="14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35E11934-2794-4583-84FC-3F6DA07F7D17}"/>
                </a:ext>
              </a:extLst>
            </p:cNvPr>
            <p:cNvSpPr/>
            <p:nvPr/>
          </p:nvSpPr>
          <p:spPr>
            <a:xfrm>
              <a:off x="5256000" y="3708691"/>
              <a:ext cx="5760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966B8537-3354-45C1-9C65-38103FE02AD1}"/>
                </a:ext>
              </a:extLst>
            </p:cNvPr>
            <p:cNvSpPr/>
            <p:nvPr/>
          </p:nvSpPr>
          <p:spPr>
            <a:xfrm>
              <a:off x="5256000" y="3852000"/>
              <a:ext cx="576000" cy="467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10.5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AA78FDB-6E92-4E38-9B62-1A7D2E137F0B}"/>
                </a:ext>
              </a:extLst>
            </p:cNvPr>
            <p:cNvSpPr/>
            <p:nvPr/>
          </p:nvSpPr>
          <p:spPr>
            <a:xfrm>
              <a:off x="6192000" y="3599998"/>
              <a:ext cx="576000" cy="7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R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DE3285C5-AABE-44A5-9D8D-BFEC946C7795}"/>
                </a:ext>
              </a:extLst>
            </p:cNvPr>
            <p:cNvSpPr/>
            <p:nvPr/>
          </p:nvSpPr>
          <p:spPr>
            <a:xfrm>
              <a:off x="6768000" y="3420000"/>
              <a:ext cx="576000" cy="9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G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2.5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B7D72145-4558-4E01-84D7-04B85B44F1CA}"/>
                </a:ext>
              </a:extLst>
            </p:cNvPr>
            <p:cNvSpPr/>
            <p:nvPr/>
          </p:nvSpPr>
          <p:spPr>
            <a:xfrm>
              <a:off x="7344000" y="3240000"/>
              <a:ext cx="576000" cy="4679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V</a:t>
              </a:r>
              <a:endParaRPr lang="zh-CN" altLang="en-US" sz="1200" u="sng" dirty="0">
                <a:solidFill>
                  <a:schemeClr val="bg2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13E33106-90D9-4ED9-A9D4-FFD069759E25}"/>
                </a:ext>
              </a:extLst>
            </p:cNvPr>
            <p:cNvSpPr/>
            <p:nvPr/>
          </p:nvSpPr>
          <p:spPr>
            <a:xfrm>
              <a:off x="7344000" y="3851999"/>
              <a:ext cx="576000" cy="4679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4.0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6D24BD8-F936-46AC-AD36-2FC348DC8E5E}"/>
                </a:ext>
              </a:extLst>
            </p:cNvPr>
            <p:cNvSpPr/>
            <p:nvPr/>
          </p:nvSpPr>
          <p:spPr>
            <a:xfrm>
              <a:off x="7344000" y="3707996"/>
              <a:ext cx="576000" cy="1439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BF6C9F52-9E76-430D-B3E2-33FAFDBDB9A9}"/>
                </a:ext>
              </a:extLst>
            </p:cNvPr>
            <p:cNvSpPr txBox="1"/>
            <p:nvPr/>
          </p:nvSpPr>
          <p:spPr>
            <a:xfrm>
              <a:off x="525153" y="3091599"/>
              <a:ext cx="369332" cy="119680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</a:rPr>
                <a:t>Still (Hours)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99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F831680F-BC1B-49F4-8E89-1E3CE544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Breeding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="" xmlns:a16="http://schemas.microsoft.com/office/drawing/2014/main" id="{DADE04AC-59D1-476F-A38B-B94591126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411333"/>
              </p:ext>
            </p:extLst>
          </p:nvPr>
        </p:nvGraphicFramePr>
        <p:xfrm>
          <a:off x="457200" y="1131888"/>
          <a:ext cx="8229600" cy="346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19DD3315-A810-4857-8663-CB597B373B22}"/>
              </a:ext>
            </a:extLst>
          </p:cNvPr>
          <p:cNvGrpSpPr/>
          <p:nvPr/>
        </p:nvGrpSpPr>
        <p:grpSpPr>
          <a:xfrm>
            <a:off x="792000" y="1301500"/>
            <a:ext cx="1224379" cy="613230"/>
            <a:chOff x="792000" y="1301500"/>
            <a:chExt cx="1224379" cy="613230"/>
          </a:xfrm>
        </p:grpSpPr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056C1B60-B26C-4F5B-A2A5-5252FC320150}"/>
                </a:ext>
              </a:extLst>
            </p:cNvPr>
            <p:cNvCxnSpPr/>
            <p:nvPr/>
          </p:nvCxnSpPr>
          <p:spPr>
            <a:xfrm>
              <a:off x="792000" y="1440000"/>
              <a:ext cx="360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E2C0AE53-FB66-4FE9-8D4C-B8BE40419614}"/>
                </a:ext>
              </a:extLst>
            </p:cNvPr>
            <p:cNvSpPr txBox="1"/>
            <p:nvPr/>
          </p:nvSpPr>
          <p:spPr>
            <a:xfrm>
              <a:off x="1152040" y="1301500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1"/>
                  </a:solidFill>
                </a:rPr>
                <a:t>U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sual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84124413-76E4-411C-84F6-96A8DA86ECD0}"/>
                </a:ext>
              </a:extLst>
            </p:cNvPr>
            <p:cNvCxnSpPr/>
            <p:nvPr/>
          </p:nvCxnSpPr>
          <p:spPr>
            <a:xfrm>
              <a:off x="792000" y="1776231"/>
              <a:ext cx="36004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43CF7A1D-C2FB-46D4-A90D-8170D8808663}"/>
                </a:ext>
              </a:extLst>
            </p:cNvPr>
            <p:cNvSpPr txBox="1"/>
            <p:nvPr/>
          </p:nvSpPr>
          <p:spPr>
            <a:xfrm>
              <a:off x="1152040" y="163773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2"/>
                  </a:solidFill>
                </a:rPr>
                <a:t>E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xciting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03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4059AC-77F2-4A98-8984-AA1DBA6C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Eating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="" xmlns:a16="http://schemas.microsoft.com/office/drawing/2014/main" id="{3BD25E1F-420C-4B67-9DDB-A1D9F9132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939353"/>
              </p:ext>
            </p:extLst>
          </p:nvPr>
        </p:nvGraphicFramePr>
        <p:xfrm>
          <a:off x="457200" y="1131888"/>
          <a:ext cx="8229600" cy="346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18069FF4-03B2-4FA2-8B40-6A263D15D2BE}"/>
              </a:ext>
            </a:extLst>
          </p:cNvPr>
          <p:cNvGrpSpPr/>
          <p:nvPr/>
        </p:nvGrpSpPr>
        <p:grpSpPr>
          <a:xfrm>
            <a:off x="792000" y="1301500"/>
            <a:ext cx="2753644" cy="276999"/>
            <a:chOff x="792000" y="1301500"/>
            <a:chExt cx="2753644" cy="276999"/>
          </a:xfrm>
        </p:grpSpPr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40C45DDE-FAA8-4529-BAD0-8486F5EECD47}"/>
                </a:ext>
              </a:extLst>
            </p:cNvPr>
            <p:cNvCxnSpPr/>
            <p:nvPr/>
          </p:nvCxnSpPr>
          <p:spPr>
            <a:xfrm>
              <a:off x="792000" y="1440000"/>
              <a:ext cx="360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BF2284AB-0B75-468A-AD5C-A2DF29CEED19}"/>
                </a:ext>
              </a:extLst>
            </p:cNvPr>
            <p:cNvSpPr txBox="1"/>
            <p:nvPr/>
          </p:nvSpPr>
          <p:spPr>
            <a:xfrm>
              <a:off x="1152040" y="1301500"/>
              <a:ext cx="2393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1"/>
                  </a:solidFill>
                </a:rPr>
                <a:t>B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reakfast / </a:t>
              </a:r>
              <a:r>
                <a:rPr lang="en-US" altLang="zh-CN" sz="1200" u="sng" dirty="0">
                  <a:solidFill>
                    <a:schemeClr val="accent1"/>
                  </a:solidFill>
                </a:rPr>
                <a:t>L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unch / </a:t>
              </a:r>
              <a:r>
                <a:rPr lang="en-US" altLang="zh-CN" sz="1200" u="sng" dirty="0">
                  <a:solidFill>
                    <a:schemeClr val="accent1"/>
                  </a:solidFill>
                </a:rPr>
                <a:t>D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inner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6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44BD7EB-6B48-4DD6-8FBC-4A395292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Sleeping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="" xmlns:a16="http://schemas.microsoft.com/office/drawing/2014/main" id="{38F9E362-13EC-4570-BA44-AE7359F49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353793"/>
              </p:ext>
            </p:extLst>
          </p:nvPr>
        </p:nvGraphicFramePr>
        <p:xfrm>
          <a:off x="457200" y="1131888"/>
          <a:ext cx="8229600" cy="346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EF952822-7A32-44BC-9ABB-F15768C361AB}"/>
              </a:ext>
            </a:extLst>
          </p:cNvPr>
          <p:cNvGrpSpPr/>
          <p:nvPr/>
        </p:nvGrpSpPr>
        <p:grpSpPr>
          <a:xfrm>
            <a:off x="755576" y="1132598"/>
            <a:ext cx="1054461" cy="613230"/>
            <a:chOff x="792000" y="1301500"/>
            <a:chExt cx="1054461" cy="613230"/>
          </a:xfrm>
        </p:grpSpPr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5029E31F-A018-49C4-9631-747C4974B395}"/>
                </a:ext>
              </a:extLst>
            </p:cNvPr>
            <p:cNvCxnSpPr/>
            <p:nvPr/>
          </p:nvCxnSpPr>
          <p:spPr>
            <a:xfrm>
              <a:off x="792000" y="1440000"/>
              <a:ext cx="360040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C54435EA-B23E-4119-A03E-BDC4DFC443C8}"/>
                </a:ext>
              </a:extLst>
            </p:cNvPr>
            <p:cNvSpPr txBox="1"/>
            <p:nvPr/>
          </p:nvSpPr>
          <p:spPr>
            <a:xfrm>
              <a:off x="1152040" y="1301500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5"/>
                  </a:solidFill>
                </a:rPr>
                <a:t>S</a:t>
              </a:r>
              <a:r>
                <a:rPr lang="en-US" altLang="zh-CN" sz="1200" dirty="0">
                  <a:solidFill>
                    <a:schemeClr val="accent5"/>
                  </a:solidFill>
                </a:rPr>
                <a:t>leep</a:t>
              </a:r>
              <a:endParaRPr lang="zh-CN" altLang="en-US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F9FC1631-DCCA-4692-B1AF-4CDF5EA55FEF}"/>
                </a:ext>
              </a:extLst>
            </p:cNvPr>
            <p:cNvCxnSpPr/>
            <p:nvPr/>
          </p:nvCxnSpPr>
          <p:spPr>
            <a:xfrm>
              <a:off x="792000" y="1776231"/>
              <a:ext cx="360040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A0101AAF-F7A2-49CF-A8EC-535B128C297E}"/>
                </a:ext>
              </a:extLst>
            </p:cNvPr>
            <p:cNvSpPr txBox="1"/>
            <p:nvPr/>
          </p:nvSpPr>
          <p:spPr>
            <a:xfrm>
              <a:off x="1152040" y="163773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6"/>
                  </a:solidFill>
                </a:rPr>
                <a:t>A</a:t>
              </a:r>
              <a:r>
                <a:rPr lang="en-US" altLang="zh-CN" sz="1200" dirty="0">
                  <a:solidFill>
                    <a:schemeClr val="accent6"/>
                  </a:solidFill>
                </a:rPr>
                <a:t>sleep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75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B5ADA7-74B3-4533-91DC-57040A7F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Resting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="" xmlns:a16="http://schemas.microsoft.com/office/drawing/2014/main" id="{B1B01AA9-E470-4B72-8F2D-4FE879D94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44126"/>
              </p:ext>
            </p:extLst>
          </p:nvPr>
        </p:nvGraphicFramePr>
        <p:xfrm>
          <a:off x="457200" y="1131888"/>
          <a:ext cx="8229600" cy="346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3221097-6AB8-46A4-A9E4-7843496488D0}"/>
              </a:ext>
            </a:extLst>
          </p:cNvPr>
          <p:cNvGrpSpPr/>
          <p:nvPr/>
        </p:nvGrpSpPr>
        <p:grpSpPr>
          <a:xfrm>
            <a:off x="792000" y="1301500"/>
            <a:ext cx="1139421" cy="952051"/>
            <a:chOff x="792000" y="1301500"/>
            <a:chExt cx="1139421" cy="952051"/>
          </a:xfrm>
        </p:grpSpPr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49CFA34-B590-415B-943F-B3A368347578}"/>
                </a:ext>
              </a:extLst>
            </p:cNvPr>
            <p:cNvCxnSpPr/>
            <p:nvPr/>
          </p:nvCxnSpPr>
          <p:spPr>
            <a:xfrm>
              <a:off x="792000" y="1440000"/>
              <a:ext cx="360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F781CB2A-FF5A-4A27-BA59-B94AA5DB47B5}"/>
                </a:ext>
              </a:extLst>
            </p:cNvPr>
            <p:cNvSpPr txBox="1"/>
            <p:nvPr/>
          </p:nvSpPr>
          <p:spPr>
            <a:xfrm>
              <a:off x="1152040" y="13015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1"/>
                  </a:solidFill>
                </a:rPr>
                <a:t>R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est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99526CC4-3E1D-4371-BF46-118B92AA3AF2}"/>
                </a:ext>
              </a:extLst>
            </p:cNvPr>
            <p:cNvCxnSpPr/>
            <p:nvPr/>
          </p:nvCxnSpPr>
          <p:spPr>
            <a:xfrm>
              <a:off x="792000" y="1776231"/>
              <a:ext cx="36004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E00045A-F57D-4FD6-B9D1-B9D7B506F9A5}"/>
                </a:ext>
              </a:extLst>
            </p:cNvPr>
            <p:cNvSpPr txBox="1"/>
            <p:nvPr/>
          </p:nvSpPr>
          <p:spPr>
            <a:xfrm>
              <a:off x="1152040" y="163773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Re</a:t>
              </a:r>
              <a:r>
                <a:rPr lang="en-US" altLang="zh-CN" sz="1200" u="sng" dirty="0">
                  <a:solidFill>
                    <a:schemeClr val="accent2"/>
                  </a:solidFill>
                </a:rPr>
                <a:t>g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ain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3EC5A9CC-DF58-4AEA-B6E3-17678C660416}"/>
                </a:ext>
              </a:extLst>
            </p:cNvPr>
            <p:cNvCxnSpPr/>
            <p:nvPr/>
          </p:nvCxnSpPr>
          <p:spPr>
            <a:xfrm>
              <a:off x="792000" y="2115052"/>
              <a:ext cx="360040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22255F6B-CC7E-4822-AEDF-0A96031A02EF}"/>
                </a:ext>
              </a:extLst>
            </p:cNvPr>
            <p:cNvSpPr txBox="1"/>
            <p:nvPr/>
          </p:nvSpPr>
          <p:spPr>
            <a:xfrm>
              <a:off x="1152040" y="1976552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3"/>
                  </a:solidFill>
                </a:rPr>
                <a:t>Reco</a:t>
              </a:r>
              <a:r>
                <a:rPr lang="en-US" altLang="zh-CN" sz="1200" u="sng" dirty="0">
                  <a:solidFill>
                    <a:schemeClr val="accent3"/>
                  </a:solidFill>
                </a:rPr>
                <a:t>v</a:t>
              </a:r>
              <a:r>
                <a:rPr lang="en-US" altLang="zh-CN" sz="1200" dirty="0">
                  <a:solidFill>
                    <a:schemeClr val="accent3"/>
                  </a:solidFill>
                </a:rPr>
                <a:t>er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Light">
      <a:dk1>
        <a:srgbClr val="FFFF00"/>
      </a:dk1>
      <a:lt1>
        <a:srgbClr val="FFFFFF"/>
      </a:lt1>
      <a:dk2>
        <a:srgbClr val="000000"/>
      </a:dk2>
      <a:lt2>
        <a:srgbClr val="FF0000"/>
      </a:lt2>
      <a:accent1>
        <a:srgbClr val="FFC000"/>
      </a:accent1>
      <a:accent2>
        <a:srgbClr val="FF0000"/>
      </a:accent2>
      <a:accent3>
        <a:srgbClr val="00B0F0"/>
      </a:accent3>
      <a:accent4>
        <a:srgbClr val="00B050"/>
      </a:accent4>
      <a:accent5>
        <a:srgbClr val="7030A0"/>
      </a:accent5>
      <a:accent6>
        <a:srgbClr val="002060"/>
      </a:accent6>
      <a:hlink>
        <a:srgbClr val="FFC000"/>
      </a:hlink>
      <a:folHlink>
        <a:srgbClr val="FFC000"/>
      </a:folHlink>
    </a:clrScheme>
    <a:fontScheme name="Consoals &amp; 微软雅黑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9015</TotalTime>
  <Words>122</Words>
  <Application>Microsoft Office PowerPoint</Application>
  <PresentationFormat>全屏显示(16:9)</PresentationFormat>
  <Paragraphs>55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Action - Summery</vt:lpstr>
      <vt:lpstr>Action - Breeding</vt:lpstr>
      <vt:lpstr>Action - Eating</vt:lpstr>
      <vt:lpstr>Action - Sleeping</vt:lpstr>
      <vt:lpstr>Action - Resting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Tianyue Ren (IT)</dc:creator>
  <cp:lastModifiedBy>Tianyue Ren (IT)</cp:lastModifiedBy>
  <cp:revision>50</cp:revision>
  <dcterms:created xsi:type="dcterms:W3CDTF">2018-04-27T08:20:28Z</dcterms:created>
  <dcterms:modified xsi:type="dcterms:W3CDTF">2018-05-07T09:10:06Z</dcterms:modified>
</cp:coreProperties>
</file>