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0" r:id="rId9"/>
    <p:sldId id="263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6525" y="1316765"/>
            <a:ext cx="10993549" cy="1475013"/>
          </a:xfrm>
        </p:spPr>
        <p:txBody>
          <a:bodyPr/>
          <a:lstStyle/>
          <a:p>
            <a:pPr algn="ctr"/>
            <a:r>
              <a:rPr lang="en-US" altLang="ko-KR" dirty="0" smtClean="0"/>
              <a:t>2D </a:t>
            </a:r>
            <a:r>
              <a:rPr lang="ko-KR" altLang="en-US" dirty="0" smtClean="0"/>
              <a:t>횡 스크롤 게임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06191" y="5446463"/>
            <a:ext cx="10993546" cy="59032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201612016 </a:t>
            </a:r>
            <a:r>
              <a:rPr lang="ko-KR" altLang="en-US" dirty="0" smtClean="0">
                <a:solidFill>
                  <a:schemeClr val="bg1"/>
                </a:solidFill>
              </a:rPr>
              <a:t>홍성철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07" y="920022"/>
            <a:ext cx="7500457" cy="5337648"/>
          </a:xfrm>
        </p:spPr>
      </p:pic>
    </p:spTree>
    <p:extLst>
      <p:ext uri="{BB962C8B-B14F-4D97-AF65-F5344CB8AC3E}">
        <p14:creationId xmlns:p14="http://schemas.microsoft.com/office/powerpoint/2010/main" val="162483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37" y="849696"/>
            <a:ext cx="8233155" cy="5570206"/>
          </a:xfrm>
        </p:spPr>
      </p:pic>
    </p:spTree>
    <p:extLst>
      <p:ext uri="{BB962C8B-B14F-4D97-AF65-F5344CB8AC3E}">
        <p14:creationId xmlns:p14="http://schemas.microsoft.com/office/powerpoint/2010/main" val="169071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구상한 대로 게임을 만들려고 했지만 뜻대로 되지 않아서 성찰을 하게 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5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938" y="1041652"/>
            <a:ext cx="11029615" cy="3678303"/>
          </a:xfrm>
        </p:spPr>
        <p:txBody>
          <a:bodyPr/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사용한 소스들</a:t>
            </a:r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r>
              <a:rPr lang="en-US" altLang="ko-KR" dirty="0" smtClean="0"/>
              <a:t>4.  </a:t>
            </a:r>
            <a:r>
              <a:rPr lang="ko-KR" altLang="en-US" dirty="0" err="1" smtClean="0"/>
              <a:t>느낀점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58" y="1209056"/>
            <a:ext cx="7786209" cy="4482569"/>
          </a:xfrm>
        </p:spPr>
      </p:pic>
    </p:spTree>
    <p:extLst>
      <p:ext uri="{BB962C8B-B14F-4D97-AF65-F5344CB8AC3E}">
        <p14:creationId xmlns:p14="http://schemas.microsoft.com/office/powerpoint/2010/main" val="120284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77" y="1209056"/>
            <a:ext cx="8095925" cy="4660875"/>
          </a:xfrm>
        </p:spPr>
      </p:pic>
    </p:spTree>
    <p:extLst>
      <p:ext uri="{BB962C8B-B14F-4D97-AF65-F5344CB8AC3E}">
        <p14:creationId xmlns:p14="http://schemas.microsoft.com/office/powerpoint/2010/main" val="333654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추가한 기능들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/>
          <a:lstStyle/>
          <a:p>
            <a:r>
              <a:rPr lang="ko-KR" altLang="en-US" dirty="0" smtClean="0"/>
              <a:t>베스트 스코어 표시 </a:t>
            </a:r>
            <a:endParaRPr lang="en-US" altLang="ko-KR" dirty="0" smtClean="0"/>
          </a:p>
          <a:p>
            <a:r>
              <a:rPr lang="ko-KR" altLang="en-US" dirty="0" smtClean="0"/>
              <a:t>적 자동 움직임 </a:t>
            </a:r>
            <a:endParaRPr lang="en-US" altLang="ko-KR" dirty="0" smtClean="0"/>
          </a:p>
          <a:p>
            <a:r>
              <a:rPr lang="ko-KR" altLang="en-US" dirty="0" smtClean="0"/>
              <a:t>일시정지</a:t>
            </a:r>
            <a:r>
              <a:rPr lang="en-US" altLang="ko-KR" dirty="0"/>
              <a:t> </a:t>
            </a:r>
            <a:r>
              <a:rPr lang="ko-KR" altLang="en-US" dirty="0" smtClean="0"/>
              <a:t>화면 </a:t>
            </a:r>
            <a:endParaRPr lang="en-US" altLang="ko-KR" dirty="0" smtClean="0"/>
          </a:p>
          <a:p>
            <a:r>
              <a:rPr lang="ko-KR" altLang="en-US" dirty="0" smtClean="0"/>
              <a:t>캐릭터 변경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73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7" y="405342"/>
            <a:ext cx="11482988" cy="266232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25" y="2761395"/>
            <a:ext cx="9473807" cy="34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2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89" y="1108282"/>
            <a:ext cx="8459569" cy="47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2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842012"/>
            <a:ext cx="10598085" cy="474861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2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일시정지 및 게임오버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36442"/>
            <a:ext cx="6897329" cy="3970835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8" y="1843548"/>
            <a:ext cx="6865598" cy="3952568"/>
          </a:xfrm>
        </p:spPr>
      </p:pic>
    </p:spTree>
    <p:extLst>
      <p:ext uri="{BB962C8B-B14F-4D97-AF65-F5344CB8AC3E}">
        <p14:creationId xmlns:p14="http://schemas.microsoft.com/office/powerpoint/2010/main" val="1423103287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292</TotalTime>
  <Words>53</Words>
  <Application>Microsoft Office PowerPoint</Application>
  <PresentationFormat>와이드스크린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휴먼매직체</vt:lpstr>
      <vt:lpstr>Gill Sans MT</vt:lpstr>
      <vt:lpstr>Wingdings 2</vt:lpstr>
      <vt:lpstr>분할</vt:lpstr>
      <vt:lpstr>2D 횡 스크롤 게임 </vt:lpstr>
      <vt:lpstr>목차</vt:lpstr>
      <vt:lpstr>PowerPoint 프레젠테이션</vt:lpstr>
      <vt:lpstr>PowerPoint 프레젠테이션</vt:lpstr>
      <vt:lpstr>추가한 기능들 </vt:lpstr>
      <vt:lpstr>PowerPoint 프레젠테이션</vt:lpstr>
      <vt:lpstr>PowerPoint 프레젠테이션</vt:lpstr>
      <vt:lpstr>PowerPoint 프레젠테이션</vt:lpstr>
      <vt:lpstr>일시정지 및 게임오버 </vt:lpstr>
      <vt:lpstr>PowerPoint 프레젠테이션</vt:lpstr>
      <vt:lpstr>PowerPoint 프레젠테이션</vt:lpstr>
      <vt:lpstr>느낀점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횡 스크롤 게임</dc:title>
  <dc:creator>Windows 사용자</dc:creator>
  <cp:lastModifiedBy>Windows 사용자</cp:lastModifiedBy>
  <cp:revision>7</cp:revision>
  <dcterms:created xsi:type="dcterms:W3CDTF">2019-06-12T07:02:12Z</dcterms:created>
  <dcterms:modified xsi:type="dcterms:W3CDTF">2019-06-12T11:54:19Z</dcterms:modified>
</cp:coreProperties>
</file>