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60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42A37-DA4F-4871-B064-645581B60F30}" v="2625" dt="2020-01-21T20:17:02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120" d="100"/>
          <a:sy n="120" d="100"/>
        </p:scale>
        <p:origin x="463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1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22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4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841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9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7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8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3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5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6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5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5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7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E80B86A7-A1EC-475B-9166-88902B033A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688328-3BD4-4445-ACE3-8E7A0E5F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338" y="1281953"/>
            <a:ext cx="2841327" cy="1195295"/>
          </a:xfrm>
        </p:spPr>
        <p:txBody>
          <a:bodyPr>
            <a:normAutofit/>
          </a:bodyPr>
          <a:lstStyle/>
          <a:p>
            <a:r>
              <a:rPr lang="ru-RU" dirty="0" err="1"/>
              <a:t>Lone</a:t>
            </a:r>
            <a:r>
              <a:rPr lang="ru-RU" dirty="0"/>
              <a:t> </a:t>
            </a:r>
            <a:r>
              <a:rPr lang="ru-RU" dirty="0" err="1"/>
              <a:t>warrior</a:t>
            </a:r>
            <a:endParaRPr lang="ru-RU" dirty="0"/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xmlns="" id="{C2C29CB1-9F74-4879-A6AF-AEA67B6F1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0D49BF-8F56-42B7-A9EA-1F81BD4D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588" y="4409794"/>
            <a:ext cx="4732880" cy="1540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Авторы: Чеснов Илья Игоревич,</a:t>
            </a:r>
          </a:p>
          <a:p>
            <a:pPr marL="0" indent="0">
              <a:buNone/>
            </a:pPr>
            <a:r>
              <a:rPr lang="ru-RU" dirty="0"/>
              <a:t>                  Мухин Яков Александрович, </a:t>
            </a:r>
          </a:p>
          <a:p>
            <a:pPr marL="0" indent="0">
              <a:buNone/>
            </a:pPr>
            <a:r>
              <a:rPr lang="ru-RU" dirty="0"/>
              <a:t>                  Хлопцев Николай Дмитриевич </a:t>
            </a:r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xmlns="" id="{7E2C7115-5336-410C-AD71-0F0952A2E5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9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05C2BC-CE80-4F8E-B492-36E33E80F875}"/>
              </a:ext>
            </a:extLst>
          </p:cNvPr>
          <p:cNvSpPr txBox="1"/>
          <p:nvPr/>
        </p:nvSpPr>
        <p:spPr>
          <a:xfrm>
            <a:off x="4725857" y="687071"/>
            <a:ext cx="4807964" cy="52247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 был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для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лучшего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осознания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библиотеки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PyGame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Выполняя проект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смогли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почувствовать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себя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командой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программистов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а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также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получили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опыт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команде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dirty="0" smtClean="0"/>
              <a:t>В </a:t>
            </a:r>
            <a:r>
              <a:rPr lang="ru-RU" dirty="0"/>
              <a:t>процессе написания проекта использовались такие библиотеки, </a:t>
            </a:r>
            <a:r>
              <a:rPr lang="ru-RU" dirty="0" smtClean="0"/>
              <a:t>как: </a:t>
            </a:r>
            <a:r>
              <a:rPr lang="ru-RU" dirty="0" err="1" smtClean="0"/>
              <a:t>PyGame</a:t>
            </a:r>
            <a:r>
              <a:rPr lang="ru-RU" dirty="0"/>
              <a:t>, </a:t>
            </a:r>
            <a:r>
              <a:rPr lang="ru-RU" dirty="0" err="1"/>
              <a:t>Random</a:t>
            </a:r>
            <a:r>
              <a:rPr lang="ru-RU" dirty="0"/>
              <a:t>, </a:t>
            </a:r>
            <a:r>
              <a:rPr lang="ru-RU" dirty="0" err="1"/>
              <a:t>Sys</a:t>
            </a:r>
            <a:r>
              <a:rPr lang="ru-RU" dirty="0"/>
              <a:t>, </a:t>
            </a:r>
            <a:r>
              <a:rPr lang="ru-RU" dirty="0" err="1"/>
              <a:t>Os</a:t>
            </a:r>
            <a:r>
              <a:rPr lang="ru-RU" dirty="0"/>
              <a:t>, </a:t>
            </a:r>
            <a:r>
              <a:rPr lang="ru-RU" dirty="0" smtClean="0"/>
              <a:t>SQLite3.</a:t>
            </a:r>
            <a:endParaRPr lang="en-US" dirty="0" smtClean="0"/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dirty="0" smtClean="0"/>
              <a:t>Весь </a:t>
            </a:r>
            <a:r>
              <a:rPr lang="ru-RU" dirty="0"/>
              <a:t>код состоит из </a:t>
            </a:r>
            <a:r>
              <a:rPr lang="en-US" dirty="0" smtClean="0"/>
              <a:t>5</a:t>
            </a:r>
            <a:r>
              <a:rPr lang="ru-RU" dirty="0" smtClean="0"/>
              <a:t> </a:t>
            </a:r>
            <a:r>
              <a:rPr lang="ru-RU" dirty="0"/>
              <a:t>классов и </a:t>
            </a:r>
            <a:r>
              <a:rPr lang="en-US" dirty="0" smtClean="0"/>
              <a:t>17</a:t>
            </a:r>
            <a:r>
              <a:rPr lang="ru-RU" dirty="0" smtClean="0"/>
              <a:t> </a:t>
            </a:r>
            <a:r>
              <a:rPr lang="ru-RU" dirty="0"/>
              <a:t>функций, которые используются для: генерация карты, </a:t>
            </a:r>
            <a:r>
              <a:rPr lang="ru-RU" dirty="0" smtClean="0"/>
              <a:t>передвижения </a:t>
            </a:r>
            <a:r>
              <a:rPr lang="ru-RU" dirty="0"/>
              <a:t>героя по карте, регистрации и </a:t>
            </a:r>
            <a:r>
              <a:rPr lang="ru-RU" dirty="0" err="1" smtClean="0"/>
              <a:t>т.д</a:t>
            </a:r>
            <a:r>
              <a:rPr lang="en-US" dirty="0" smtClean="0"/>
              <a:t>.</a:t>
            </a:r>
            <a:endParaRPr lang="ru-RU" dirty="0"/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1" y="1712332"/>
            <a:ext cx="3485907" cy="343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9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073"/>
          </a:xfrm>
        </p:spPr>
        <p:txBody>
          <a:bodyPr/>
          <a:lstStyle/>
          <a:p>
            <a:r>
              <a:rPr lang="ru-RU" dirty="0" smtClean="0"/>
              <a:t>Использованные классы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8E504CB-ABB6-4A89-AB03-4DE10C8C9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3011" y="2202510"/>
            <a:ext cx="4184035" cy="38807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 smtClean="0"/>
              <a:t>Map – </a:t>
            </a:r>
            <a:r>
              <a:rPr lang="ru-RU" sz="1600" dirty="0" smtClean="0"/>
              <a:t>создание уровня и случайная генерация </a:t>
            </a:r>
            <a:r>
              <a:rPr lang="ru-RU" sz="1600" dirty="0" smtClean="0"/>
              <a:t>поля</a:t>
            </a:r>
            <a:endParaRPr lang="ru-RU" sz="1600" dirty="0" smtClean="0"/>
          </a:p>
          <a:p>
            <a:r>
              <a:rPr lang="en-US" sz="1600" dirty="0" smtClean="0"/>
              <a:t>Enemy </a:t>
            </a:r>
            <a:r>
              <a:rPr lang="en-US" sz="1600" dirty="0" smtClean="0"/>
              <a:t>–</a:t>
            </a:r>
            <a:r>
              <a:rPr lang="ru-RU" sz="1600" dirty="0" smtClean="0"/>
              <a:t> создание врагов и моделирование их поведения</a:t>
            </a:r>
          </a:p>
          <a:p>
            <a:r>
              <a:rPr lang="en-US" sz="1600" dirty="0" smtClean="0"/>
              <a:t>Player </a:t>
            </a:r>
            <a:r>
              <a:rPr lang="en-US" sz="1600" dirty="0" smtClean="0"/>
              <a:t>– </a:t>
            </a:r>
            <a:r>
              <a:rPr lang="ru-RU" sz="1600" dirty="0" smtClean="0"/>
              <a:t>создание </a:t>
            </a:r>
            <a:r>
              <a:rPr lang="ru-RU" sz="1600" dirty="0" smtClean="0"/>
              <a:t>игрока</a:t>
            </a:r>
            <a:endParaRPr lang="ru-RU" sz="1600" dirty="0" smtClean="0"/>
          </a:p>
          <a:p>
            <a:r>
              <a:rPr lang="en-US" sz="1600" dirty="0" smtClean="0"/>
              <a:t>Tile </a:t>
            </a:r>
            <a:r>
              <a:rPr lang="en-US" sz="1600" dirty="0" smtClean="0"/>
              <a:t>– </a:t>
            </a:r>
            <a:r>
              <a:rPr lang="ru-RU" sz="1600" dirty="0" smtClean="0"/>
              <a:t>создание объектов окружения</a:t>
            </a:r>
          </a:p>
          <a:p>
            <a:r>
              <a:rPr lang="en-US" sz="1600" dirty="0" smtClean="0"/>
              <a:t>Camera</a:t>
            </a:r>
            <a:r>
              <a:rPr lang="ru-RU" sz="1600" dirty="0" smtClean="0"/>
              <a:t> – создание камеры, следящей за героем</a:t>
            </a:r>
            <a:endParaRPr lang="ru-RU" sz="1600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2" y="2289976"/>
            <a:ext cx="5144662" cy="39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6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2209" y="84814"/>
            <a:ext cx="8587407" cy="813683"/>
          </a:xfrm>
        </p:spPr>
        <p:txBody>
          <a:bodyPr/>
          <a:lstStyle/>
          <a:p>
            <a:r>
              <a:rPr lang="ru-RU" dirty="0" smtClean="0"/>
              <a:t>Использованные функции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1126" y="926327"/>
            <a:ext cx="4858247" cy="5931673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err="1" smtClean="0"/>
              <a:t>load_image</a:t>
            </a:r>
            <a:r>
              <a:rPr lang="ru-RU" sz="1600" dirty="0" smtClean="0"/>
              <a:t> – загрузка изображений</a:t>
            </a:r>
          </a:p>
          <a:p>
            <a:r>
              <a:rPr lang="en-US" sz="1600" dirty="0" err="1" smtClean="0"/>
              <a:t>load_sound</a:t>
            </a:r>
            <a:r>
              <a:rPr lang="en-US" sz="1600" dirty="0" smtClean="0"/>
              <a:t> – </a:t>
            </a:r>
            <a:r>
              <a:rPr lang="ru-RU" sz="1600" dirty="0" smtClean="0"/>
              <a:t>загрузка звука</a:t>
            </a:r>
          </a:p>
          <a:p>
            <a:r>
              <a:rPr lang="en-US" sz="1600" dirty="0" err="1"/>
              <a:t>l</a:t>
            </a:r>
            <a:r>
              <a:rPr lang="en-US" sz="1600" dirty="0" err="1" smtClean="0"/>
              <a:t>oad_level</a:t>
            </a:r>
            <a:r>
              <a:rPr lang="en-US" sz="1600" dirty="0" smtClean="0"/>
              <a:t> – </a:t>
            </a:r>
            <a:r>
              <a:rPr lang="ru-RU" sz="1600" dirty="0" smtClean="0"/>
              <a:t>загрузка уровня</a:t>
            </a:r>
          </a:p>
          <a:p>
            <a:r>
              <a:rPr lang="en-US" sz="1600" dirty="0" smtClean="0"/>
              <a:t>t</a:t>
            </a:r>
            <a:r>
              <a:rPr lang="en-US" sz="1600" dirty="0" smtClean="0"/>
              <a:t>erminate </a:t>
            </a:r>
            <a:r>
              <a:rPr lang="en-US" sz="1600" dirty="0" smtClean="0"/>
              <a:t>– </a:t>
            </a:r>
            <a:r>
              <a:rPr lang="ru-RU" sz="1600" dirty="0" smtClean="0"/>
              <a:t>завершение работы</a:t>
            </a:r>
          </a:p>
          <a:p>
            <a:r>
              <a:rPr lang="en-US" sz="1600" dirty="0" err="1" smtClean="0"/>
              <a:t>get_result</a:t>
            </a:r>
            <a:r>
              <a:rPr lang="en-US" sz="1600" dirty="0" smtClean="0"/>
              <a:t> – </a:t>
            </a:r>
            <a:r>
              <a:rPr lang="ru-RU" sz="1600" dirty="0" smtClean="0"/>
              <a:t>обращение к базе данных для получения типа персонажа и номера уровня</a:t>
            </a:r>
          </a:p>
          <a:p>
            <a:r>
              <a:rPr lang="en-US" sz="1600" dirty="0" err="1"/>
              <a:t>r</a:t>
            </a:r>
            <a:r>
              <a:rPr lang="en-US" sz="1600" dirty="0" err="1" smtClean="0"/>
              <a:t>ender_text</a:t>
            </a:r>
            <a:r>
              <a:rPr lang="en-US" sz="1600" dirty="0" smtClean="0"/>
              <a:t> – </a:t>
            </a:r>
            <a:r>
              <a:rPr lang="ru-RU" sz="1600" dirty="0" err="1" smtClean="0"/>
              <a:t>отрисовка</a:t>
            </a:r>
            <a:r>
              <a:rPr lang="ru-RU" sz="1600" dirty="0" smtClean="0"/>
              <a:t> </a:t>
            </a:r>
            <a:r>
              <a:rPr lang="ru-RU" sz="1600" dirty="0" smtClean="0"/>
              <a:t>текста</a:t>
            </a:r>
            <a:endParaRPr lang="en-US" sz="1600" dirty="0" smtClean="0"/>
          </a:p>
          <a:p>
            <a:r>
              <a:rPr lang="en-US" sz="1600" dirty="0" err="1"/>
              <a:t>u</a:t>
            </a:r>
            <a:r>
              <a:rPr lang="en-US" sz="1600" dirty="0" err="1" smtClean="0"/>
              <a:t>pdate_intro_text</a:t>
            </a:r>
            <a:r>
              <a:rPr lang="en-US" sz="1600" dirty="0" smtClean="0"/>
              <a:t> – </a:t>
            </a:r>
            <a:r>
              <a:rPr lang="ru-RU" sz="1600" dirty="0" smtClean="0"/>
              <a:t>создание выделительных прямоугольников вокруг кнопок</a:t>
            </a:r>
            <a:endParaRPr lang="ru-RU" sz="1600" dirty="0" smtClean="0"/>
          </a:p>
          <a:p>
            <a:r>
              <a:rPr lang="en-US" sz="1600" dirty="0" err="1"/>
              <a:t>s</a:t>
            </a:r>
            <a:r>
              <a:rPr lang="en-US" sz="1600" dirty="0" err="1" smtClean="0"/>
              <a:t>tart_screen</a:t>
            </a:r>
            <a:r>
              <a:rPr lang="en-US" sz="1600" dirty="0" smtClean="0"/>
              <a:t> – </a:t>
            </a:r>
            <a:r>
              <a:rPr lang="ru-RU" sz="1600" dirty="0" smtClean="0"/>
              <a:t>работа с окном входа</a:t>
            </a:r>
          </a:p>
          <a:p>
            <a:r>
              <a:rPr lang="en-US" sz="1600" dirty="0" err="1"/>
              <a:t>r</a:t>
            </a:r>
            <a:r>
              <a:rPr lang="en-US" sz="1600" dirty="0" err="1" smtClean="0"/>
              <a:t>egistrate_windows</a:t>
            </a:r>
            <a:r>
              <a:rPr lang="en-US" sz="1600" dirty="0" smtClean="0"/>
              <a:t> – </a:t>
            </a:r>
            <a:r>
              <a:rPr lang="ru-RU" sz="1600" dirty="0" smtClean="0"/>
              <a:t>работа с окном регистрации</a:t>
            </a:r>
          </a:p>
          <a:p>
            <a:r>
              <a:rPr lang="en-US" sz="1600" dirty="0" err="1"/>
              <a:t>c</a:t>
            </a:r>
            <a:r>
              <a:rPr lang="en-US" sz="1600" dirty="0" err="1" smtClean="0"/>
              <a:t>hoise</a:t>
            </a:r>
            <a:r>
              <a:rPr lang="en-US" sz="1600" dirty="0" smtClean="0"/>
              <a:t> – </a:t>
            </a:r>
            <a:r>
              <a:rPr lang="ru-RU" sz="1600" dirty="0" smtClean="0"/>
              <a:t>работа с окном выбора персонажа</a:t>
            </a:r>
          </a:p>
          <a:p>
            <a:r>
              <a:rPr lang="en-US" sz="1600" dirty="0"/>
              <a:t>m</a:t>
            </a:r>
            <a:r>
              <a:rPr lang="en-US" sz="1600" dirty="0" smtClean="0"/>
              <a:t>ain – </a:t>
            </a:r>
            <a:r>
              <a:rPr lang="ru-RU" sz="1600" dirty="0" smtClean="0"/>
              <a:t>работа с окном меню</a:t>
            </a:r>
            <a:endParaRPr lang="ru-RU" sz="1600" dirty="0"/>
          </a:p>
          <a:p>
            <a:r>
              <a:rPr lang="en-US" sz="1600" dirty="0"/>
              <a:t>w</a:t>
            </a:r>
            <a:r>
              <a:rPr lang="en-US" sz="1600" dirty="0" smtClean="0"/>
              <a:t>in – </a:t>
            </a:r>
            <a:r>
              <a:rPr lang="ru-RU" sz="1600" dirty="0" smtClean="0"/>
              <a:t>работа с окном победы</a:t>
            </a:r>
          </a:p>
          <a:p>
            <a:r>
              <a:rPr lang="en-US" sz="1600" dirty="0" err="1"/>
              <a:t>p</a:t>
            </a:r>
            <a:r>
              <a:rPr lang="en-US" sz="1600" dirty="0" err="1" smtClean="0"/>
              <a:t>ause_screen</a:t>
            </a:r>
            <a:r>
              <a:rPr lang="en-US" sz="1600" dirty="0" smtClean="0"/>
              <a:t> – </a:t>
            </a:r>
            <a:r>
              <a:rPr lang="ru-RU" sz="1600" dirty="0" smtClean="0"/>
              <a:t>работа с окном паузы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ame_over</a:t>
            </a:r>
            <a:r>
              <a:rPr lang="en-US" sz="1600" dirty="0" smtClean="0"/>
              <a:t> – </a:t>
            </a:r>
            <a:r>
              <a:rPr lang="ru-RU" sz="1600" dirty="0" smtClean="0"/>
              <a:t>работа с окном </a:t>
            </a:r>
            <a:r>
              <a:rPr lang="ru-RU" sz="1600" dirty="0" smtClean="0"/>
              <a:t>поражения</a:t>
            </a:r>
            <a:endParaRPr lang="en-US" sz="1600" dirty="0" smtClean="0"/>
          </a:p>
          <a:p>
            <a:r>
              <a:rPr lang="en-US" sz="1600" dirty="0" smtClean="0"/>
              <a:t>rules – </a:t>
            </a:r>
            <a:r>
              <a:rPr lang="ru-RU" sz="1600" dirty="0" smtClean="0"/>
              <a:t>работа с окном правил</a:t>
            </a:r>
            <a:endParaRPr lang="ru-RU" sz="1600" dirty="0" smtClean="0"/>
          </a:p>
          <a:p>
            <a:r>
              <a:rPr lang="en-US" sz="1600" dirty="0" err="1"/>
              <a:t>m</a:t>
            </a:r>
            <a:r>
              <a:rPr lang="en-US" sz="1600" dirty="0" err="1" smtClean="0"/>
              <a:t>ain_window</a:t>
            </a:r>
            <a:r>
              <a:rPr lang="ru-RU" sz="1600" dirty="0" smtClean="0"/>
              <a:t> – работа с основным окном программы</a:t>
            </a:r>
          </a:p>
          <a:p>
            <a:r>
              <a:rPr lang="en-US" sz="1600" dirty="0" err="1"/>
              <a:t>g</a:t>
            </a:r>
            <a:r>
              <a:rPr lang="en-US" sz="1600" dirty="0" err="1" smtClean="0"/>
              <a:t>enerate_level</a:t>
            </a:r>
            <a:r>
              <a:rPr lang="ru-RU" sz="1600" dirty="0" smtClean="0"/>
              <a:t> – </a:t>
            </a:r>
            <a:r>
              <a:rPr lang="ru-RU" sz="1600" dirty="0" err="1" smtClean="0"/>
              <a:t>отрисовка</a:t>
            </a:r>
            <a:r>
              <a:rPr lang="en-US" sz="1600" dirty="0" smtClean="0"/>
              <a:t> </a:t>
            </a:r>
            <a:r>
              <a:rPr lang="ru-RU" sz="1600" dirty="0" smtClean="0"/>
              <a:t>уровня</a:t>
            </a:r>
            <a:endParaRPr lang="ru-RU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69" y="1016128"/>
            <a:ext cx="4181308" cy="541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2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xmlns="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xmlns="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xmlns="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xmlns="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xmlns="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EEED57-73FC-4AD5-A527-B489D622D26F}"/>
              </a:ext>
            </a:extLst>
          </p:cNvPr>
          <p:cNvSpPr txBox="1"/>
          <p:nvPr/>
        </p:nvSpPr>
        <p:spPr>
          <a:xfrm>
            <a:off x="1791850" y="2166808"/>
            <a:ext cx="630218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Во время создания проета мы хорошо провели время, научились грамотно распределять обязанности, составлять чёткий план действий.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Действующая версия </a:t>
            </a:r>
            <a:r>
              <a:rPr lang="ru-RU" dirty="0" err="1" smtClean="0"/>
              <a:t>версия</a:t>
            </a:r>
            <a:r>
              <a:rPr lang="ru-RU" dirty="0" smtClean="0"/>
              <a:t> программы работоспособная, в ней реализованы основные функции, но в ней имеется потенциал для доработки.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Например, в игру можно добавить больше типов персонажей, врагов,</a:t>
            </a:r>
            <a:r>
              <a:rPr lang="en-US" dirty="0" smtClean="0"/>
              <a:t>  </a:t>
            </a:r>
            <a:r>
              <a:rPr lang="ru-RU" dirty="0" smtClean="0"/>
              <a:t>боссов, добавить ловушки и </a:t>
            </a:r>
            <a:r>
              <a:rPr lang="ru-RU" dirty="0" err="1" smtClean="0"/>
              <a:t>бусты</a:t>
            </a:r>
            <a:r>
              <a:rPr lang="en-US" dirty="0" smtClean="0"/>
              <a:t>, </a:t>
            </a:r>
            <a:r>
              <a:rPr lang="ru-RU" dirty="0" smtClean="0"/>
              <a:t>улучшить звуковое сопровождение.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Итоги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239</Words>
  <Application>Microsoft Office PowerPoint</Application>
  <PresentationFormat>Произвольный</PresentationFormat>
  <Paragraphs>36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Facet</vt:lpstr>
      <vt:lpstr>Lone warrior</vt:lpstr>
      <vt:lpstr>Презентация PowerPoint</vt:lpstr>
      <vt:lpstr>Использованные классы:</vt:lpstr>
      <vt:lpstr>Использованные функции:</vt:lpstr>
      <vt:lpstr>Итоги: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User Windows</cp:lastModifiedBy>
  <cp:revision>313</cp:revision>
  <dcterms:created xsi:type="dcterms:W3CDTF">2020-01-21T16:56:11Z</dcterms:created>
  <dcterms:modified xsi:type="dcterms:W3CDTF">2020-01-25T20:45:46Z</dcterms:modified>
</cp:coreProperties>
</file>