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 autoAdjust="0"/>
    <p:restoredTop sz="94632" autoAdjust="0"/>
  </p:normalViewPr>
  <p:slideViewPr>
    <p:cSldViewPr>
      <p:cViewPr>
        <p:scale>
          <a:sx n="112" d="100"/>
          <a:sy n="112" d="100"/>
        </p:scale>
        <p:origin x="19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3816423" cy="1204306"/>
          </a:xfrm>
        </p:spPr>
        <p:txBody>
          <a:bodyPr/>
          <a:lstStyle/>
          <a:p>
            <a:pPr algn="ctr"/>
            <a:r>
              <a:rPr lang="en-US" sz="4800" dirty="0" err="1"/>
              <a:t>mateSearch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Авторы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Чеснов Илья, Хохлов Сергей</a:t>
            </a:r>
          </a:p>
        </p:txBody>
      </p:sp>
    </p:spTree>
    <p:extLst>
      <p:ext uri="{BB962C8B-B14F-4D97-AF65-F5344CB8AC3E}">
        <p14:creationId xmlns:p14="http://schemas.microsoft.com/office/powerpoint/2010/main" val="209778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531499" cy="504518"/>
          </a:xfrm>
        </p:spPr>
        <p:txBody>
          <a:bodyPr/>
          <a:lstStyle/>
          <a:p>
            <a:pPr algn="ctr"/>
            <a:r>
              <a:rPr lang="ru-RU" dirty="0"/>
              <a:t>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980728"/>
            <a:ext cx="7488832" cy="1916832"/>
          </a:xfrm>
        </p:spPr>
        <p:txBody>
          <a:bodyPr/>
          <a:lstStyle/>
          <a:p>
            <a:r>
              <a:rPr lang="ru-RU" b="0" dirty="0">
                <a:latin typeface="Times New Roman" pitchFamily="18" charset="0"/>
                <a:cs typeface="Times New Roman" pitchFamily="18" charset="0"/>
              </a:rPr>
              <a:t>В качестве идеи для проекта мы выбрали сайт для поиска игроков.</a:t>
            </a:r>
          </a:p>
          <a:p>
            <a:r>
              <a:rPr lang="ru-RU" b="0" dirty="0">
                <a:latin typeface="Times New Roman" pitchFamily="18" charset="0"/>
                <a:cs typeface="Times New Roman" pitchFamily="18" charset="0"/>
              </a:rPr>
              <a:t>На этом сайте вы можете познакомиться с другими игроками, узнать о них чуть больше, прежде чем начать игру. </a:t>
            </a:r>
          </a:p>
          <a:p>
            <a:r>
              <a:rPr lang="ru-RU" b="0" dirty="0">
                <a:latin typeface="Times New Roman" pitchFamily="18" charset="0"/>
                <a:cs typeface="Times New Roman" pitchFamily="18" charset="0"/>
              </a:rPr>
              <a:t>На сайте доступен определённый список игр, но он легко расширяется (к сожалению пока что только в коде сайта).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3154634"/>
            <a:ext cx="8829148" cy="370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1714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Введение:</a:t>
            </a:r>
          </a:p>
        </p:txBody>
      </p:sp>
    </p:spTree>
    <p:extLst>
      <p:ext uri="{BB962C8B-B14F-4D97-AF65-F5344CB8AC3E}">
        <p14:creationId xmlns:p14="http://schemas.microsoft.com/office/powerpoint/2010/main" val="111899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620688"/>
            <a:ext cx="7520940" cy="1872209"/>
          </a:xfrm>
        </p:spPr>
        <p:txBody>
          <a:bodyPr/>
          <a:lstStyle/>
          <a:p>
            <a:r>
              <a:rPr lang="ru-RU" b="0" dirty="0">
                <a:latin typeface="Times New Roman" pitchFamily="18" charset="0"/>
                <a:cs typeface="Times New Roman" pitchFamily="18" charset="0"/>
              </a:rPr>
              <a:t>После общения с игроком вы можете добавить его в друзья и после игры вы можете оценить его уровень мастерства.</a:t>
            </a:r>
          </a:p>
          <a:p>
            <a:r>
              <a:rPr lang="ru-RU" b="0" dirty="0">
                <a:latin typeface="Times New Roman" pitchFamily="18" charset="0"/>
                <a:cs typeface="Times New Roman" pitchFamily="18" charset="0"/>
              </a:rPr>
              <a:t>Так же на сайте есть форум, где вы можете обсуждать игровые новинки и не только.</a:t>
            </a:r>
          </a:p>
          <a:p>
            <a:r>
              <a:rPr lang="ru-RU" b="0" dirty="0">
                <a:latin typeface="Times New Roman" pitchFamily="18" charset="0"/>
                <a:cs typeface="Times New Roman" pitchFamily="18" charset="0"/>
              </a:rPr>
              <a:t>На главной странице сайта размещены последние игровые новости.</a:t>
            </a:r>
          </a:p>
          <a:p>
            <a:r>
              <a:rPr lang="ru-RU" b="0" dirty="0">
                <a:latin typeface="Times New Roman" pitchFamily="18" charset="0"/>
                <a:cs typeface="Times New Roman" pitchFamily="18" charset="0"/>
              </a:rPr>
              <a:t>А в настройках вы легко сможете поменять дизайн сайта и язык.</a:t>
            </a:r>
          </a:p>
          <a:p>
            <a:endParaRPr lang="ru-RU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38383"/>
            <a:ext cx="8856984" cy="380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1221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Введение:</a:t>
            </a:r>
          </a:p>
        </p:txBody>
      </p:sp>
    </p:spTree>
    <p:extLst>
      <p:ext uri="{BB962C8B-B14F-4D97-AF65-F5344CB8AC3E}">
        <p14:creationId xmlns:p14="http://schemas.microsoft.com/office/powerpoint/2010/main" val="353454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Структура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2465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Описание реализации: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08"/>
            <a:ext cx="43243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736"/>
            <a:ext cx="34956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266944"/>
            <a:ext cx="4010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3633792"/>
            <a:ext cx="37623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4071945"/>
            <a:ext cx="338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4282" y="4357697"/>
            <a:ext cx="4095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4643446"/>
            <a:ext cx="6448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4643438" y="100010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Класс с формой для ответа на вопрос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3643306" y="4000507"/>
            <a:ext cx="288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- Класс с формой для чатов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4000496" y="3633792"/>
            <a:ext cx="429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- Класс с формой для задавания вопроса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3306" y="1428736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dirty="0"/>
              <a:t>Класс </a:t>
            </a:r>
            <a:r>
              <a:rPr lang="en-US" dirty="0"/>
              <a:t>API </a:t>
            </a:r>
            <a:r>
              <a:rPr lang="ru-RU" dirty="0"/>
              <a:t>с методами получения информации и </a:t>
            </a:r>
          </a:p>
          <a:p>
            <a:r>
              <a:rPr lang="ru-RU" dirty="0"/>
              <a:t>удаления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4286248" y="221455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ru-RU" dirty="0"/>
              <a:t> В Классе</a:t>
            </a:r>
            <a:r>
              <a:rPr lang="en-US" dirty="0"/>
              <a:t> </a:t>
            </a:r>
            <a:r>
              <a:rPr lang="ru-RU" dirty="0"/>
              <a:t>определяются операции, которые мы можем сделать с </a:t>
            </a:r>
            <a:r>
              <a:rPr lang="ru-RU" b="1" dirty="0"/>
              <a:t>набором</a:t>
            </a:r>
            <a:r>
              <a:rPr lang="ru-RU" dirty="0"/>
              <a:t> объектов: показать список объектов и добавить объект в список. 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4357686" y="4286256"/>
            <a:ext cx="4886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- Класс с формой для редактирования профиля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43702" y="4643446"/>
            <a:ext cx="2582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ru-RU" dirty="0"/>
              <a:t>Класс для </a:t>
            </a:r>
          </a:p>
          <a:p>
            <a:pPr>
              <a:buFontTx/>
              <a:buChar char="-"/>
            </a:pPr>
            <a:r>
              <a:rPr lang="ru-RU" dirty="0"/>
              <a:t>подключения к таблице</a:t>
            </a:r>
          </a:p>
          <a:p>
            <a:pPr>
              <a:buFontTx/>
              <a:buChar char="-"/>
            </a:pPr>
            <a:r>
              <a:rPr lang="en-US" dirty="0"/>
              <a:t> forum</a:t>
            </a:r>
            <a:r>
              <a:rPr lang="ru-RU" dirty="0"/>
              <a:t> в </a:t>
            </a:r>
            <a:r>
              <a:rPr lang="ru-RU" dirty="0" err="1"/>
              <a:t>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173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2465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Описание реализации:</a:t>
            </a:r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34766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85926"/>
            <a:ext cx="32480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071678"/>
            <a:ext cx="3505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2357430"/>
            <a:ext cx="3619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2714620"/>
            <a:ext cx="38576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3143248"/>
            <a:ext cx="41719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596" y="3876681"/>
            <a:ext cx="47339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Прямоугольник 23"/>
          <p:cNvSpPr/>
          <p:nvPr/>
        </p:nvSpPr>
        <p:spPr>
          <a:xfrm>
            <a:off x="4429124" y="2714620"/>
            <a:ext cx="324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- Класс с формой для настроек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4143372" y="2357430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- Класс с формой для регистрации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3857620" y="2000240"/>
            <a:ext cx="476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- Класс с формой для переопределения ролей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3929058" y="1428736"/>
            <a:ext cx="389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- Класс с формой для входа в </a:t>
            </a:r>
            <a:r>
              <a:rPr lang="ru-RU" dirty="0" err="1"/>
              <a:t>аккаунт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714744" y="1714488"/>
            <a:ext cx="469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Класс для подключения к таблице </a:t>
            </a:r>
            <a:r>
              <a:rPr lang="en-US" dirty="0"/>
              <a:t>news </a:t>
            </a:r>
            <a:r>
              <a:rPr lang="ru-RU" dirty="0"/>
              <a:t>в </a:t>
            </a:r>
            <a:r>
              <a:rPr lang="ru-RU" dirty="0" err="1"/>
              <a:t>бд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43438" y="3143248"/>
            <a:ext cx="6072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ru-RU" dirty="0"/>
              <a:t>Класс для подключения к таблице </a:t>
            </a:r>
            <a:r>
              <a:rPr lang="en-US" dirty="0"/>
              <a:t>settings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ru-RU" dirty="0"/>
              <a:t>в </a:t>
            </a:r>
            <a:r>
              <a:rPr lang="ru-RU" dirty="0" err="1"/>
              <a:t>бд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143504" y="38576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ru-RU" dirty="0"/>
              <a:t>Класс для подключения к таблице </a:t>
            </a:r>
            <a:endParaRPr lang="en-US" dirty="0"/>
          </a:p>
          <a:p>
            <a:r>
              <a:rPr lang="en-US" dirty="0"/>
              <a:t>user </a:t>
            </a:r>
            <a:r>
              <a:rPr lang="ru-RU" dirty="0"/>
              <a:t>в </a:t>
            </a:r>
            <a:r>
              <a:rPr lang="ru-RU" dirty="0" err="1"/>
              <a:t>бд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1538" y="285728"/>
            <a:ext cx="688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Библиотеки которые мы использовали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776330"/>
            <a:ext cx="6858016" cy="208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14348" y="1000108"/>
            <a:ext cx="20528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flask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flask_login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random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sys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flask_restful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werkzueg.security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flask_soketio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feedparser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json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os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datetime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900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Заключение: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4546" y="12858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2714620"/>
            <a:ext cx="5863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В эту работу было вложено много сил и времени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 Мы считаем что наш сайт будет полезен людям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которые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тратят много времени на нахождение людей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 которыми можно поиграть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1142984"/>
            <a:ext cx="7254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В дальнейших обновлениях можно добавить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больше тем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больше игр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больше ролей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сделать более корректную работу чата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383</TotalTime>
  <Words>345</Words>
  <Application>Microsoft Macintosh PowerPoint</Application>
  <PresentationFormat>Экран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Franklin Gothic Book</vt:lpstr>
      <vt:lpstr>Franklin Gothic Medium</vt:lpstr>
      <vt:lpstr>Times New Roman</vt:lpstr>
      <vt:lpstr>Wingdings</vt:lpstr>
      <vt:lpstr>Углы</vt:lpstr>
      <vt:lpstr>mateSearch</vt:lpstr>
      <vt:lpstr>Идея проекта</vt:lpstr>
      <vt:lpstr>Презентация PowerPoint</vt:lpstr>
      <vt:lpstr>Структура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Windows</dc:creator>
  <cp:lastModifiedBy>Microsoft Office User</cp:lastModifiedBy>
  <cp:revision>27</cp:revision>
  <dcterms:created xsi:type="dcterms:W3CDTF">2020-04-27T11:48:14Z</dcterms:created>
  <dcterms:modified xsi:type="dcterms:W3CDTF">2020-04-28T15:59:46Z</dcterms:modified>
</cp:coreProperties>
</file>