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363" r:id="rId4"/>
    <p:sldId id="364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2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3401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1" name="Google Shape;1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3a179ce39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3a179ce39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g3a179ce393_0_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 l="-999"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4999" r="-4998"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609600" y="6165304"/>
            <a:ext cx="8305800" cy="67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FEF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JAVA </a:t>
            </a:r>
            <a:r>
              <a:rPr lang="en-US" sz="3200" b="1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(VISIBILITY MODIFIERS)</a:t>
            </a:r>
            <a:endParaRPr sz="2000" b="1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03176"/>
              </p:ext>
            </p:extLst>
          </p:nvPr>
        </p:nvGraphicFramePr>
        <p:xfrm>
          <a:off x="341784" y="1844824"/>
          <a:ext cx="8406680" cy="4116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5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432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7687"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ookman Old Style" panose="02050604050505020204" pitchFamily="18" charset="0"/>
                        </a:rPr>
                        <a:t>Тот</a:t>
                      </a:r>
                      <a:r>
                        <a:rPr lang="ru-RU" sz="2000" baseline="0" dirty="0">
                          <a:latin typeface="Bookman Old Style" panose="02050604050505020204" pitchFamily="18" charset="0"/>
                        </a:rPr>
                        <a:t> же класс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ookman Old Style" panose="02050604050505020204" pitchFamily="18" charset="0"/>
                        </a:rPr>
                        <a:t>Класс</a:t>
                      </a:r>
                      <a:r>
                        <a:rPr lang="ru-RU" sz="2000" baseline="0" dirty="0">
                          <a:latin typeface="Bookman Old Style" panose="02050604050505020204" pitchFamily="18" charset="0"/>
                        </a:rPr>
                        <a:t> в </a:t>
                      </a:r>
                      <a:r>
                        <a:rPr lang="ru-RU" sz="2000" baseline="0" dirty="0" err="1">
                          <a:latin typeface="Bookman Old Style" panose="02050604050505020204" pitchFamily="18" charset="0"/>
                        </a:rPr>
                        <a:t>пекидже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ookman Old Style" panose="02050604050505020204" pitchFamily="18" charset="0"/>
                        </a:rPr>
                        <a:t>Подкласс в </a:t>
                      </a:r>
                      <a:r>
                        <a:rPr lang="ru-RU" sz="2000" dirty="0" err="1">
                          <a:latin typeface="Bookman Old Style" panose="02050604050505020204" pitchFamily="18" charset="0"/>
                        </a:rPr>
                        <a:t>пекидже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ookman Old Style" panose="02050604050505020204" pitchFamily="18" charset="0"/>
                        </a:rPr>
                        <a:t>Класс вне </a:t>
                      </a:r>
                      <a:r>
                        <a:rPr lang="ru-RU" sz="2000" dirty="0" err="1">
                          <a:latin typeface="Bookman Old Style" panose="02050604050505020204" pitchFamily="18" charset="0"/>
                        </a:rPr>
                        <a:t>пекиджа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ookman Old Style" panose="02050604050505020204" pitchFamily="18" charset="0"/>
                        </a:rPr>
                        <a:t>Подкласс вне </a:t>
                      </a:r>
                      <a:r>
                        <a:rPr lang="ru-RU" sz="2000" dirty="0" err="1">
                          <a:latin typeface="Bookman Old Style" panose="02050604050505020204" pitchFamily="18" charset="0"/>
                        </a:rPr>
                        <a:t>пекиджа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Private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ookman Old Style" panose="020506040505050202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687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ookman Old Style" panose="02050604050505020204" pitchFamily="18" charset="0"/>
                        </a:rPr>
                        <a:t>без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ookman Old Style" panose="020506040505050202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+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+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Protected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ookman Old Style" panose="020506040505050202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+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+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ookman Old Style" panose="020506040505050202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Public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Bookman Old Style" panose="020506040505050202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+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+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+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Bookman Old Style" panose="02050604050505020204" pitchFamily="18" charset="0"/>
                        </a:rPr>
                        <a:t>+</a:t>
                      </a:r>
                      <a:endParaRPr lang="ru-RU" sz="20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9512" y="620688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ВИДИМОСТЬ</a:t>
            </a:r>
            <a:r>
              <a:rPr lang="ru-RU" sz="2800" b="1" dirty="0">
                <a:solidFill>
                  <a:srgbClr val="6600CC"/>
                </a:solidFill>
                <a:latin typeface="Bookman Old Style" panose="02050604050505020204" pitchFamily="18" charset="0"/>
              </a:rPr>
              <a:t> </a:t>
            </a:r>
            <a:r>
              <a:rPr lang="ru-RU" sz="2800" b="1" dirty="0">
                <a:latin typeface="Bookman Old Style" panose="02050604050505020204" pitchFamily="18" charset="0"/>
              </a:rPr>
              <a:t>МЕТОДОВ В ЗАВИСИМОСТИ ОТ МОДИФИКАТОРА ДОСТУПА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 l="-16999" r="-4998"/>
          </a:stretch>
        </a:blipFill>
        <a:effectLst/>
      </p:bgPr>
    </p:bg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3_Design_simpl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sign_simpl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47</Words>
  <Application>Microsoft Office PowerPoint</Application>
  <PresentationFormat>Экран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Calibri</vt:lpstr>
      <vt:lpstr>3_Design_simple</vt:lpstr>
      <vt:lpstr>2_Design_simple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Yuklya</dc:creator>
  <cp:lastModifiedBy>Yuliya</cp:lastModifiedBy>
  <cp:revision>10</cp:revision>
  <dcterms:modified xsi:type="dcterms:W3CDTF">2023-02-23T18:43:23Z</dcterms:modified>
</cp:coreProperties>
</file>