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gif"/><Relationship Id="rId5" Type="http://schemas.openxmlformats.org/officeDocument/2006/relationships/image" Target="../media/image13.gif"/><Relationship Id="rId6" Type="http://schemas.openxmlformats.org/officeDocument/2006/relationships/image" Target="../media/image18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gif"/><Relationship Id="rId5" Type="http://schemas.openxmlformats.org/officeDocument/2006/relationships/image" Target="../media/image13.gif"/><Relationship Id="rId6" Type="http://schemas.openxmlformats.org/officeDocument/2006/relationships/image" Target="../media/image18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gif"/><Relationship Id="rId9" Type="http://schemas.openxmlformats.org/officeDocument/2006/relationships/image" Target="../media/image14.gif"/><Relationship Id="rId5" Type="http://schemas.openxmlformats.org/officeDocument/2006/relationships/image" Target="../media/image2.gif"/><Relationship Id="rId6" Type="http://schemas.openxmlformats.org/officeDocument/2006/relationships/image" Target="../media/image11.gif"/><Relationship Id="rId7" Type="http://schemas.openxmlformats.org/officeDocument/2006/relationships/image" Target="../media/image3.gif"/><Relationship Id="rId8" Type="http://schemas.openxmlformats.org/officeDocument/2006/relationships/image" Target="../media/image12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4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gif"/><Relationship Id="rId9" Type="http://schemas.openxmlformats.org/officeDocument/2006/relationships/image" Target="../media/image14.gif"/><Relationship Id="rId5" Type="http://schemas.openxmlformats.org/officeDocument/2006/relationships/image" Target="../media/image2.gif"/><Relationship Id="rId6" Type="http://schemas.openxmlformats.org/officeDocument/2006/relationships/image" Target="../media/image11.gif"/><Relationship Id="rId7" Type="http://schemas.openxmlformats.org/officeDocument/2006/relationships/image" Target="../media/image3.gif"/><Relationship Id="rId8" Type="http://schemas.openxmlformats.org/officeDocument/2006/relationships/image" Target="../media/image12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gif"/><Relationship Id="rId10" Type="http://schemas.openxmlformats.org/officeDocument/2006/relationships/image" Target="../media/image12.gif"/><Relationship Id="rId13" Type="http://schemas.openxmlformats.org/officeDocument/2006/relationships/image" Target="../media/image24.gif"/><Relationship Id="rId1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9" Type="http://schemas.openxmlformats.org/officeDocument/2006/relationships/image" Target="../media/image3.gif"/><Relationship Id="rId15" Type="http://schemas.openxmlformats.org/officeDocument/2006/relationships/image" Target="../media/image23.gif"/><Relationship Id="rId14" Type="http://schemas.openxmlformats.org/officeDocument/2006/relationships/image" Target="../media/image25.gif"/><Relationship Id="rId17" Type="http://schemas.openxmlformats.org/officeDocument/2006/relationships/image" Target="../media/image27.gif"/><Relationship Id="rId16" Type="http://schemas.openxmlformats.org/officeDocument/2006/relationships/image" Target="../media/image26.gif"/><Relationship Id="rId5" Type="http://schemas.openxmlformats.org/officeDocument/2006/relationships/image" Target="../media/image7.png"/><Relationship Id="rId19" Type="http://schemas.openxmlformats.org/officeDocument/2006/relationships/image" Target="../media/image28.gif"/><Relationship Id="rId6" Type="http://schemas.openxmlformats.org/officeDocument/2006/relationships/image" Target="../media/image8.gif"/><Relationship Id="rId18" Type="http://schemas.openxmlformats.org/officeDocument/2006/relationships/image" Target="../media/image29.gif"/><Relationship Id="rId7" Type="http://schemas.openxmlformats.org/officeDocument/2006/relationships/image" Target="../media/image2.gif"/><Relationship Id="rId8" Type="http://schemas.openxmlformats.org/officeDocument/2006/relationships/image" Target="../media/image11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gif"/><Relationship Id="rId11" Type="http://schemas.openxmlformats.org/officeDocument/2006/relationships/image" Target="../media/image11.gif"/><Relationship Id="rId22" Type="http://schemas.openxmlformats.org/officeDocument/2006/relationships/image" Target="../media/image28.gif"/><Relationship Id="rId10" Type="http://schemas.openxmlformats.org/officeDocument/2006/relationships/image" Target="../media/image2.gif"/><Relationship Id="rId21" Type="http://schemas.openxmlformats.org/officeDocument/2006/relationships/image" Target="../media/image29.gif"/><Relationship Id="rId13" Type="http://schemas.openxmlformats.org/officeDocument/2006/relationships/image" Target="../media/image12.gif"/><Relationship Id="rId1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gif"/><Relationship Id="rId4" Type="http://schemas.openxmlformats.org/officeDocument/2006/relationships/image" Target="../media/image32.gif"/><Relationship Id="rId9" Type="http://schemas.openxmlformats.org/officeDocument/2006/relationships/image" Target="../media/image8.gif"/><Relationship Id="rId15" Type="http://schemas.openxmlformats.org/officeDocument/2006/relationships/image" Target="../media/image4.gif"/><Relationship Id="rId14" Type="http://schemas.openxmlformats.org/officeDocument/2006/relationships/image" Target="../media/image14.gif"/><Relationship Id="rId17" Type="http://schemas.openxmlformats.org/officeDocument/2006/relationships/image" Target="../media/image25.gif"/><Relationship Id="rId16" Type="http://schemas.openxmlformats.org/officeDocument/2006/relationships/image" Target="../media/image24.gif"/><Relationship Id="rId5" Type="http://schemas.openxmlformats.org/officeDocument/2006/relationships/image" Target="../media/image31.png"/><Relationship Id="rId19" Type="http://schemas.openxmlformats.org/officeDocument/2006/relationships/image" Target="../media/image26.gif"/><Relationship Id="rId6" Type="http://schemas.openxmlformats.org/officeDocument/2006/relationships/image" Target="../media/image22.png"/><Relationship Id="rId18" Type="http://schemas.openxmlformats.org/officeDocument/2006/relationships/image" Target="../media/image23.gif"/><Relationship Id="rId7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42.png"/><Relationship Id="rId6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Relationship Id="rId4" Type="http://schemas.openxmlformats.org/officeDocument/2006/relationships/image" Target="../media/image7.png"/><Relationship Id="rId5" Type="http://schemas.openxmlformats.org/officeDocument/2006/relationships/image" Target="../media/image34.png"/><Relationship Id="rId6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8.gif"/><Relationship Id="rId9" Type="http://schemas.openxmlformats.org/officeDocument/2006/relationships/image" Target="../media/image14.gif"/><Relationship Id="rId5" Type="http://schemas.openxmlformats.org/officeDocument/2006/relationships/image" Target="../media/image2.gif"/><Relationship Id="rId6" Type="http://schemas.openxmlformats.org/officeDocument/2006/relationships/image" Target="../media/image11.gif"/><Relationship Id="rId7" Type="http://schemas.openxmlformats.org/officeDocument/2006/relationships/image" Target="../media/image3.gif"/><Relationship Id="rId8" Type="http://schemas.openxmlformats.org/officeDocument/2006/relationships/image" Target="../media/image12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Relationship Id="rId7" Type="http://schemas.openxmlformats.org/officeDocument/2006/relationships/image" Target="../media/image44.png"/><Relationship Id="rId8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5" Type="http://schemas.openxmlformats.org/officeDocument/2006/relationships/image" Target="../media/image36.png"/><Relationship Id="rId6" Type="http://schemas.openxmlformats.org/officeDocument/2006/relationships/image" Target="../media/image63.png"/><Relationship Id="rId7" Type="http://schemas.openxmlformats.org/officeDocument/2006/relationships/image" Target="../media/image34.png"/><Relationship Id="rId8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56.png"/><Relationship Id="rId5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Relationship Id="rId6" Type="http://schemas.openxmlformats.org/officeDocument/2006/relationships/image" Target="../media/image46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gif"/><Relationship Id="rId10" Type="http://schemas.openxmlformats.org/officeDocument/2006/relationships/image" Target="../media/image1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gif"/><Relationship Id="rId5" Type="http://schemas.openxmlformats.org/officeDocument/2006/relationships/image" Target="../media/image8.gif"/><Relationship Id="rId6" Type="http://schemas.openxmlformats.org/officeDocument/2006/relationships/image" Target="../media/image2.gif"/><Relationship Id="rId7" Type="http://schemas.openxmlformats.org/officeDocument/2006/relationships/image" Target="../media/image11.gif"/><Relationship Id="rId8" Type="http://schemas.openxmlformats.org/officeDocument/2006/relationships/image" Target="../media/image3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9.png"/><Relationship Id="rId4" Type="http://schemas.openxmlformats.org/officeDocument/2006/relationships/image" Target="../media/image47.png"/><Relationship Id="rId9" Type="http://schemas.openxmlformats.org/officeDocument/2006/relationships/image" Target="../media/image54.png"/><Relationship Id="rId5" Type="http://schemas.openxmlformats.org/officeDocument/2006/relationships/image" Target="../media/image48.png"/><Relationship Id="rId6" Type="http://schemas.openxmlformats.org/officeDocument/2006/relationships/image" Target="../media/image52.png"/><Relationship Id="rId7" Type="http://schemas.openxmlformats.org/officeDocument/2006/relationships/image" Target="../media/image57.png"/><Relationship Id="rId8" Type="http://schemas.openxmlformats.org/officeDocument/2006/relationships/image" Target="../media/image5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6.png"/><Relationship Id="rId4" Type="http://schemas.openxmlformats.org/officeDocument/2006/relationships/image" Target="../media/image64.png"/><Relationship Id="rId5" Type="http://schemas.openxmlformats.org/officeDocument/2006/relationships/image" Target="../media/image46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gif"/><Relationship Id="rId10" Type="http://schemas.openxmlformats.org/officeDocument/2006/relationships/image" Target="../media/image14.gif"/><Relationship Id="rId13" Type="http://schemas.openxmlformats.org/officeDocument/2006/relationships/image" Target="../media/image25.gif"/><Relationship Id="rId12" Type="http://schemas.openxmlformats.org/officeDocument/2006/relationships/image" Target="../media/image2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gif"/><Relationship Id="rId15" Type="http://schemas.openxmlformats.org/officeDocument/2006/relationships/image" Target="../media/image26.gif"/><Relationship Id="rId14" Type="http://schemas.openxmlformats.org/officeDocument/2006/relationships/image" Target="../media/image23.gif"/><Relationship Id="rId17" Type="http://schemas.openxmlformats.org/officeDocument/2006/relationships/image" Target="../media/image29.gif"/><Relationship Id="rId16" Type="http://schemas.openxmlformats.org/officeDocument/2006/relationships/image" Target="../media/image27.gif"/><Relationship Id="rId5" Type="http://schemas.openxmlformats.org/officeDocument/2006/relationships/image" Target="../media/image8.gif"/><Relationship Id="rId6" Type="http://schemas.openxmlformats.org/officeDocument/2006/relationships/image" Target="../media/image2.gif"/><Relationship Id="rId18" Type="http://schemas.openxmlformats.org/officeDocument/2006/relationships/image" Target="../media/image28.gif"/><Relationship Id="rId7" Type="http://schemas.openxmlformats.org/officeDocument/2006/relationships/image" Target="../media/image11.gif"/><Relationship Id="rId8" Type="http://schemas.openxmlformats.org/officeDocument/2006/relationships/image" Target="../media/image3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0.png"/><Relationship Id="rId4" Type="http://schemas.openxmlformats.org/officeDocument/2006/relationships/image" Target="../media/image62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0.png"/><Relationship Id="rId4" Type="http://schemas.openxmlformats.org/officeDocument/2006/relationships/image" Target="../media/image62.png"/><Relationship Id="rId5" Type="http://schemas.openxmlformats.org/officeDocument/2006/relationships/image" Target="../media/image61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0.png"/><Relationship Id="rId4" Type="http://schemas.openxmlformats.org/officeDocument/2006/relationships/image" Target="../media/image62.png"/><Relationship Id="rId5" Type="http://schemas.openxmlformats.org/officeDocument/2006/relationships/image" Target="../media/image61.png"/><Relationship Id="rId6" Type="http://schemas.openxmlformats.org/officeDocument/2006/relationships/image" Target="../media/image65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0.png"/><Relationship Id="rId4" Type="http://schemas.openxmlformats.org/officeDocument/2006/relationships/image" Target="../media/image62.png"/><Relationship Id="rId5" Type="http://schemas.openxmlformats.org/officeDocument/2006/relationships/image" Target="../media/image61.png"/><Relationship Id="rId6" Type="http://schemas.openxmlformats.org/officeDocument/2006/relationships/image" Target="../media/image65.png"/><Relationship Id="rId7" Type="http://schemas.openxmlformats.org/officeDocument/2006/relationships/image" Target="../media/image69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0.png"/><Relationship Id="rId4" Type="http://schemas.openxmlformats.org/officeDocument/2006/relationships/image" Target="../media/image65.png"/><Relationship Id="rId9" Type="http://schemas.openxmlformats.org/officeDocument/2006/relationships/image" Target="../media/image34.png"/><Relationship Id="rId5" Type="http://schemas.openxmlformats.org/officeDocument/2006/relationships/image" Target="../media/image69.png"/><Relationship Id="rId6" Type="http://schemas.openxmlformats.org/officeDocument/2006/relationships/image" Target="../media/image67.png"/><Relationship Id="rId7" Type="http://schemas.openxmlformats.org/officeDocument/2006/relationships/image" Target="../media/image62.png"/><Relationship Id="rId8" Type="http://schemas.openxmlformats.org/officeDocument/2006/relationships/image" Target="../media/image6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gif"/><Relationship Id="rId10" Type="http://schemas.openxmlformats.org/officeDocument/2006/relationships/image" Target="../media/image1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gif"/><Relationship Id="rId5" Type="http://schemas.openxmlformats.org/officeDocument/2006/relationships/image" Target="../media/image8.gif"/><Relationship Id="rId6" Type="http://schemas.openxmlformats.org/officeDocument/2006/relationships/image" Target="../media/image2.gif"/><Relationship Id="rId7" Type="http://schemas.openxmlformats.org/officeDocument/2006/relationships/image" Target="../media/image11.gif"/><Relationship Id="rId8" Type="http://schemas.openxmlformats.org/officeDocument/2006/relationships/image" Target="../media/image3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0.png"/><Relationship Id="rId4" Type="http://schemas.openxmlformats.org/officeDocument/2006/relationships/image" Target="../media/image65.png"/><Relationship Id="rId9" Type="http://schemas.openxmlformats.org/officeDocument/2006/relationships/image" Target="../media/image61.png"/><Relationship Id="rId5" Type="http://schemas.openxmlformats.org/officeDocument/2006/relationships/image" Target="../media/image69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0.png"/><Relationship Id="rId4" Type="http://schemas.openxmlformats.org/officeDocument/2006/relationships/image" Target="../media/image65.png"/><Relationship Id="rId5" Type="http://schemas.openxmlformats.org/officeDocument/2006/relationships/image" Target="../media/image70.png"/><Relationship Id="rId6" Type="http://schemas.openxmlformats.org/officeDocument/2006/relationships/image" Target="../media/image62.png"/><Relationship Id="rId7" Type="http://schemas.openxmlformats.org/officeDocument/2006/relationships/image" Target="../media/image61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1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Relationship Id="rId5" Type="http://schemas.openxmlformats.org/officeDocument/2006/relationships/image" Target="../media/image1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gif"/><Relationship Id="rId5" Type="http://schemas.openxmlformats.org/officeDocument/2006/relationships/image" Target="../media/image13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