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60AEE-5F6D-4862-9A4F-56ECFB62D834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1A88-7612-46AA-9211-05A6138EF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11A88-7612-46AA-9211-05A6138EF4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2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1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5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3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8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5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10B7-FCB1-4EEB-80B3-35EB2C501951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8BEC-FF9A-405B-A8F7-9D81D113D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훈남오징어</a:t>
            </a:r>
            <a:r>
              <a:rPr lang="ko-KR" altLang="en-US" dirty="0" smtClean="0"/>
              <a:t> 스토리보드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3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3041" y="1205743"/>
            <a:ext cx="2734517" cy="4380966"/>
            <a:chOff x="6107541" y="2196343"/>
            <a:chExt cx="2734517" cy="43809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541" y="2196343"/>
              <a:ext cx="2734517" cy="3798459"/>
            </a:xfrm>
            <a:prstGeom prst="rect">
              <a:avLst/>
            </a:prstGeom>
          </p:spPr>
        </p:pic>
        <p:sp>
          <p:nvSpPr>
            <p:cNvPr id="4" name="TextBox 3"/>
            <p:cNvSpPr txBox="1">
              <a:spLocks/>
            </p:cNvSpPr>
            <p:nvPr/>
          </p:nvSpPr>
          <p:spPr>
            <a:xfrm>
              <a:off x="7024800" y="6217309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smtClean="0"/>
                <a:t>상점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86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3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665387" y="938541"/>
            <a:ext cx="828334" cy="1928856"/>
            <a:chOff x="969810" y="950638"/>
            <a:chExt cx="981234" cy="2284900"/>
          </a:xfrm>
        </p:grpSpPr>
        <p:sp>
          <p:nvSpPr>
            <p:cNvPr id="13" name="직사각형 12"/>
            <p:cNvSpPr/>
            <p:nvPr/>
          </p:nvSpPr>
          <p:spPr>
            <a:xfrm>
              <a:off x="969810" y="950638"/>
              <a:ext cx="981234" cy="1732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인트로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9837" y="2907408"/>
              <a:ext cx="900000" cy="32813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intro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80804" y="938541"/>
            <a:ext cx="828534" cy="1951701"/>
            <a:chOff x="2485226" y="950638"/>
            <a:chExt cx="981471" cy="23119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226" y="950638"/>
              <a:ext cx="981471" cy="1744839"/>
            </a:xfrm>
            <a:prstGeom prst="rect">
              <a:avLst/>
            </a:prstGeom>
          </p:spPr>
        </p:pic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2499360" y="2952700"/>
              <a:ext cx="900000" cy="3099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 smtClean="0"/>
                <a:t>시작화면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665387" y="3197958"/>
            <a:ext cx="828534" cy="1951703"/>
            <a:chOff x="4024452" y="950638"/>
            <a:chExt cx="981471" cy="23119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452" y="950638"/>
              <a:ext cx="981471" cy="1744839"/>
            </a:xfrm>
            <a:prstGeom prst="rect">
              <a:avLst/>
            </a:prstGeom>
          </p:spPr>
        </p:pic>
        <p:sp>
          <p:nvSpPr>
            <p:cNvPr id="17" name="TextBox 16"/>
            <p:cNvSpPr txBox="1">
              <a:spLocks noChangeAspect="1"/>
            </p:cNvSpPr>
            <p:nvPr/>
          </p:nvSpPr>
          <p:spPr>
            <a:xfrm>
              <a:off x="4065186" y="2952701"/>
              <a:ext cx="900000" cy="3099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smtClean="0"/>
                <a:t>레벨선택</a:t>
              </a:r>
              <a:endParaRPr lang="ko-KR" altLang="en-US" sz="12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213180" y="944597"/>
            <a:ext cx="828534" cy="1934912"/>
            <a:chOff x="10113817" y="950638"/>
            <a:chExt cx="981471" cy="229207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817" y="950638"/>
              <a:ext cx="981471" cy="1744839"/>
            </a:xfrm>
            <a:prstGeom prst="rect">
              <a:avLst/>
            </a:prstGeom>
          </p:spPr>
        </p:pic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10154551" y="2932812"/>
              <a:ext cx="900000" cy="3099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smtClean="0"/>
                <a:t>승리화면</a:t>
              </a:r>
              <a:endParaRPr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739289" y="3222944"/>
            <a:ext cx="828534" cy="1993400"/>
            <a:chOff x="5563678" y="3677111"/>
            <a:chExt cx="981471" cy="236135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678" y="3677111"/>
              <a:ext cx="981471" cy="1744839"/>
            </a:xfrm>
            <a:prstGeom prst="rect">
              <a:avLst/>
            </a:prstGeom>
          </p:spPr>
        </p:pic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5600533" y="5728569"/>
              <a:ext cx="900000" cy="3099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 err="1" smtClean="0"/>
                <a:t>아바타</a:t>
              </a:r>
              <a:endParaRPr lang="ko-KR" altLang="en-US" sz="12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162724" y="3191902"/>
            <a:ext cx="828334" cy="1993400"/>
            <a:chOff x="2458744" y="3677111"/>
            <a:chExt cx="981234" cy="2361358"/>
          </a:xfrm>
        </p:grpSpPr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2491170" y="5728569"/>
              <a:ext cx="900000" cy="3099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50" dirty="0" smtClean="0"/>
                <a:t>Setting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458744" y="3677111"/>
              <a:ext cx="981234" cy="1732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셋팅</a:t>
              </a:r>
              <a:endParaRPr lang="ko-KR" altLang="en-US" sz="1200" dirty="0"/>
            </a:p>
          </p:txBody>
        </p:sp>
      </p:grpSp>
      <p:cxnSp>
        <p:nvCxnSpPr>
          <p:cNvPr id="27" name="직선 연결선 26"/>
          <p:cNvCxnSpPr>
            <a:stCxn id="13" idx="3"/>
            <a:endCxn id="4" idx="1"/>
          </p:cNvCxnSpPr>
          <p:nvPr/>
        </p:nvCxnSpPr>
        <p:spPr>
          <a:xfrm>
            <a:off x="3493721" y="1669600"/>
            <a:ext cx="687083" cy="541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3"/>
            <a:endCxn id="8" idx="1"/>
          </p:cNvCxnSpPr>
          <p:nvPr/>
        </p:nvCxnSpPr>
        <p:spPr>
          <a:xfrm>
            <a:off x="5009338" y="1675016"/>
            <a:ext cx="708582" cy="816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5717920" y="956188"/>
            <a:ext cx="817862" cy="1943344"/>
            <a:chOff x="8618557" y="937805"/>
            <a:chExt cx="968829" cy="23020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557" y="937805"/>
              <a:ext cx="968829" cy="1722363"/>
            </a:xfrm>
            <a:prstGeom prst="rect">
              <a:avLst/>
            </a:prstGeom>
          </p:spPr>
        </p:pic>
        <p:sp>
          <p:nvSpPr>
            <p:cNvPr id="20" name="TextBox 19"/>
            <p:cNvSpPr txBox="1">
              <a:spLocks/>
            </p:cNvSpPr>
            <p:nvPr/>
          </p:nvSpPr>
          <p:spPr>
            <a:xfrm>
              <a:off x="8652970" y="2929967"/>
              <a:ext cx="900000" cy="3099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 smtClean="0"/>
                <a:t>게임화면</a:t>
              </a:r>
              <a:endParaRPr lang="ko-KR" altLang="en-US" sz="1200" dirty="0"/>
            </a:p>
          </p:txBody>
        </p:sp>
      </p:grpSp>
      <p:cxnSp>
        <p:nvCxnSpPr>
          <p:cNvPr id="50" name="직선 연결선 49"/>
          <p:cNvCxnSpPr>
            <a:stCxn id="8" idx="3"/>
            <a:endCxn id="9" idx="1"/>
          </p:cNvCxnSpPr>
          <p:nvPr/>
        </p:nvCxnSpPr>
        <p:spPr>
          <a:xfrm flipV="1">
            <a:off x="6535782" y="1681072"/>
            <a:ext cx="677398" cy="210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6" idx="2"/>
            <a:endCxn id="25" idx="0"/>
          </p:cNvCxnSpPr>
          <p:nvPr/>
        </p:nvCxnSpPr>
        <p:spPr>
          <a:xfrm>
            <a:off x="4572615" y="2890242"/>
            <a:ext cx="4276" cy="30166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" idx="0"/>
            <a:endCxn id="16" idx="2"/>
          </p:cNvCxnSpPr>
          <p:nvPr/>
        </p:nvCxnSpPr>
        <p:spPr>
          <a:xfrm flipV="1">
            <a:off x="3079654" y="2890242"/>
            <a:ext cx="1492961" cy="30771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1" idx="3"/>
            <a:endCxn id="12" idx="1"/>
          </p:cNvCxnSpPr>
          <p:nvPr/>
        </p:nvCxnSpPr>
        <p:spPr>
          <a:xfrm>
            <a:off x="6567823" y="3959419"/>
            <a:ext cx="71069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7278514" y="3222944"/>
            <a:ext cx="828534" cy="1983277"/>
            <a:chOff x="7102903" y="3677111"/>
            <a:chExt cx="981471" cy="2349367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903" y="3677111"/>
              <a:ext cx="981471" cy="1744839"/>
            </a:xfrm>
            <a:prstGeom prst="rect">
              <a:avLst/>
            </a:prstGeom>
          </p:spPr>
        </p:pic>
        <p:sp>
          <p:nvSpPr>
            <p:cNvPr id="68" name="TextBox 67"/>
            <p:cNvSpPr txBox="1">
              <a:spLocks/>
            </p:cNvSpPr>
            <p:nvPr/>
          </p:nvSpPr>
          <p:spPr>
            <a:xfrm>
              <a:off x="7135880" y="5716578"/>
              <a:ext cx="900000" cy="3099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smtClean="0"/>
                <a:t>상점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>
            <a:stCxn id="16" idx="2"/>
            <a:endCxn id="11" idx="0"/>
          </p:cNvCxnSpPr>
          <p:nvPr/>
        </p:nvCxnSpPr>
        <p:spPr>
          <a:xfrm>
            <a:off x="4572615" y="2890242"/>
            <a:ext cx="1580941" cy="33270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97370" y="1539240"/>
            <a:ext cx="2695410" cy="4235148"/>
            <a:chOff x="969810" y="-937260"/>
            <a:chExt cx="2695410" cy="4235148"/>
          </a:xfrm>
        </p:grpSpPr>
        <p:sp>
          <p:nvSpPr>
            <p:cNvPr id="8" name="직사각형 7"/>
            <p:cNvSpPr/>
            <p:nvPr/>
          </p:nvSpPr>
          <p:spPr>
            <a:xfrm>
              <a:off x="969810" y="-937260"/>
              <a:ext cx="2695410" cy="3619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인트로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67515" y="2937888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intro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57700" y="1539240"/>
            <a:ext cx="7490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이미지 </a:t>
            </a:r>
            <a:r>
              <a:rPr lang="en-US" altLang="ko-KR" sz="2800" dirty="0" smtClean="0"/>
              <a:t>: introImageView.png</a:t>
            </a:r>
          </a:p>
          <a:p>
            <a:pPr marL="342900" indent="-342900">
              <a:buAutoNum type="arabicPeriod"/>
            </a:pPr>
            <a:r>
              <a:rPr lang="ko-KR" altLang="en-US" sz="2800" dirty="0" err="1" smtClean="0"/>
              <a:t>어플</a:t>
            </a:r>
            <a:r>
              <a:rPr lang="ko-KR" altLang="en-US" sz="2800" dirty="0" smtClean="0"/>
              <a:t> 시작화면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내부 이미지 저장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16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02920" y="1577340"/>
            <a:ext cx="2657882" cy="4179190"/>
            <a:chOff x="2270760" y="-228600"/>
            <a:chExt cx="2657882" cy="417919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760" y="-228600"/>
              <a:ext cx="2657882" cy="3609877"/>
            </a:xfrm>
            <a:prstGeom prst="rect">
              <a:avLst/>
            </a:prstGeom>
          </p:spPr>
        </p:pic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149701" y="3590590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smtClean="0"/>
                <a:t>시작화면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358640" y="1219200"/>
            <a:ext cx="7490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rabicPeriod"/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시작 버튼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레벨 표시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레벨 </a:t>
            </a:r>
            <a:r>
              <a:rPr lang="ko-KR" altLang="en-US" dirty="0" err="1" smtClean="0"/>
              <a:t>세팅버튼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아바타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오징어다리</a:t>
            </a:r>
            <a:r>
              <a:rPr lang="en-US" altLang="ko-KR" dirty="0" smtClean="0"/>
              <a:t>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 타이틀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err="1" smtClean="0"/>
              <a:t>데이타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2920" y="1588597"/>
            <a:ext cx="702454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셋팅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1854972" y="1588597"/>
            <a:ext cx="615422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아바타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1202378" y="1588597"/>
            <a:ext cx="652593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Lv. N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성별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2470394" y="1588597"/>
            <a:ext cx="690408" cy="35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Coin </a:t>
            </a:r>
            <a:r>
              <a:rPr lang="en-US" altLang="ko-KR" sz="1100" dirty="0" smtClean="0"/>
              <a:t>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31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4492" y="1432914"/>
            <a:ext cx="2864028" cy="4636037"/>
            <a:chOff x="4001592" y="-205386"/>
            <a:chExt cx="2864028" cy="46360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592" y="-205386"/>
              <a:ext cx="2864028" cy="4005763"/>
            </a:xfrm>
            <a:prstGeom prst="rect">
              <a:avLst/>
            </a:prstGeom>
          </p:spPr>
        </p:pic>
        <p:sp>
          <p:nvSpPr>
            <p:cNvPr id="4" name="TextBox 3"/>
            <p:cNvSpPr txBox="1">
              <a:spLocks noChangeAspect="1"/>
            </p:cNvSpPr>
            <p:nvPr/>
          </p:nvSpPr>
          <p:spPr>
            <a:xfrm>
              <a:off x="4983606" y="4070651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smtClean="0"/>
                <a:t>여성선택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742379" y="836673"/>
            <a:ext cx="74904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구성 </a:t>
            </a:r>
            <a:r>
              <a:rPr lang="en-US" altLang="ko-KR" sz="1600" dirty="0" smtClean="0"/>
              <a:t>: </a:t>
            </a:r>
          </a:p>
          <a:p>
            <a:pPr lvl="1"/>
            <a:r>
              <a:rPr lang="ko-KR" altLang="en-US" sz="1600" dirty="0" smtClean="0"/>
              <a:t>남자 버튼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여자 버튼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텍스트 이미지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후보 </a:t>
            </a:r>
            <a:r>
              <a:rPr lang="en-US" altLang="ko-KR" sz="1600" dirty="0" smtClean="0"/>
              <a:t>1, 2, 3 / </a:t>
            </a:r>
            <a:r>
              <a:rPr lang="ko-KR" altLang="en-US" sz="1600" dirty="0" smtClean="0"/>
              <a:t>실루엣 이미지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선택된 이미지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후보 별 설명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뒤로 버튼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ios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ver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성별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남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녀 데이터 저장</a:t>
            </a:r>
            <a:endParaRPr lang="en-US" altLang="ko-KR" sz="1600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후보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선택한 후보 데이터 저장</a:t>
            </a:r>
            <a:endParaRPr lang="en-US" altLang="ko-KR" sz="1600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 smtClean="0"/>
              <a:t>난이도 기획 </a:t>
            </a:r>
            <a:r>
              <a:rPr lang="en-US" altLang="ko-KR" sz="1600" dirty="0" smtClean="0"/>
              <a:t>: </a:t>
            </a:r>
          </a:p>
          <a:p>
            <a:pPr lvl="1"/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516506" y="1790700"/>
            <a:ext cx="900000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16506" y="1790700"/>
            <a:ext cx="441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598"/>
              </p:ext>
            </p:extLst>
          </p:nvPr>
        </p:nvGraphicFramePr>
        <p:xfrm>
          <a:off x="3742379" y="3723215"/>
          <a:ext cx="773569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924"/>
                <a:gridCol w="1933924"/>
                <a:gridCol w="1933924"/>
                <a:gridCol w="19339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Lv.</a:t>
                      </a:r>
                      <a:r>
                        <a:rPr lang="en-US" altLang="ko-KR" baseline="0" dirty="0" smtClean="0"/>
                        <a:t> 1(</a:t>
                      </a:r>
                      <a:r>
                        <a:rPr lang="ko-KR" altLang="en-US" baseline="0" dirty="0" smtClean="0"/>
                        <a:t>외모 중상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Lv.</a:t>
                      </a:r>
                      <a:r>
                        <a:rPr lang="en-US" altLang="ko-KR" baseline="0" dirty="0" smtClean="0"/>
                        <a:t> 2 ( </a:t>
                      </a:r>
                      <a:r>
                        <a:rPr lang="ko-KR" altLang="en-US" baseline="0" dirty="0" smtClean="0"/>
                        <a:t>외모 상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Lv.</a:t>
                      </a:r>
                      <a:r>
                        <a:rPr lang="en-US" altLang="ko-KR" baseline="0" dirty="0" smtClean="0"/>
                        <a:t> 3 (</a:t>
                      </a:r>
                      <a:r>
                        <a:rPr lang="ko-KR" altLang="en-US" baseline="0" dirty="0" smtClean="0"/>
                        <a:t>외모 최상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1:30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O(30</a:t>
                      </a:r>
                      <a:r>
                        <a:rPr lang="ko-KR" altLang="en-US" dirty="0" smtClean="0"/>
                        <a:t>초 이후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(10</a:t>
                      </a:r>
                      <a:r>
                        <a:rPr lang="ko-KR" altLang="en-US" dirty="0" smtClean="0"/>
                        <a:t>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O(1</a:t>
                      </a:r>
                      <a:r>
                        <a:rPr lang="ko-KR" altLang="en-US" dirty="0" smtClean="0"/>
                        <a:t>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코인 계산법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 </a:t>
                      </a:r>
                      <a:r>
                        <a:rPr lang="en-US" altLang="ko-KR" dirty="0" smtClean="0"/>
                        <a:t>/ 5 X Stage(S/F)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실패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 smtClean="0"/>
                        <a:t>: ½ </a:t>
                      </a:r>
                      <a:r>
                        <a:rPr lang="ko-KR" altLang="en-US" sz="1600" baseline="0" dirty="0" smtClean="0"/>
                        <a:t>배 코인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성공 </a:t>
                      </a:r>
                      <a:r>
                        <a:rPr lang="en-US" altLang="ko-KR" sz="1600" dirty="0" smtClean="0"/>
                        <a:t>: 1 </a:t>
                      </a:r>
                      <a:r>
                        <a:rPr lang="ko-KR" altLang="en-US" sz="1600" dirty="0" smtClean="0"/>
                        <a:t>배 코인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실패 </a:t>
                      </a:r>
                      <a:r>
                        <a:rPr lang="en-US" altLang="ko-KR" sz="1600" dirty="0" smtClean="0"/>
                        <a:t>: ½ </a:t>
                      </a:r>
                      <a:r>
                        <a:rPr lang="ko-KR" altLang="en-US" sz="1600" dirty="0" smtClean="0"/>
                        <a:t>배 코인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성공 </a:t>
                      </a:r>
                      <a:r>
                        <a:rPr lang="en-US" altLang="ko-KR" sz="1600" dirty="0" smtClean="0"/>
                        <a:t>: 1.5 </a:t>
                      </a:r>
                      <a:r>
                        <a:rPr lang="ko-KR" altLang="en-US" sz="1600" dirty="0" smtClean="0"/>
                        <a:t>배 코인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실패 </a:t>
                      </a:r>
                      <a:r>
                        <a:rPr lang="en-US" altLang="ko-KR" sz="1600" dirty="0" smtClean="0"/>
                        <a:t>: ½ </a:t>
                      </a:r>
                      <a:r>
                        <a:rPr lang="ko-KR" altLang="en-US" sz="1600" dirty="0" smtClean="0"/>
                        <a:t>배 코인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성공 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en-US" altLang="ko-KR" sz="1600" baseline="0" dirty="0" smtClean="0"/>
                        <a:t> 2 </a:t>
                      </a:r>
                      <a:r>
                        <a:rPr lang="ko-KR" altLang="en-US" sz="1600" baseline="0" dirty="0" smtClean="0"/>
                        <a:t>배 코인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42901" y="1246993"/>
            <a:ext cx="2910612" cy="4494424"/>
            <a:chOff x="8282941" y="484993"/>
            <a:chExt cx="2910612" cy="449442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2941" y="484993"/>
              <a:ext cx="2910612" cy="3926988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/>
            </p:cNvSpPr>
            <p:nvPr/>
          </p:nvSpPr>
          <p:spPr>
            <a:xfrm>
              <a:off x="9288247" y="4619417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smtClean="0"/>
                <a:t>게임화면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58640" y="1219200"/>
            <a:ext cx="7490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rabicPeriod"/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Ready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Start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목숨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)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적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Point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일시정지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</a:t>
            </a:r>
            <a:r>
              <a:rPr lang="ko-KR" altLang="en-US" dirty="0" err="1" smtClean="0"/>
              <a:t>아바타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이상형 이미지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err="1" smtClean="0"/>
              <a:t>데이타</a:t>
            </a:r>
            <a:endParaRPr lang="en-US" altLang="ko-KR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3060" y="4499332"/>
            <a:ext cx="2918813" cy="67464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7593" y="1463040"/>
            <a:ext cx="2689487" cy="4448862"/>
            <a:chOff x="9952093" y="-1120140"/>
            <a:chExt cx="2689487" cy="44488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093" y="-1120140"/>
              <a:ext cx="2689487" cy="3815618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0846836" y="2968722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smtClean="0"/>
                <a:t>승리화면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58640" y="1219200"/>
            <a:ext cx="749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rabicPeriod"/>
            </a:pP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Win / Fail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Retry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돌아가는 버튼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획득한 </a:t>
            </a:r>
            <a:r>
              <a:rPr lang="ko-KR" altLang="en-US" dirty="0" err="1" smtClean="0"/>
              <a:t>코인뜨는</a:t>
            </a:r>
            <a:r>
              <a:rPr lang="ko-KR" altLang="en-US" dirty="0" smtClean="0"/>
              <a:t> 곳</a:t>
            </a: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428750" lvl="2" indent="-5143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err="1" smtClean="0"/>
              <a:t>데이타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512336" y="4481166"/>
            <a:ext cx="900000" cy="34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획득코인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138458" y="4936700"/>
            <a:ext cx="884122" cy="568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재시작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2101384" y="4914581"/>
            <a:ext cx="884122" cy="568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17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86740" y="1485900"/>
            <a:ext cx="2853238" cy="4577619"/>
            <a:chOff x="586740" y="1485900"/>
            <a:chExt cx="2853238" cy="4577619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1563359" y="5703519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/>
                <a:t>Setting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6740" y="1485900"/>
              <a:ext cx="2853238" cy="39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셋팅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4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4381" y="1489089"/>
            <a:ext cx="2804160" cy="4467750"/>
            <a:chOff x="754381" y="1489089"/>
            <a:chExt cx="2804160" cy="44677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1" y="1489089"/>
              <a:ext cx="2804160" cy="3696642"/>
            </a:xfrm>
            <a:prstGeom prst="rect">
              <a:avLst/>
            </a:prstGeom>
          </p:spPr>
        </p:pic>
        <p:sp>
          <p:nvSpPr>
            <p:cNvPr id="4" name="TextBox 3"/>
            <p:cNvSpPr txBox="1">
              <a:spLocks/>
            </p:cNvSpPr>
            <p:nvPr/>
          </p:nvSpPr>
          <p:spPr>
            <a:xfrm>
              <a:off x="1706461" y="5596839"/>
              <a:ext cx="900000" cy="3600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 err="1" smtClean="0"/>
                <a:t>아바타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248</Words>
  <Application>Microsoft Office PowerPoint</Application>
  <PresentationFormat>와이드스크린</PresentationFormat>
  <Paragraphs>110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훈남오징어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훈남오징어 스토리보드</dc:title>
  <dc:creator>SONG</dc:creator>
  <cp:lastModifiedBy>SONG</cp:lastModifiedBy>
  <cp:revision>28</cp:revision>
  <dcterms:created xsi:type="dcterms:W3CDTF">2016-11-23T05:18:55Z</dcterms:created>
  <dcterms:modified xsi:type="dcterms:W3CDTF">2016-11-28T07:19:10Z</dcterms:modified>
</cp:coreProperties>
</file>