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70" r:id="rId8"/>
    <p:sldId id="269" r:id="rId9"/>
    <p:sldId id="268" r:id="rId10"/>
    <p:sldId id="267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43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6F449-E909-49DA-80FB-290F68A2825D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F7B69-9825-4F47-8DB5-3249C1248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3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3168C5-AFAF-4966-8F4D-96D6CBCEE386}" type="datetimeFigureOut">
              <a:rPr lang="ko-KR" altLang="en-US" smtClean="0"/>
              <a:t>2016-10-12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0523687-8CFF-44DA-BA25-E4ACE59ED6D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amsung-pc\Desktop\ff9258425ff25db7b64cbdf7d721f1d5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6" y="188640"/>
            <a:ext cx="5760642" cy="432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1794" y="6021288"/>
            <a:ext cx="8956576" cy="1635968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</a:rPr>
              <a:t>Team name : God of Mobile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1400" dirty="0" smtClean="0">
                <a:solidFill>
                  <a:schemeClr val="bg1"/>
                </a:solidFill>
              </a:rPr>
              <a:t>32122624 </a:t>
            </a:r>
            <a:r>
              <a:rPr lang="ko-KR" altLang="en-US" sz="1400" dirty="0" smtClean="0">
                <a:solidFill>
                  <a:schemeClr val="bg1"/>
                </a:solidFill>
              </a:rPr>
              <a:t>송현관</a:t>
            </a:r>
            <a:r>
              <a:rPr lang="en-US" altLang="ko-KR" sz="1400" dirty="0" smtClean="0">
                <a:solidFill>
                  <a:schemeClr val="bg1"/>
                </a:solidFill>
              </a:rPr>
              <a:t>, 32122615 </a:t>
            </a:r>
            <a:r>
              <a:rPr lang="ko-KR" altLang="en-US" sz="1400" dirty="0" smtClean="0">
                <a:solidFill>
                  <a:schemeClr val="bg1"/>
                </a:solidFill>
              </a:rPr>
              <a:t>김순철</a:t>
            </a:r>
            <a:r>
              <a:rPr lang="en-US" altLang="ko-KR" sz="1400" dirty="0" smtClean="0">
                <a:solidFill>
                  <a:schemeClr val="bg1"/>
                </a:solidFill>
              </a:rPr>
              <a:t>, 32122621 </a:t>
            </a:r>
            <a:r>
              <a:rPr lang="ko-KR" altLang="en-US" sz="1400" dirty="0" smtClean="0">
                <a:solidFill>
                  <a:schemeClr val="bg1"/>
                </a:solidFill>
              </a:rPr>
              <a:t>박현우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8137" y="40050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4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(Handsome Squid)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report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9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(5) Application View (simple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 descr="C:\Users\samsung-pc\Desktop\docoss_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1268760"/>
            <a:ext cx="7184876" cy="53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076056" y="2780928"/>
            <a:ext cx="2160240" cy="2016224"/>
            <a:chOff x="5004048" y="2780928"/>
            <a:chExt cx="2160240" cy="2016224"/>
          </a:xfrm>
        </p:grpSpPr>
        <p:pic>
          <p:nvPicPr>
            <p:cNvPr id="2053" name="Picture 5" descr="C:\Users\samsung-pc\Desktop\현우\[수업관련]\3-화 수 (모바일 프로그래밍1)\기타 이미지들\i1367117240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916" y="2834952"/>
              <a:ext cx="1866503" cy="1866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5004048" y="2780928"/>
              <a:ext cx="2160240" cy="201622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43808" y="4753934"/>
            <a:ext cx="432062" cy="403257"/>
            <a:chOff x="5004048" y="2780928"/>
            <a:chExt cx="2160240" cy="201622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004048" y="2780928"/>
              <a:ext cx="2160240" cy="201622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5" descr="C:\Users\samsung-pc\Desktop\현우\[수업관련]\3-화 수 (모바일 프로그래밍1)\기타 이미지들\i13671172404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916" y="2834952"/>
              <a:ext cx="1866503" cy="1866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292080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Handsome Squid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843808" y="2834952"/>
            <a:ext cx="2376264" cy="1929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275870" y="4797152"/>
            <a:ext cx="2088218" cy="34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20072" y="537321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Accomplishment of Game</a:t>
            </a:r>
          </a:p>
          <a:p>
            <a:r>
              <a:rPr lang="en-US" altLang="ko-KR" dirty="0" smtClean="0"/>
              <a:t>1 To give ‘</a:t>
            </a:r>
            <a:r>
              <a:rPr lang="en-US" altLang="ko-KR" dirty="0" err="1" smtClean="0"/>
              <a:t>tickt</a:t>
            </a:r>
            <a:r>
              <a:rPr lang="en-US" altLang="ko-KR" dirty="0" smtClean="0"/>
              <a:t>’ to be able to date with girl</a:t>
            </a:r>
          </a:p>
          <a:p>
            <a:r>
              <a:rPr lang="en-US" altLang="ko-KR" dirty="0" smtClean="0"/>
              <a:t>2 To give ‘chance’ to talk with </a:t>
            </a:r>
            <a:r>
              <a:rPr lang="en-US" altLang="ko-KR" dirty="0" err="1" smtClean="0"/>
              <a:t>idole</a:t>
            </a:r>
            <a:r>
              <a:rPr lang="en-US" altLang="ko-KR" dirty="0" smtClean="0"/>
              <a:t>/actor</a:t>
            </a:r>
          </a:p>
        </p:txBody>
      </p:sp>
    </p:spTree>
    <p:extLst>
      <p:ext uri="{BB962C8B-B14F-4D97-AF65-F5344CB8AC3E}">
        <p14:creationId xmlns:p14="http://schemas.microsoft.com/office/powerpoint/2010/main" val="16143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72400" cy="1143000"/>
          </a:xfrm>
        </p:spPr>
        <p:txBody>
          <a:bodyPr/>
          <a:lstStyle/>
          <a:p>
            <a:pPr algn="ctr"/>
            <a:r>
              <a:rPr lang="en-US" altLang="ko-KR" dirty="0" smtClean="0"/>
              <a:t>Thank you very much</a:t>
            </a:r>
            <a:endParaRPr lang="ko-KR" altLang="en-US" dirty="0"/>
          </a:p>
        </p:txBody>
      </p:sp>
      <p:pic>
        <p:nvPicPr>
          <p:cNvPr id="7170" name="Picture 2" descr="C:\Users\samsung-pc\Desktop\larg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8419" y="260648"/>
            <a:ext cx="77724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(1)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Introduction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We will Introduce about  </a:t>
            </a:r>
            <a:r>
              <a:rPr lang="en-US" altLang="ko-KR" sz="2000" dirty="0" err="1" smtClean="0"/>
              <a:t>members’s</a:t>
            </a:r>
            <a:r>
              <a:rPr lang="en-US" altLang="ko-KR" sz="2000" dirty="0" smtClean="0"/>
              <a:t>  charge</a:t>
            </a:r>
          </a:p>
          <a:p>
            <a:r>
              <a:rPr lang="en-US" altLang="ko-KR" sz="3600" dirty="0" smtClean="0"/>
              <a:t>Finding the problem</a:t>
            </a:r>
          </a:p>
          <a:p>
            <a:pPr marL="0" indent="0">
              <a:buNone/>
            </a:pPr>
            <a:r>
              <a:rPr lang="en-US" altLang="ko-KR" sz="2000" dirty="0" smtClean="0"/>
              <a:t>       Be going to show the 2 main thoughts building the planning</a:t>
            </a:r>
          </a:p>
          <a:p>
            <a:r>
              <a:rPr lang="en-US" altLang="ko-KR" sz="3600" dirty="0" smtClean="0"/>
              <a:t>Making the solution</a:t>
            </a:r>
          </a:p>
          <a:p>
            <a:pPr marL="0" indent="0">
              <a:buNone/>
            </a:pPr>
            <a:r>
              <a:rPr lang="en-US" altLang="ko-KR" sz="2000" dirty="0" smtClean="0"/>
              <a:t>       Be going </a:t>
            </a:r>
            <a:r>
              <a:rPr lang="en-US" altLang="ko-KR" sz="2000" dirty="0"/>
              <a:t>to show the </a:t>
            </a:r>
            <a:r>
              <a:rPr lang="en-US" altLang="ko-KR" sz="2000" dirty="0" smtClean="0"/>
              <a:t>solution (</a:t>
            </a:r>
            <a:r>
              <a:rPr lang="en-US" altLang="ko-KR" sz="2000" dirty="0" err="1" smtClean="0"/>
              <a:t>cretical</a:t>
            </a:r>
            <a:r>
              <a:rPr lang="en-US" altLang="ko-KR" sz="2000" dirty="0" smtClean="0"/>
              <a:t> viewpoint)</a:t>
            </a:r>
          </a:p>
          <a:p>
            <a:r>
              <a:rPr lang="en-US" altLang="ko-KR" sz="3600" dirty="0" smtClean="0"/>
              <a:t>Team Schedule &amp; Application  Consist</a:t>
            </a:r>
          </a:p>
          <a:p>
            <a:pPr marL="0" indent="0">
              <a:buNone/>
            </a:pPr>
            <a:r>
              <a:rPr lang="en-US" altLang="ko-KR" sz="2000" dirty="0" smtClean="0"/>
              <a:t>       Be going to show the way to make this app/game and play it</a:t>
            </a:r>
            <a:endParaRPr lang="ko-KR" altLang="en-US" sz="4400" dirty="0"/>
          </a:p>
        </p:txBody>
      </p:sp>
      <p:pic>
        <p:nvPicPr>
          <p:cNvPr id="4098" name="Picture 2" descr="C:\Users\samsung-pc\Desktop\i136711724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29047" cy="162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41896"/>
            <a:ext cx="77724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(2) Introduction : G.O.M.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71600" y="1484784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Member introduction of G.O.M. </a:t>
            </a:r>
          </a:p>
          <a:p>
            <a:pPr marL="0" indent="0">
              <a:buNone/>
            </a:pPr>
            <a:endParaRPr lang="en-US" altLang="ko-KR" sz="700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송현관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총괄 </a:t>
            </a:r>
            <a:r>
              <a:rPr lang="en-US" altLang="ko-KR" sz="1800" dirty="0" smtClean="0"/>
              <a:t>/ </a:t>
            </a:r>
            <a:r>
              <a:rPr lang="ko-KR" altLang="en-US" sz="1800" dirty="0" err="1" smtClean="0"/>
              <a:t>주개발자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b="1" dirty="0" smtClean="0"/>
              <a:t>   Hyun </a:t>
            </a:r>
            <a:r>
              <a:rPr lang="en-US" altLang="ko-KR" b="1" dirty="0" err="1" smtClean="0"/>
              <a:t>Gwan</a:t>
            </a:r>
            <a:r>
              <a:rPr lang="en-US" altLang="ko-KR" b="1" dirty="0" smtClean="0"/>
              <a:t> Song  :  total operation 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           main development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김순철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기획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서브개발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시장조사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b="1" dirty="0" smtClean="0"/>
              <a:t>   Soon </a:t>
            </a:r>
            <a:r>
              <a:rPr lang="en-US" altLang="ko-KR" b="1" dirty="0" err="1" smtClean="0"/>
              <a:t>Cheol</a:t>
            </a:r>
            <a:r>
              <a:rPr lang="en-US" altLang="ko-KR" b="1" dirty="0" smtClean="0"/>
              <a:t> Kim    :  planning  with development support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                        market research</a:t>
            </a:r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박현우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기획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서브개발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디자인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b="1" dirty="0" smtClean="0"/>
              <a:t>   Hyun Woo Park     : planning with development support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                                       Application UI &amp; resource design</a:t>
            </a:r>
            <a:endParaRPr lang="en-US" altLang="ko-KR" b="1" dirty="0"/>
          </a:p>
        </p:txBody>
      </p:sp>
      <p:pic>
        <p:nvPicPr>
          <p:cNvPr id="2051" name="Picture 3" descr="C:\Users\samsung-pc\Desktop\i136711724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756" y="332656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(3) Problem 1</a:t>
            </a:r>
            <a:endParaRPr lang="ko-KR" altLang="en-US" sz="3600" dirty="0"/>
          </a:p>
        </p:txBody>
      </p:sp>
      <p:pic>
        <p:nvPicPr>
          <p:cNvPr id="5122" name="Picture 2" descr="C:\Users\samsung-pc\Desktop\Wasting-Time-Social-Med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05469"/>
            <a:ext cx="277018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amsung-pc\Desktop\man-using-mobile-370x2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4515"/>
            <a:ext cx="4422378" cy="27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5013176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A new Game For</a:t>
            </a:r>
          </a:p>
          <a:p>
            <a:r>
              <a:rPr lang="en-US" altLang="ko-KR" sz="4000" b="1" dirty="0" smtClean="0"/>
              <a:t>           Using “Spare Time”</a:t>
            </a:r>
          </a:p>
        </p:txBody>
      </p:sp>
    </p:spTree>
    <p:extLst>
      <p:ext uri="{BB962C8B-B14F-4D97-AF65-F5344CB8AC3E}">
        <p14:creationId xmlns:p14="http://schemas.microsoft.com/office/powerpoint/2010/main" val="3525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660" y="26064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(3) Problem 2</a:t>
            </a:r>
            <a:endParaRPr lang="ko-KR" altLang="en-US" sz="2000" dirty="0"/>
          </a:p>
        </p:txBody>
      </p:sp>
      <p:pic>
        <p:nvPicPr>
          <p:cNvPr id="3075" name="Picture 3" descr="C:\Users\samsung-pc\Desktop\1000037858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1948"/>
            <a:ext cx="4215004" cy="26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amsung-pc\Desktop\1000037858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08" y="2341948"/>
            <a:ext cx="4191167" cy="265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5159784"/>
            <a:ext cx="763284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“You are totally a squid.”</a:t>
            </a:r>
            <a:endParaRPr lang="ko-KR" alt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1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67744" y="1628800"/>
            <a:ext cx="4176464" cy="128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(4) Solution  </a:t>
            </a:r>
            <a:r>
              <a:rPr lang="en-US" altLang="ko-KR" sz="2000" u="sng" dirty="0" smtClean="0"/>
              <a:t>Mobile </a:t>
            </a:r>
            <a:r>
              <a:rPr lang="en-US" altLang="ko-KR" sz="2000" u="sng" dirty="0"/>
              <a:t>game </a:t>
            </a:r>
            <a:r>
              <a:rPr lang="en-US" altLang="ko-KR" sz="2000" u="sng" dirty="0" smtClean="0"/>
              <a:t>: Cheer up everyone!  </a:t>
            </a:r>
            <a:endParaRPr lang="ko-KR" altLang="en-US" sz="2000" dirty="0"/>
          </a:p>
        </p:txBody>
      </p:sp>
      <p:pic>
        <p:nvPicPr>
          <p:cNvPr id="6146" name="Picture 2" descr="C:\Users\samsung-pc\Desktop\d744214615babb0accf08a110e59ece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20" y="2852936"/>
            <a:ext cx="3798203" cy="379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msung-pc\Desktop\emot_003_x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75365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95736" y="1772815"/>
            <a:ext cx="4320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Cheer up Game!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Handsome squid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35896" y="4221088"/>
            <a:ext cx="1728192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(4) Solution  </a:t>
            </a:r>
            <a:r>
              <a:rPr lang="en-US" altLang="ko-KR" sz="2000" u="sng" dirty="0" smtClean="0"/>
              <a:t>Application initial setting  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2132856"/>
            <a:ext cx="2448272" cy="3600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71416" y="2132856"/>
            <a:ext cx="2448272" cy="36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52120" y="2112268"/>
            <a:ext cx="2448272" cy="3600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6915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view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01492" y="16915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Game view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165925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Score view &amp; Settings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079612" y="275330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422108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4797152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75856" y="2276872"/>
            <a:ext cx="20578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4941168"/>
            <a:ext cx="9417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91980" y="4941168"/>
            <a:ext cx="9417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96136" y="2420888"/>
            <a:ext cx="2088232" cy="8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96136" y="3365376"/>
            <a:ext cx="2088232" cy="16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51620" y="3042210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Main</a:t>
            </a:r>
          </a:p>
          <a:p>
            <a:pPr algn="ctr"/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image</a:t>
            </a:r>
            <a:endParaRPr lang="ko-KR" altLang="en-US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427335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Play the game button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8368" y="4859287"/>
            <a:ext cx="1911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Go to the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setting view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75856" y="493187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User’s</a:t>
            </a:r>
          </a:p>
          <a:p>
            <a:r>
              <a:rPr lang="en-US" altLang="ko-KR" dirty="0" smtClean="0"/>
              <a:t>energy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5856" y="292494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Background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to play game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5856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 bar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7984" y="494290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Item</a:t>
            </a:r>
          </a:p>
          <a:p>
            <a:r>
              <a:rPr lang="en-US" altLang="ko-KR" dirty="0" smtClean="0"/>
              <a:t>box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52" y="2467416"/>
            <a:ext cx="16561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Settings</a:t>
            </a:r>
          </a:p>
          <a:p>
            <a:r>
              <a:rPr lang="en-US" altLang="ko-KR" sz="1400" dirty="0" smtClean="0"/>
              <a:t>-sound</a:t>
            </a:r>
          </a:p>
          <a:p>
            <a:r>
              <a:rPr lang="en-US" altLang="ko-KR" sz="1400" dirty="0" smtClean="0"/>
              <a:t>-speed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940152" y="3501008"/>
            <a:ext cx="16561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Score </a:t>
            </a:r>
            <a:r>
              <a:rPr lang="en-US" altLang="ko-KR" dirty="0" err="1" smtClean="0"/>
              <a:t>viw</a:t>
            </a:r>
            <a:r>
              <a:rPr lang="en-US" altLang="ko-KR" dirty="0" smtClean="0"/>
              <a:t> box</a:t>
            </a:r>
          </a:p>
          <a:p>
            <a:r>
              <a:rPr lang="en-US" altLang="ko-KR" sz="1400" dirty="0" smtClean="0"/>
              <a:t>: From large score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to low score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16216" y="5167064"/>
            <a:ext cx="1368152" cy="42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06226" y="4941168"/>
            <a:ext cx="198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sz="1400" dirty="0" smtClean="0"/>
              <a:t>Go back button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55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sung-pc\Desktop\3-화 수 (모바일 프로그래밍1)\20160921_스케쥴정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6" y="867544"/>
            <a:ext cx="7344816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5</a:t>
            </a:r>
            <a:r>
              <a:rPr lang="en-US" altLang="ko-KR" dirty="0" smtClean="0"/>
              <a:t>) Schedule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1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(5) Application View (simple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91680" y="1196752"/>
            <a:ext cx="5328592" cy="5328593"/>
            <a:chOff x="3739553" y="404665"/>
            <a:chExt cx="6377063" cy="6120680"/>
          </a:xfrm>
        </p:grpSpPr>
        <p:pic>
          <p:nvPicPr>
            <p:cNvPr id="1027" name="Picture 3" descr="C:\Users\samsung-pc\Desktop\48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9553" y="404665"/>
              <a:ext cx="6377063" cy="612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amsung-pc\Desktop\현우\[수업관련]\3-화 수 (모바일 프로그래밍1)\기타 이미지들\제목 없음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3225" y="1196752"/>
              <a:ext cx="2878984" cy="417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samsung-pc\Desktop\74f609e184c82c38dbd50dc84f69706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70" y="3223534"/>
            <a:ext cx="686842" cy="9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275856" y="1913654"/>
            <a:ext cx="2086496" cy="3399526"/>
            <a:chOff x="3275856" y="1913654"/>
            <a:chExt cx="2086496" cy="3399526"/>
          </a:xfrm>
        </p:grpSpPr>
        <p:pic>
          <p:nvPicPr>
            <p:cNvPr id="1030" name="Picture 6" descr="C:\Users\samsung-pc\Desktop\현우\[수업관련]\3-화 수 (모바일 프로그래밍1)\기타 이미지들\몬스터_훈남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04048" y="2419106"/>
              <a:ext cx="358304" cy="80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samsung-pc\Desktop\현우\[수업관련]\3-화 수 (모바일 프로그래밍1)\기타 이미지들\몬스터_훈남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5856" y="2395626"/>
              <a:ext cx="358304" cy="80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:\Users\samsung-pc\Desktop\현우\[수업관련]\3-화 수 (모바일 프로그래밍1)\기타 이미지들\몬스터_훈남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35996" y="1913654"/>
              <a:ext cx="358304" cy="80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:\Users\samsung-pc\Desktop\현우\[수업관련]\3-화 수 (모바일 프로그래밍1)\기타 이미지들\몬스터_훈남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55008" y="3704324"/>
              <a:ext cx="358304" cy="80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C:\Users\samsung-pc\Desktop\현우\[수업관련]\3-화 수 (모바일 프로그래밍1)\기타 이미지들\몬스터_훈남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77296" y="3704324"/>
              <a:ext cx="358304" cy="80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samsung-pc\Desktop\현우\[수업관련]\3-화 수 (모바일 프로그래밍1)\기타 이미지들\몬스터_훈남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08070" y="4508752"/>
              <a:ext cx="358304" cy="80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3104108" y="1998102"/>
            <a:ext cx="2534612" cy="3134987"/>
            <a:chOff x="3152433" y="2085802"/>
            <a:chExt cx="2534612" cy="3134987"/>
          </a:xfrm>
        </p:grpSpPr>
        <p:pic>
          <p:nvPicPr>
            <p:cNvPr id="1032" name="Picture 8" descr="C:\Users\samsung-pc\Desktop\현우\[수업관련]\3-화 수 (모바일 프로그래밍1)\기타 이미지들\tumblr_n31hf401v61r6oew5o1_400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433" y="2580407"/>
              <a:ext cx="921097" cy="61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C:\Users\samsung-pc\Desktop\현우\[수업관련]\3-화 수 (모바일 프로그래밍1)\기타 이미지들\tumblr_n31hf401v61r6oew5o1_400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4363" y="2085802"/>
              <a:ext cx="921097" cy="61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C:\Users\samsung-pc\Desktop\현우\[수업관련]\3-화 수 (모바일 프로그래밍1)\기타 이미지들\tumblr_n31hf401v61r6oew5o1_400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651" y="2511496"/>
              <a:ext cx="921097" cy="61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C:\Users\samsung-pc\Desktop\현우\[수업관련]\3-화 수 (모바일 프로그래밍1)\기타 이미지들\tumblr_n31hf401v61r6oew5o1_400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948" y="3861048"/>
              <a:ext cx="921097" cy="61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samsung-pc\Desktop\현우\[수업관련]\3-화 수 (모바일 프로그래밍1)\기타 이미지들\tumblr_n31hf401v61r6oew5o1_400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814" y="4601142"/>
              <a:ext cx="921097" cy="61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C:\Users\samsung-pc\Desktop\현우\[수업관련]\3-화 수 (모바일 프로그래밍1)\기타 이미지들\tumblr_n31hf401v61r6oew5o1_400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611" y="3861047"/>
              <a:ext cx="921097" cy="61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1" name="Picture 7" descr="C:\Users\samsung-pc\Desktop\yay4b483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7728">
            <a:off x="3819327" y="3019224"/>
            <a:ext cx="5285322" cy="397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17394" y="3583318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505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♥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505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2232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Ⓐ </a:t>
            </a:r>
            <a:r>
              <a:rPr lang="en-US" altLang="ko-KR" dirty="0" smtClean="0"/>
              <a:t>Protect ideal girl on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middle of screen</a:t>
            </a:r>
          </a:p>
          <a:p>
            <a:r>
              <a:rPr lang="en-US" altLang="ko-KR" dirty="0" smtClean="0"/>
              <a:t>    from blue men who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appear randomly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Ⓑ </a:t>
            </a:r>
            <a:r>
              <a:rPr lang="en-US" altLang="ko-KR" dirty="0" smtClean="0"/>
              <a:t>Click the blue men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(well face guys).</a:t>
            </a:r>
          </a:p>
          <a:p>
            <a:endParaRPr lang="en-US" altLang="ko-KR" dirty="0"/>
          </a:p>
          <a:p>
            <a:r>
              <a:rPr lang="ko-KR" altLang="en-US" dirty="0" smtClean="0"/>
              <a:t>Ⓒ </a:t>
            </a:r>
            <a:r>
              <a:rPr lang="en-US" altLang="ko-KR" dirty="0" smtClean="0"/>
              <a:t>they change into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‘squids’ and are gone</a:t>
            </a:r>
          </a:p>
          <a:p>
            <a:endParaRPr lang="en-US" altLang="ko-KR" dirty="0"/>
          </a:p>
          <a:p>
            <a:r>
              <a:rPr lang="ko-KR" altLang="en-US" dirty="0" smtClean="0"/>
              <a:t>Ⓓ </a:t>
            </a:r>
            <a:r>
              <a:rPr lang="en-US" altLang="ko-KR" dirty="0" smtClean="0"/>
              <a:t>If you make them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disappear all until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time is over</a:t>
            </a:r>
          </a:p>
          <a:p>
            <a:r>
              <a:rPr lang="en-US" altLang="ko-KR" dirty="0" smtClean="0"/>
              <a:t>     then, mission is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completed</a:t>
            </a:r>
          </a:p>
          <a:p>
            <a:endParaRPr lang="en-US" altLang="ko-KR" dirty="0"/>
          </a:p>
          <a:p>
            <a:r>
              <a:rPr lang="ko-KR" altLang="en-US" dirty="0" smtClean="0"/>
              <a:t>Ⓔ  </a:t>
            </a:r>
            <a:r>
              <a:rPr lang="en-US" altLang="ko-KR" dirty="0" smtClean="0"/>
              <a:t>You can get  great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accomplishment as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degree.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1196752"/>
            <a:ext cx="244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+) Item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positive effect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: time increase.</a:t>
            </a:r>
          </a:p>
          <a:p>
            <a:r>
              <a:rPr lang="en-US" altLang="ko-KR" dirty="0" smtClean="0"/>
              <a:t>     - negative effect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: time decrease.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+)  the way of level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development</a:t>
            </a:r>
          </a:p>
          <a:p>
            <a:r>
              <a:rPr lang="en-US" altLang="ko-KR" dirty="0" smtClean="0"/>
              <a:t>       : making different way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to finish game.</a:t>
            </a:r>
          </a:p>
        </p:txBody>
      </p:sp>
    </p:spTree>
    <p:extLst>
      <p:ext uri="{BB962C8B-B14F-4D97-AF65-F5344CB8AC3E}">
        <p14:creationId xmlns:p14="http://schemas.microsoft.com/office/powerpoint/2010/main" val="392707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350</TotalTime>
  <Words>403</Words>
  <Application>Microsoft Office PowerPoint</Application>
  <PresentationFormat>화면 슬라이드 쇼(4:3)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균형</vt:lpstr>
      <vt:lpstr> (Handsome Squid) planning report</vt:lpstr>
      <vt:lpstr>(1) contents</vt:lpstr>
      <vt:lpstr>(2) Introduction : G.O.M.</vt:lpstr>
      <vt:lpstr>(3) Problem 1</vt:lpstr>
      <vt:lpstr>(3) Problem 2</vt:lpstr>
      <vt:lpstr>(4) Solution  Mobile game : Cheer up everyone!  </vt:lpstr>
      <vt:lpstr>(4) Solution  Application initial setting  </vt:lpstr>
      <vt:lpstr>(5) Schedule</vt:lpstr>
      <vt:lpstr>(5) Application View (simple ver)</vt:lpstr>
      <vt:lpstr>(5) Application View (simple ver)</vt:lpstr>
      <vt:lpstr>Thank you very much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samsung-pc</dc:creator>
  <cp:lastModifiedBy>samsung-pc</cp:lastModifiedBy>
  <cp:revision>64</cp:revision>
  <dcterms:created xsi:type="dcterms:W3CDTF">2016-10-01T12:49:15Z</dcterms:created>
  <dcterms:modified xsi:type="dcterms:W3CDTF">2016-10-12T12:24:20Z</dcterms:modified>
</cp:coreProperties>
</file>