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350EAC-B651-4C9A-A38F-51B3884C66D0}" type="datetimeFigureOut">
              <a:rPr lang="en-PH" smtClean="0"/>
              <a:t>12/04/2019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06496F4-AF28-4E6B-BDEF-B50C840A14DD}" type="slidenum">
              <a:rPr lang="en-PH" smtClean="0"/>
              <a:t>‹#›</a:t>
            </a:fld>
            <a:endParaRPr lang="en-PH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89788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50EAC-B651-4C9A-A38F-51B3884C66D0}" type="datetimeFigureOut">
              <a:rPr lang="en-PH" smtClean="0"/>
              <a:t>12/04/2019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496F4-AF28-4E6B-BDEF-B50C840A14D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75167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50EAC-B651-4C9A-A38F-51B3884C66D0}" type="datetimeFigureOut">
              <a:rPr lang="en-PH" smtClean="0"/>
              <a:t>12/04/2019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496F4-AF28-4E6B-BDEF-B50C840A14D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836333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50EAC-B651-4C9A-A38F-51B3884C66D0}" type="datetimeFigureOut">
              <a:rPr lang="en-PH" smtClean="0"/>
              <a:t>12/04/2019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496F4-AF28-4E6B-BDEF-B50C840A14D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789549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350EAC-B651-4C9A-A38F-51B3884C66D0}" type="datetimeFigureOut">
              <a:rPr lang="en-PH" smtClean="0"/>
              <a:t>12/04/2019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06496F4-AF28-4E6B-BDEF-B50C840A14DD}" type="slidenum">
              <a:rPr lang="en-PH" smtClean="0"/>
              <a:t>‹#›</a:t>
            </a:fld>
            <a:endParaRPr lang="en-PH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4349405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50EAC-B651-4C9A-A38F-51B3884C66D0}" type="datetimeFigureOut">
              <a:rPr lang="en-PH" smtClean="0"/>
              <a:t>12/04/2019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496F4-AF28-4E6B-BDEF-B50C840A14D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1805918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50EAC-B651-4C9A-A38F-51B3884C66D0}" type="datetimeFigureOut">
              <a:rPr lang="en-PH" smtClean="0"/>
              <a:t>12/04/2019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496F4-AF28-4E6B-BDEF-B50C840A14D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9533651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50EAC-B651-4C9A-A38F-51B3884C66D0}" type="datetimeFigureOut">
              <a:rPr lang="en-PH" smtClean="0"/>
              <a:t>12/04/2019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496F4-AF28-4E6B-BDEF-B50C840A14D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75400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50EAC-B651-4C9A-A38F-51B3884C66D0}" type="datetimeFigureOut">
              <a:rPr lang="en-PH" smtClean="0"/>
              <a:t>12/04/2019</a:t>
            </a:fld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496F4-AF28-4E6B-BDEF-B50C840A14D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07792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71350EAC-B651-4C9A-A38F-51B3884C66D0}" type="datetimeFigureOut">
              <a:rPr lang="en-PH" smtClean="0"/>
              <a:t>12/04/2019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906496F4-AF28-4E6B-BDEF-B50C840A14DD}" type="slidenum">
              <a:rPr lang="en-PH" smtClean="0"/>
              <a:t>‹#›</a:t>
            </a:fld>
            <a:endParaRPr lang="en-PH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6100542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4294967295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71350EAC-B651-4C9A-A38F-51B3884C66D0}" type="datetimeFigureOut">
              <a:rPr lang="en-PH" smtClean="0"/>
              <a:t>12/04/2019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906496F4-AF28-4E6B-BDEF-B50C840A14D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50826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350EAC-B651-4C9A-A38F-51B3884C66D0}" type="datetimeFigureOut">
              <a:rPr lang="en-PH" smtClean="0"/>
              <a:t>12/04/2019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06496F4-AF28-4E6B-BDEF-B50C840A14DD}" type="slidenum">
              <a:rPr lang="en-PH" smtClean="0"/>
              <a:t>‹#›</a:t>
            </a:fld>
            <a:endParaRPr lang="en-PH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59093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4294967295" pos="792">
          <p15:clr>
            <a:srgbClr val="F26B43"/>
          </p15:clr>
        </p15:guide>
        <p15:guide id="4294967295" pos="7200">
          <p15:clr>
            <a:srgbClr val="F26B43"/>
          </p15:clr>
        </p15:guide>
        <p15:guide id="4294967295" orient="horz" pos="4008">
          <p15:clr>
            <a:srgbClr val="F26B43"/>
          </p15:clr>
        </p15:guide>
        <p15:guide id="4294967295" orient="horz" pos="1440">
          <p15:clr>
            <a:srgbClr val="F26B43"/>
          </p15:clr>
        </p15:guide>
        <p15:guide id="4294967295" orient="horz" pos="3720">
          <p15:clr>
            <a:srgbClr val="F26B43"/>
          </p15:clr>
        </p15:guide>
        <p15:guide id="4294967295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ONLINE SALES with ordering Management</a:t>
            </a:r>
            <a:endParaRPr lang="en-PH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CJ-Ashley </a:t>
            </a:r>
            <a:r>
              <a:rPr lang="en-US" smtClean="0"/>
              <a:t>fashion hub</a:t>
            </a:r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76807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dg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2</TotalTime>
  <Words>8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Gill Sans MT</vt:lpstr>
      <vt:lpstr>Impact</vt:lpstr>
      <vt:lpstr>Badge</vt:lpstr>
      <vt:lpstr>ONLINE SALES with ordering Management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SALES with ordering Management</dc:title>
  <dc:creator>Earl John Mercado</dc:creator>
  <cp:lastModifiedBy>Earl John Mercado</cp:lastModifiedBy>
  <cp:revision>1</cp:revision>
  <dcterms:created xsi:type="dcterms:W3CDTF">2019-04-11T22:18:39Z</dcterms:created>
  <dcterms:modified xsi:type="dcterms:W3CDTF">2019-04-11T22:21:00Z</dcterms:modified>
</cp:coreProperties>
</file>