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57428" y="2959566"/>
            <a:ext cx="1067714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NAME:YUVAN SHANKAR RAJA.E</a:t>
            </a:r>
          </a:p>
          <a:p>
            <a:r>
              <a:rPr lang="en-US" sz="2400" dirty="0"/>
              <a:t>REGISTER NO AND NMID: 222407673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</a:t>
            </a:r>
          </a:p>
          <a:p>
            <a:r>
              <a:rPr lang="en-US" sz="2400" dirty="0"/>
              <a:t>COLLEGE: VEL TECH RANGA SANKU ARTS COLLEGE/ UNIVERSITY OF MADRAS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290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22675" y="781050"/>
            <a:ext cx="70308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★Completed a working digital portfolio website
★Successfully integrated skills, projects, and certificates
★Screenshots of key sections:
Home Page
★Skills Page
★Project Showcase
Contact Page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0764" y="212725"/>
            <a:ext cx="11603738" cy="59484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US" dirty="0"/>
            </a:br>
            <a:r>
              <a:rPr lang="en-US" dirty="0"/>
              <a:t>★The project demonstrates web development skills.
★Provides a digital resume for better professional visibility.
★Increases chances of internships and job opportunities.</a:t>
            </a:r>
            <a:br>
              <a:rPr lang="en-US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088942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22C275-38CC-1BDE-F498-022B91E077B4}"/>
              </a:ext>
            </a:extLst>
          </p:cNvPr>
          <p:cNvSpPr txBox="1"/>
          <p:nvPr/>
        </p:nvSpPr>
        <p:spPr>
          <a:xfrm>
            <a:off x="4447890" y="2019300"/>
            <a:ext cx="7812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/>
              <a:t>DIGITAL
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790979" y="1041533"/>
            <a:ext cx="47480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★Problem Statement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★Project Overview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★End Users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★Portfolio design and Layout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★Results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★Conclusion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★GithubLink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94D7F-F19E-424D-1824-D1E0799F8F09}"/>
              </a:ext>
            </a:extLst>
          </p:cNvPr>
          <p:cNvSpPr txBox="1"/>
          <p:nvPr/>
        </p:nvSpPr>
        <p:spPr>
          <a:xfrm>
            <a:off x="834072" y="2551836"/>
            <a:ext cx="71574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★Lack of a professional online identity for students.
★Traditional resumes are static and less engaging.
★Need for a digital portfolio that highlights projects, skills, and achievements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EA020-BE14-1462-E888-BF5268FCB813}"/>
              </a:ext>
            </a:extLst>
          </p:cNvPr>
          <p:cNvSpPr txBox="1"/>
          <p:nvPr/>
        </p:nvSpPr>
        <p:spPr>
          <a:xfrm rot="10800000" flipV="1">
            <a:off x="749199" y="2506657"/>
            <a:ext cx="43240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★A Personal Portfolio Website built using HTML, CSS, and JavaScript.</a:t>
            </a:r>
          </a:p>
          <a:p>
            <a:r>
              <a:rPr lang="en-US"/>
              <a:t>★Provides structured sections: About, Skills, Certificates, Projects, and Contact.</a:t>
            </a:r>
          </a:p>
          <a:p>
            <a:r>
              <a:rPr lang="en-US"/>
              <a:t>★Designed to be responsive, interactive, and user-friendly.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B6814-628A-E0FA-9803-4536BAE721CE}"/>
              </a:ext>
            </a:extLst>
          </p:cNvPr>
          <p:cNvSpPr txBox="1"/>
          <p:nvPr/>
        </p:nvSpPr>
        <p:spPr>
          <a:xfrm>
            <a:off x="723900" y="2196285"/>
            <a:ext cx="43768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★Students who want to showcase their academic and project work.</a:t>
            </a:r>
          </a:p>
          <a:p>
            <a:r>
              <a:rPr lang="en-US"/>
              <a:t>★Recruiters/HR professionals searching for talent.</a:t>
            </a:r>
          </a:p>
          <a:p>
            <a:r>
              <a:rPr lang="en-US"/>
              <a:t>★Teachers and mentors evaluating project submissions.</a:t>
            </a:r>
          </a:p>
          <a:p>
            <a:r>
              <a:rPr lang="en-US"/>
              <a:t>★General qudience interested in portfolioreference designs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3346" y="87736"/>
            <a:ext cx="9763125" cy="7318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US" sz="3600" spc="10" dirty="0"/>
            </a:br>
            <a:br>
              <a:rPr lang="en-US" sz="3600" spc="10" dirty="0"/>
            </a:br>
            <a:r>
              <a:rPr lang="en-US" sz="3600" spc="10" dirty="0"/>
              <a:t>HTML – Structure
CSS – Styling &amp; Layout
JavaScript – Functionality
VS Code – IDE
GitHub – Version Control &amp; Hosting</a:t>
            </a:r>
            <a:br>
              <a:rPr lang="en-US" sz="3600" spc="10" dirty="0"/>
            </a:br>
            <a:br>
              <a:rPr lang="en-US" sz="3600" spc="1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967" y="1618260"/>
            <a:ext cx="1130145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</a:t>
            </a:r>
            <a:r>
              <a:rPr lang="en-US" sz="4000" b="1" spc="15" dirty="0">
                <a:latin typeface="Trebuchet MS"/>
                <a:cs typeface="Trebuchet MS"/>
              </a:rPr>
              <a:t>AYOUT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2F3B35-6607-8EE8-161C-0EC6754F0D34}"/>
              </a:ext>
            </a:extLst>
          </p:cNvPr>
          <p:cNvSpPr txBox="1"/>
          <p:nvPr/>
        </p:nvSpPr>
        <p:spPr>
          <a:xfrm>
            <a:off x="660129" y="2690336"/>
            <a:ext cx="52565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★Header &amp; Navbar → Quick navigation</a:t>
            </a:r>
          </a:p>
          <a:p>
            <a:r>
              <a:rPr lang="en-US"/>
              <a:t>★Hero Section → Introduction + Tagline</a:t>
            </a:r>
          </a:p>
          <a:p>
            <a:r>
              <a:rPr lang="en-US"/>
              <a:t>★About Section → Bio + Image</a:t>
            </a:r>
          </a:p>
          <a:p>
            <a:r>
              <a:rPr lang="en-US"/>
              <a:t>★Skills Section → Progress bars</a:t>
            </a:r>
          </a:p>
          <a:p>
            <a:r>
              <a:rPr lang="en-US"/>
              <a:t>★Certificates Section → Achievements list</a:t>
            </a:r>
          </a:p>
          <a:p>
            <a:r>
              <a:rPr lang="en-US"/>
              <a:t>★Projects Section → Showcase with cards</a:t>
            </a:r>
          </a:p>
          <a:p>
            <a:r>
              <a:rPr lang="en-US"/>
              <a:t>★Contact Section → Form + Social links</a:t>
            </a:r>
          </a:p>
          <a:p>
            <a:r>
              <a:rPr lang="en-US"/>
              <a:t>★Footer → GitHub &amp; LinkedIn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58" y="-719185"/>
            <a:ext cx="12036442" cy="7386638"/>
          </a:xfrm>
        </p:spPr>
        <p:txBody>
          <a:bodyPr/>
          <a:lstStyle/>
          <a:p>
            <a:br>
              <a:rPr lang="en-US" dirty="0"/>
            </a:br>
            <a:r>
              <a:rPr lang="en-IN" dirty="0"/>
              <a:t>FEATURES AND FUNCTION</a:t>
            </a:r>
            <a:r>
              <a:rPr lang="en-US" dirty="0"/>
              <a:t>ALY
★ Responsive navigation bar mobile and desktop view).
Dark mode toggle Interactive skill progress bars.</a:t>
            </a:r>
            <a:br>
              <a:rPr lang="en-US" dirty="0"/>
            </a:br>
            <a:r>
              <a:rPr lang="en-US" dirty="0"/>
              <a:t>★Contact form with validation &amp; success message Project showcase using cards with hover effects.Social links for networking (GitHubLI &amp; Linkedln)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  HTML – Structure
CSS – Styling &amp; Layout
JavaScript – Functionality
VS Code – IDE
GitHub – Version Control &amp; Hosting  </vt:lpstr>
      <vt:lpstr>PowerPoint Presentation</vt:lpstr>
      <vt:lpstr> FEATURES AND FUNCTIONALY
★ Responsive navigation bar mobile and desktop view).
Dark mode toggle Interactive skill progress bars. ★Contact form with validation &amp; success message Project showcase using cards with hover effects.Social links for networking (GitHubLI &amp; Linkedln)</vt:lpstr>
      <vt:lpstr>RESULTS AND SCREENSHOTS</vt:lpstr>
      <vt:lpstr>CONCLUSION ★The project demonstrates web development skills.
★Provides a digital resume for better professional visibility.
★Increases chances of internships and job opportunities.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Yuvan Shankar raja E</cp:lastModifiedBy>
  <cp:revision>23</cp:revision>
  <dcterms:created xsi:type="dcterms:W3CDTF">2024-03-29T15:07:22Z</dcterms:created>
  <dcterms:modified xsi:type="dcterms:W3CDTF">2025-09-04T17:46:47Z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