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0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A614-814D-4800-8267-BCB0CDDDC1D8}" type="datetimeFigureOut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90C8-9C64-4B00-B7E4-18E48F10F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6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0BB-FCFD-4DEC-B8D3-B621F7C59A19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00E6-42D2-48CB-99F4-CE59BBFD235B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6675-C257-4677-9D15-5D8E6D015EFE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2420-3A50-4195-906D-A047B6EF814D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58BA-3F0B-44FF-B657-DCF86E2FDAEA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FC2-A84C-4838-BFB8-D589DD53281A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BEF3-DA6B-472F-98A8-FD3E75D9A8A0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6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3597-DBE3-482E-98A5-8109287135CF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2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384A-053D-4BCD-87B3-BBDDBC4A6CE1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51EB-9D9D-4D7E-8078-CD6CC06E344C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53F5-37B8-4B7E-A549-7D96E2586387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 smtClean="0"/>
              <a:t>밍고스튜디오</a:t>
            </a:r>
            <a:r>
              <a:rPr lang="en-US" altLang="ko-KR" sz="1200" dirty="0" smtClean="0"/>
              <a:t>(MingoStudio)</a:t>
            </a:r>
            <a:endParaRPr lang="ko-KR" altLang="en-US" sz="1200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5DD3-985C-4A0D-9E58-E6295215D644}" type="datetime1">
              <a:rPr lang="ko-KR" altLang="en-US" smtClean="0"/>
              <a:t>2016-05-25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52AE-EFB1-4CD5-9EAB-6439D718D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가제 </a:t>
            </a:r>
            <a:r>
              <a:rPr lang="en-US" altLang="ko-KR" b="1" dirty="0" smtClean="0">
                <a:ea typeface="HY견고딕" panose="02030600000101010101" pitchFamily="18" charset="-127"/>
              </a:rPr>
              <a:t>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Project PR</a:t>
            </a:r>
            <a:r>
              <a:rPr lang="en-US" altLang="ko-KR" b="1" dirty="0" smtClean="0">
                <a:ea typeface="HY견고딕" panose="02030600000101010101" pitchFamily="18" charset="-127"/>
              </a:rPr>
              <a:t>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맵 에디터 제안서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55520" y="5065078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청강문화산업대학교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201613160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김인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밍고스튜디오</a:t>
            </a:r>
            <a:r>
              <a:rPr lang="en-US" altLang="ko-KR" b="1" dirty="0" smtClean="0">
                <a:solidFill>
                  <a:srgbClr val="0070C0"/>
                </a:solidFill>
              </a:rPr>
              <a:t>(MingoStudio)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7835" y="1690688"/>
            <a:ext cx="3119718" cy="4360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80882" y="1949077"/>
            <a:ext cx="1873624" cy="663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효과음 변경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80882" y="3009060"/>
            <a:ext cx="1873624" cy="663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오브젝트 스킨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0882" y="4069043"/>
            <a:ext cx="1873624" cy="663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저장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0882" y="5129026"/>
            <a:ext cx="1873624" cy="663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꺾인 연결선 12"/>
          <p:cNvCxnSpPr>
            <a:stCxn id="6" idx="3"/>
          </p:cNvCxnSpPr>
          <p:nvPr/>
        </p:nvCxnSpPr>
        <p:spPr>
          <a:xfrm flipV="1">
            <a:off x="3554506" y="1603655"/>
            <a:ext cx="1800000" cy="6773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3"/>
          </p:cNvCxnSpPr>
          <p:nvPr/>
        </p:nvCxnSpPr>
        <p:spPr>
          <a:xfrm flipV="1">
            <a:off x="3554506" y="2635017"/>
            <a:ext cx="1800000" cy="7059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</p:cNvCxnSpPr>
          <p:nvPr/>
        </p:nvCxnSpPr>
        <p:spPr>
          <a:xfrm>
            <a:off x="3554506" y="5460907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</p:cNvCxnSpPr>
          <p:nvPr/>
        </p:nvCxnSpPr>
        <p:spPr>
          <a:xfrm>
            <a:off x="3554506" y="4400924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3"/>
          </p:cNvCxnSpPr>
          <p:nvPr/>
        </p:nvCxnSpPr>
        <p:spPr>
          <a:xfrm flipV="1">
            <a:off x="3554506" y="2270967"/>
            <a:ext cx="1800000" cy="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</p:cNvCxnSpPr>
          <p:nvPr/>
        </p:nvCxnSpPr>
        <p:spPr>
          <a:xfrm flipV="1">
            <a:off x="3554506" y="3335945"/>
            <a:ext cx="1800000" cy="4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440511" y="1376498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효과음 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40511" y="2026711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효과음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커스터마이징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40511" y="2506923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오브젝트 스킨 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40511" y="3157136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오브젝트 스킨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커스터마이징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40511" y="4187148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저장하시겠습니까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40511" y="5247131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종료하시겠습니까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꺾인 연결선 38"/>
          <p:cNvCxnSpPr>
            <a:stCxn id="37" idx="3"/>
            <a:endCxn id="55" idx="1"/>
          </p:cNvCxnSpPr>
          <p:nvPr/>
        </p:nvCxnSpPr>
        <p:spPr>
          <a:xfrm flipV="1">
            <a:off x="7000595" y="4034014"/>
            <a:ext cx="1800000" cy="3669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3"/>
            <a:endCxn id="60" idx="1"/>
          </p:cNvCxnSpPr>
          <p:nvPr/>
        </p:nvCxnSpPr>
        <p:spPr>
          <a:xfrm>
            <a:off x="7000595" y="4400924"/>
            <a:ext cx="1800000" cy="4010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8" idx="3"/>
            <a:endCxn id="64" idx="1"/>
          </p:cNvCxnSpPr>
          <p:nvPr/>
        </p:nvCxnSpPr>
        <p:spPr>
          <a:xfrm flipV="1">
            <a:off x="7000595" y="5261989"/>
            <a:ext cx="1800000" cy="1989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8" idx="3"/>
            <a:endCxn id="65" idx="1"/>
          </p:cNvCxnSpPr>
          <p:nvPr/>
        </p:nvCxnSpPr>
        <p:spPr>
          <a:xfrm>
            <a:off x="7000595" y="5460907"/>
            <a:ext cx="1800000" cy="396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37381" y="3747821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Y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513337" y="457429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N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37381" y="5020373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Y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513337" y="5581320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N</a:t>
            </a:r>
            <a:endParaRPr lang="ko-KR" altLang="en-US" sz="1000" b="1" dirty="0"/>
          </a:p>
        </p:txBody>
      </p:sp>
      <p:sp>
        <p:nvSpPr>
          <p:cNvPr id="55" name="직사각형 54"/>
          <p:cNvSpPr/>
          <p:nvPr/>
        </p:nvSpPr>
        <p:spPr>
          <a:xfrm>
            <a:off x="8800595" y="3820238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자동저장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맵 이름 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= 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파일명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00595" y="4588216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설정창으로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800595" y="5048213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저장하지 않고 종료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00595" y="5644028"/>
            <a:ext cx="1560084" cy="427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설정창으로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38900" y="605574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설정창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예상도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105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효과음 선택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8448721" y="1740434"/>
            <a:ext cx="702356" cy="3387711"/>
            <a:chOff x="9525046" y="1740434"/>
            <a:chExt cx="702356" cy="3387711"/>
          </a:xfrm>
        </p:grpSpPr>
        <p:sp>
          <p:nvSpPr>
            <p:cNvPr id="142" name="위쪽/아래쪽 화살표 141"/>
            <p:cNvSpPr/>
            <p:nvPr/>
          </p:nvSpPr>
          <p:spPr>
            <a:xfrm>
              <a:off x="9525046" y="1740434"/>
              <a:ext cx="400050" cy="3387711"/>
            </a:xfrm>
            <a:prstGeom prst="upDown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65737" y="3057806"/>
              <a:ext cx="461665" cy="8281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mtClean="0"/>
                <a:t>스크롤</a:t>
              </a:r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47675" y="1690687"/>
            <a:ext cx="7920000" cy="4320001"/>
            <a:chOff x="447675" y="1690687"/>
            <a:chExt cx="7920000" cy="4320001"/>
          </a:xfrm>
        </p:grpSpPr>
        <p:sp>
          <p:nvSpPr>
            <p:cNvPr id="5" name="직사각형 4"/>
            <p:cNvSpPr/>
            <p:nvPr/>
          </p:nvSpPr>
          <p:spPr>
            <a:xfrm>
              <a:off x="447675" y="1690688"/>
              <a:ext cx="7920000" cy="43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447675" y="1690687"/>
              <a:ext cx="7920000" cy="890588"/>
              <a:chOff x="1524000" y="1690687"/>
              <a:chExt cx="7920000" cy="89058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524000" y="1690687"/>
                <a:ext cx="7920000" cy="8905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822940" y="2010499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127492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이등변 삼각형 12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4052425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이등변 삼각형 16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4977358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이등변 삼각형 19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5902291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827224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이등변 삼각형 25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7752157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이등변 삼각형 28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8677089" y="1831181"/>
                <a:ext cx="438150" cy="438150"/>
                <a:chOff x="2809875" y="1733550"/>
                <a:chExt cx="438150" cy="43815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3209350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</a:t>
                </a:r>
                <a:endParaRPr lang="ko-KR" altLang="en-US" sz="12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34283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</a:t>
                </a:r>
                <a:endParaRPr lang="ko-KR" alt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59216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</a:t>
                </a:r>
                <a:endParaRPr lang="ko-KR" alt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84149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</a:t>
                </a:r>
                <a:endParaRPr lang="ko-KR" alt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09082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5</a:t>
                </a:r>
                <a:endParaRPr lang="ko-KR" alt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834015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</a:t>
                </a:r>
                <a:endParaRPr lang="ko-KR" altLang="en-US" sz="12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758947" y="226126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7</a:t>
                </a:r>
                <a:endParaRPr lang="ko-KR" alt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708640" y="1752927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smtClean="0"/>
                  <a:t>커스터마이징</a:t>
                </a:r>
                <a:endParaRPr lang="ko-KR" altLang="en-US" sz="1400" b="1" dirty="0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47675" y="2581275"/>
              <a:ext cx="7920000" cy="890588"/>
              <a:chOff x="1524000" y="2581275"/>
              <a:chExt cx="7920000" cy="89058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524000" y="2581275"/>
                <a:ext cx="7920000" cy="8905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822940" y="2901087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3127492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5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052425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48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977358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이등변 삼각형 51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5902291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6827224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57" name="타원 56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이등변 삼각형 57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7752157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8677089" y="2721769"/>
                <a:ext cx="438150" cy="438150"/>
                <a:chOff x="2809875" y="1733550"/>
                <a:chExt cx="438150" cy="43815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3209350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</a:t>
                </a:r>
                <a:endParaRPr lang="ko-KR" altLang="en-US" sz="12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134283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</a:t>
                </a:r>
                <a:endParaRPr lang="ko-KR" altLang="en-US" sz="12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59216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</a:t>
                </a:r>
                <a:endParaRPr lang="ko-KR" altLang="en-US" sz="12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84149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</a:t>
                </a:r>
                <a:endParaRPr lang="ko-KR" altLang="en-US" sz="12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09082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5</a:t>
                </a:r>
                <a:endParaRPr lang="ko-KR" alt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834015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</a:t>
                </a:r>
                <a:endParaRPr lang="ko-KR" altLang="en-US" sz="12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758947" y="315185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7</a:t>
                </a:r>
                <a:endParaRPr lang="ko-KR" altLang="en-US" sz="12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708640" y="2643515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기본 셋</a:t>
                </a:r>
                <a:r>
                  <a:rPr lang="en-US" altLang="ko-KR" sz="1400" b="1" dirty="0" smtClean="0"/>
                  <a:t>1</a:t>
                </a:r>
                <a:endParaRPr lang="ko-KR" altLang="en-US" sz="1400" b="1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47675" y="3471862"/>
              <a:ext cx="7920000" cy="890588"/>
              <a:chOff x="1524000" y="3471862"/>
              <a:chExt cx="7920000" cy="89058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524000" y="3471862"/>
                <a:ext cx="7920000" cy="8905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22940" y="3791674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127492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4052425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79" name="타원 78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이등변 삼각형 79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4977358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이등변 삼각형 82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5902291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85" name="타원 84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이등변 삼각형 85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6827224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88" name="타원 87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7752157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677089" y="3612356"/>
                <a:ext cx="438150" cy="438150"/>
                <a:chOff x="2809875" y="1733550"/>
                <a:chExt cx="438150" cy="438150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이등변 삼각형 94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3209350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</a:t>
                </a:r>
                <a:endParaRPr lang="ko-KR" altLang="en-US" sz="12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134283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</a:t>
                </a:r>
                <a:endParaRPr lang="ko-KR" altLang="en-US" sz="12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59216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</a:t>
                </a:r>
                <a:endParaRPr lang="ko-KR" altLang="en-US" sz="12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84149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</a:t>
                </a:r>
                <a:endParaRPr lang="ko-KR" altLang="en-US" sz="12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909082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5</a:t>
                </a:r>
                <a:endParaRPr lang="ko-KR" altLang="en-US" sz="120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834015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</a:t>
                </a:r>
                <a:endParaRPr lang="ko-KR" altLang="en-US" sz="1200" b="1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758947" y="40424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7</a:t>
                </a:r>
                <a:endParaRPr lang="ko-KR" altLang="en-US" sz="12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08640" y="3534102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기본 셋</a:t>
                </a:r>
                <a:r>
                  <a:rPr lang="en-US" altLang="ko-KR" sz="1400" b="1" dirty="0" smtClean="0"/>
                  <a:t>2</a:t>
                </a:r>
                <a:endParaRPr lang="ko-KR" altLang="en-US" sz="1400" b="1" dirty="0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447675" y="4362450"/>
              <a:ext cx="7920000" cy="890588"/>
              <a:chOff x="1524000" y="4362450"/>
              <a:chExt cx="7920000" cy="89058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524000" y="4362450"/>
                <a:ext cx="7920000" cy="8905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822940" y="4682262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3127492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4052425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110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4977358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14"/>
              <p:cNvGrpSpPr/>
              <p:nvPr/>
            </p:nvGrpSpPr>
            <p:grpSpPr>
              <a:xfrm>
                <a:off x="5902291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이등변 삼각형 116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6827224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이등변 삼각형 119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7752157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이등변 삼각형 122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8677089" y="4502944"/>
                <a:ext cx="438150" cy="438150"/>
                <a:chOff x="2809875" y="1733550"/>
                <a:chExt cx="438150" cy="438150"/>
              </a:xfrm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2809875" y="1733550"/>
                  <a:ext cx="438150" cy="4381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이등변 삼각형 125"/>
                <p:cNvSpPr/>
                <p:nvPr/>
              </p:nvSpPr>
              <p:spPr>
                <a:xfrm rot="5400000">
                  <a:off x="2934181" y="1862716"/>
                  <a:ext cx="208588" cy="179818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3209350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1</a:t>
                </a:r>
                <a:endParaRPr lang="ko-KR" altLang="en-US" sz="12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134283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</a:t>
                </a:r>
                <a:endParaRPr lang="ko-KR" altLang="en-US" sz="1200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059216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3</a:t>
                </a:r>
                <a:endParaRPr lang="ko-KR" altLang="en-US" sz="1200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984149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4</a:t>
                </a:r>
                <a:endParaRPr lang="ko-KR" altLang="en-US" sz="1200" b="1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909082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5</a:t>
                </a:r>
                <a:endParaRPr lang="ko-KR" altLang="en-US" sz="1200" b="1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834015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6</a:t>
                </a:r>
                <a:endParaRPr lang="ko-KR" altLang="en-US" sz="1200" b="1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758947" y="49330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7</a:t>
                </a:r>
                <a:endParaRPr lang="ko-KR" altLang="en-US" sz="1200" b="1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708640" y="4424690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기본 셋</a:t>
                </a:r>
                <a:r>
                  <a:rPr lang="en-US" altLang="ko-KR" sz="1400" b="1" dirty="0" smtClean="0"/>
                  <a:t>3</a:t>
                </a:r>
                <a:endParaRPr lang="ko-KR" altLang="en-US" sz="1400" b="1" dirty="0"/>
              </a:p>
            </p:txBody>
          </p:sp>
        </p:grpSp>
        <p:sp>
          <p:nvSpPr>
            <p:cNvPr id="135" name="직사각형 134"/>
            <p:cNvSpPr/>
            <p:nvPr/>
          </p:nvSpPr>
          <p:spPr>
            <a:xfrm>
              <a:off x="7113982" y="5417848"/>
              <a:ext cx="1016035" cy="4191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746615" y="5398210"/>
              <a:ext cx="458376" cy="4583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01661" y="5473510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효과음 제거</a:t>
              </a:r>
              <a:endParaRPr lang="ko-KR" altLang="en-US" sz="1400" b="1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18131" y="5469726"/>
              <a:ext cx="315344" cy="31534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9395315" y="1480925"/>
            <a:ext cx="2113574" cy="3896150"/>
            <a:chOff x="9395315" y="577178"/>
            <a:chExt cx="2113574" cy="3896150"/>
          </a:xfrm>
        </p:grpSpPr>
        <p:sp>
          <p:nvSpPr>
            <p:cNvPr id="145" name="타원 144"/>
            <p:cNvSpPr/>
            <p:nvPr/>
          </p:nvSpPr>
          <p:spPr>
            <a:xfrm>
              <a:off x="9395315" y="577178"/>
              <a:ext cx="458376" cy="4583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853691" y="652477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: </a:t>
              </a:r>
              <a:r>
                <a:rPr lang="ko-KR" altLang="en-US" sz="1400" b="1" dirty="0" err="1" smtClean="0"/>
                <a:t>선택버튼</a:t>
              </a:r>
              <a:endParaRPr lang="ko-KR" altLang="en-US" sz="1400" b="1" dirty="0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9405428" y="1144046"/>
              <a:ext cx="438150" cy="438150"/>
              <a:chOff x="2203567" y="4655344"/>
              <a:chExt cx="438150" cy="43815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2203567" y="4655344"/>
                <a:ext cx="438150" cy="4381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이등변 삼각형 148"/>
              <p:cNvSpPr/>
              <p:nvPr/>
            </p:nvSpPr>
            <p:spPr>
              <a:xfrm rot="5400000">
                <a:off x="2327873" y="4784510"/>
                <a:ext cx="208588" cy="1798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9853691" y="1208644"/>
              <a:ext cx="1253869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효과음 재생</a:t>
              </a:r>
              <a:endParaRPr lang="en-US" altLang="ko-KR" sz="14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smtClean="0"/>
                <a:t>둥</a:t>
              </a:r>
              <a:endParaRPr lang="en-US" altLang="ko-KR" sz="12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smtClean="0"/>
                <a:t>치</a:t>
              </a:r>
              <a:endParaRPr lang="en-US" altLang="ko-KR" sz="12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smtClean="0"/>
                <a:t>탁</a:t>
              </a:r>
              <a:endParaRPr lang="en-US" altLang="ko-KR" sz="12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err="1" smtClean="0"/>
                <a:t>치이이</a:t>
              </a:r>
              <a:endParaRPr lang="en-US" altLang="ko-KR" sz="12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err="1" smtClean="0"/>
                <a:t>슈우우</a:t>
              </a:r>
              <a:endParaRPr lang="en-US" altLang="ko-KR" sz="12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err="1" smtClean="0"/>
                <a:t>휘리릭</a:t>
              </a:r>
              <a:endParaRPr lang="en-US" altLang="ko-KR" sz="1200" b="1" dirty="0" smtClean="0"/>
            </a:p>
            <a:p>
              <a:pPr marL="266700" indent="-180975">
                <a:buFont typeface="+mj-lt"/>
                <a:buAutoNum type="arabicPeriod"/>
              </a:pPr>
              <a:r>
                <a:rPr lang="ko-KR" altLang="en-US" sz="1200" b="1" dirty="0" err="1" smtClean="0"/>
                <a:t>우우웅</a:t>
              </a:r>
              <a:endParaRPr lang="en-US" altLang="ko-KR" sz="1200" b="1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405428" y="3888553"/>
              <a:ext cx="21034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/>
                <a:t>커스터마이징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 err="1" smtClean="0"/>
                <a:t>선택시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err="1" smtClean="0"/>
                <a:t>커스텀</a:t>
              </a:r>
              <a:r>
                <a:rPr lang="ko-KR" altLang="en-US" sz="1600" b="1" dirty="0" smtClean="0"/>
                <a:t> 창으로 이동</a:t>
              </a:r>
              <a:endParaRPr lang="ko-KR" alt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646680" y="3103215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/>
                <a:t>커스터마이징은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항상 맨 위에</a:t>
              </a:r>
              <a:endParaRPr lang="ko-KR" altLang="en-US" sz="1600" b="1" dirty="0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33741" y="6055744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효과음 선택창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예상도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720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효과음 </a:t>
            </a:r>
            <a:r>
              <a:rPr lang="ko-KR" altLang="en-US" dirty="0" err="1" smtClean="0"/>
              <a:t>커스터마이징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7675" y="1690688"/>
            <a:ext cx="7920000" cy="43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842496" y="2126456"/>
            <a:ext cx="438150" cy="438150"/>
            <a:chOff x="2809875" y="1733550"/>
            <a:chExt cx="438150" cy="438150"/>
          </a:xfrm>
        </p:grpSpPr>
        <p:sp>
          <p:nvSpPr>
            <p:cNvPr id="137" name="타원 136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24354" y="25565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4534726" y="2126456"/>
            <a:ext cx="438150" cy="438150"/>
            <a:chOff x="2809875" y="1733550"/>
            <a:chExt cx="438150" cy="438150"/>
          </a:xfrm>
        </p:grpSpPr>
        <p:sp>
          <p:nvSpPr>
            <p:cNvPr id="135" name="타원 134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618881" y="25565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842496" y="2972671"/>
            <a:ext cx="438150" cy="438150"/>
            <a:chOff x="2809875" y="1733550"/>
            <a:chExt cx="438150" cy="438150"/>
          </a:xfrm>
        </p:grpSpPr>
        <p:sp>
          <p:nvSpPr>
            <p:cNvPr id="133" name="타원 132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924354" y="340275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4534726" y="2972671"/>
            <a:ext cx="438150" cy="438150"/>
            <a:chOff x="2809875" y="1733550"/>
            <a:chExt cx="438150" cy="438150"/>
          </a:xfrm>
        </p:grpSpPr>
        <p:sp>
          <p:nvSpPr>
            <p:cNvPr id="131" name="타원 130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618881" y="340275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842496" y="3819736"/>
            <a:ext cx="438150" cy="438150"/>
            <a:chOff x="2809875" y="1733550"/>
            <a:chExt cx="438150" cy="438150"/>
          </a:xfrm>
        </p:grpSpPr>
        <p:sp>
          <p:nvSpPr>
            <p:cNvPr id="129" name="타원 128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924354" y="42489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4534726" y="3819736"/>
            <a:ext cx="438150" cy="438150"/>
            <a:chOff x="2809875" y="1733550"/>
            <a:chExt cx="438150" cy="438150"/>
          </a:xfrm>
        </p:grpSpPr>
        <p:sp>
          <p:nvSpPr>
            <p:cNvPr id="127" name="타원 126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618881" y="42489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852021" y="4665102"/>
            <a:ext cx="438150" cy="438150"/>
            <a:chOff x="2809875" y="1733550"/>
            <a:chExt cx="438150" cy="438150"/>
          </a:xfrm>
        </p:grpSpPr>
        <p:sp>
          <p:nvSpPr>
            <p:cNvPr id="125" name="타원 124"/>
            <p:cNvSpPr/>
            <p:nvPr/>
          </p:nvSpPr>
          <p:spPr>
            <a:xfrm>
              <a:off x="2809875" y="1733550"/>
              <a:ext cx="438150" cy="4381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이등변 삼각형 125"/>
            <p:cNvSpPr/>
            <p:nvPr/>
          </p:nvSpPr>
          <p:spPr>
            <a:xfrm rot="5400000">
              <a:off x="2934181" y="1862716"/>
              <a:ext cx="208588" cy="17981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933879" y="50951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32315" y="1752927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커스터마이징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 부분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이름 변경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966856" y="5417848"/>
            <a:ext cx="1016035" cy="41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37023" y="5417848"/>
            <a:ext cx="1016035" cy="41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취소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401436" y="2207432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665602" y="2174615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093666" y="2207432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357831" y="2174615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401436" y="3053647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665602" y="3020830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093666" y="3053647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357831" y="3020830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401436" y="3900712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665602" y="3867895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093666" y="3900712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7357831" y="3867895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405049" y="4746078"/>
            <a:ext cx="2143376" cy="2761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효과음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파일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_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이름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확장자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663304" y="4713261"/>
            <a:ext cx="748334" cy="3418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498316" y="2459504"/>
            <a:ext cx="3631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초 이상의 음악파일은 안됨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확장자는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mp3, wav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저장 시 선택 창의 맨 아래에 저장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저장 위치는 변경 불가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앞쪽 버튼으로 효과음 재생 가능</a:t>
            </a:r>
            <a:endParaRPr lang="en-US" altLang="ko-KR" sz="16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2572076" y="605574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효과음 </a:t>
            </a:r>
            <a:r>
              <a:rPr lang="ko-KR" altLang="en-US" b="1" dirty="0" err="1" smtClean="0"/>
              <a:t>커스터마이징창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예상도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550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오브젝트 테마 선택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525" name="그룹 524"/>
          <p:cNvGrpSpPr/>
          <p:nvPr/>
        </p:nvGrpSpPr>
        <p:grpSpPr>
          <a:xfrm>
            <a:off x="9400372" y="2062256"/>
            <a:ext cx="2103461" cy="2733489"/>
            <a:chOff x="9400372" y="2643586"/>
            <a:chExt cx="2103461" cy="2733489"/>
          </a:xfrm>
        </p:grpSpPr>
        <p:grpSp>
          <p:nvGrpSpPr>
            <p:cNvPr id="524" name="그룹 523"/>
            <p:cNvGrpSpPr/>
            <p:nvPr/>
          </p:nvGrpSpPr>
          <p:grpSpPr>
            <a:xfrm>
              <a:off x="9717007" y="2643586"/>
              <a:ext cx="1470191" cy="458376"/>
              <a:chOff x="9395315" y="1480925"/>
              <a:chExt cx="1470191" cy="458376"/>
            </a:xfrm>
          </p:grpSpPr>
          <p:sp>
            <p:nvSpPr>
              <p:cNvPr id="516" name="타원 515"/>
              <p:cNvSpPr/>
              <p:nvPr/>
            </p:nvSpPr>
            <p:spPr>
              <a:xfrm>
                <a:off x="9395315" y="1480925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TextBox 516"/>
              <p:cNvSpPr txBox="1"/>
              <p:nvPr/>
            </p:nvSpPr>
            <p:spPr>
              <a:xfrm>
                <a:off x="9853691" y="1556224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: </a:t>
                </a:r>
                <a:r>
                  <a:rPr lang="ko-KR" altLang="en-US" sz="1400" b="1" dirty="0" err="1" smtClean="0"/>
                  <a:t>선택버튼</a:t>
                </a:r>
                <a:endParaRPr lang="ko-KR" altLang="en-US" sz="1400" b="1" dirty="0"/>
              </a:p>
            </p:txBody>
          </p:sp>
        </p:grpSp>
        <p:sp>
          <p:nvSpPr>
            <p:cNvPr id="520" name="TextBox 519"/>
            <p:cNvSpPr txBox="1"/>
            <p:nvPr/>
          </p:nvSpPr>
          <p:spPr>
            <a:xfrm>
              <a:off x="9400372" y="4792300"/>
              <a:ext cx="21034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/>
                <a:t>커스터마이징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 err="1" smtClean="0"/>
                <a:t>선택시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err="1" smtClean="0"/>
                <a:t>커스텀</a:t>
              </a:r>
              <a:r>
                <a:rPr lang="ko-KR" altLang="en-US" sz="1600" b="1" dirty="0" smtClean="0"/>
                <a:t> 창으로 이동</a:t>
              </a:r>
              <a:endParaRPr lang="ko-KR" altLang="en-US" sz="1600" b="1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9641624" y="3654743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 smtClean="0"/>
                <a:t>커스터마이징은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항상 맨 위에</a:t>
              </a:r>
              <a:endParaRPr lang="ko-KR" altLang="en-US" sz="1600" b="1" dirty="0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447675" y="1683619"/>
            <a:ext cx="8703402" cy="4741457"/>
            <a:chOff x="447675" y="1683619"/>
            <a:chExt cx="8703402" cy="4741457"/>
          </a:xfrm>
        </p:grpSpPr>
        <p:sp>
          <p:nvSpPr>
            <p:cNvPr id="6" name="직사각형 5"/>
            <p:cNvSpPr/>
            <p:nvPr/>
          </p:nvSpPr>
          <p:spPr>
            <a:xfrm>
              <a:off x="447675" y="1690688"/>
              <a:ext cx="7920000" cy="43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47675" y="1687153"/>
              <a:ext cx="7920000" cy="890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4" name="그룹 363"/>
            <p:cNvGrpSpPr/>
            <p:nvPr/>
          </p:nvGrpSpPr>
          <p:grpSpPr>
            <a:xfrm>
              <a:off x="632315" y="1774473"/>
              <a:ext cx="1261884" cy="715948"/>
              <a:chOff x="632315" y="1752927"/>
              <a:chExt cx="1261884" cy="71594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46615" y="2010499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32315" y="1752927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 smtClean="0"/>
                  <a:t>커스터마이징</a:t>
                </a:r>
                <a:endParaRPr lang="ko-KR" altLang="en-US" sz="1400" b="1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7113982" y="5417848"/>
              <a:ext cx="1016035" cy="4191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1950073" y="1867912"/>
              <a:ext cx="528586" cy="529070"/>
              <a:chOff x="689523" y="1721044"/>
              <a:chExt cx="1168400" cy="1169469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689523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689523" y="2547613"/>
                <a:ext cx="1168400" cy="3429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2744659" y="1868154"/>
              <a:ext cx="528586" cy="528586"/>
              <a:chOff x="2336800" y="1721044"/>
              <a:chExt cx="1168400" cy="1168401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2336800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>
                <a:off x="2381250" y="1721045"/>
                <a:ext cx="1079500" cy="116840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3539245" y="1866458"/>
              <a:ext cx="530672" cy="531978"/>
              <a:chOff x="3795386" y="1708461"/>
              <a:chExt cx="1173010" cy="1175896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3799996" y="1708461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2" name="꺾인 연결선 191"/>
              <p:cNvCxnSpPr/>
              <p:nvPr/>
            </p:nvCxnSpPr>
            <p:spPr>
              <a:xfrm>
                <a:off x="379538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꺾인 연결선 192"/>
              <p:cNvCxnSpPr/>
              <p:nvPr/>
            </p:nvCxnSpPr>
            <p:spPr>
              <a:xfrm flipH="1">
                <a:off x="433513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그룹 193"/>
            <p:cNvGrpSpPr/>
            <p:nvPr/>
          </p:nvGrpSpPr>
          <p:grpSpPr>
            <a:xfrm>
              <a:off x="4335917" y="1868154"/>
              <a:ext cx="528586" cy="528586"/>
              <a:chOff x="4766292" y="1721044"/>
              <a:chExt cx="1168400" cy="1168400"/>
            </a:xfrm>
          </p:grpSpPr>
          <p:sp>
            <p:nvSpPr>
              <p:cNvPr id="195" name="직사각형 194"/>
              <p:cNvSpPr/>
              <p:nvPr/>
            </p:nvSpPr>
            <p:spPr>
              <a:xfrm>
                <a:off x="476629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6" name="그룹 195"/>
              <p:cNvGrpSpPr/>
              <p:nvPr/>
            </p:nvGrpSpPr>
            <p:grpSpPr>
              <a:xfrm>
                <a:off x="4766292" y="1930983"/>
                <a:ext cx="1163790" cy="909680"/>
                <a:chOff x="6026068" y="2052721"/>
                <a:chExt cx="1440000" cy="1125580"/>
              </a:xfrm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6026068" y="2165684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순서도: 지연 197"/>
                <p:cNvSpPr/>
                <p:nvPr/>
              </p:nvSpPr>
              <p:spPr>
                <a:xfrm rot="16200000">
                  <a:off x="6689586" y="1389203"/>
                  <a:ext cx="112963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>
                  <a:off x="6026068" y="2462358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순서도: 지연 199"/>
                <p:cNvSpPr/>
                <p:nvPr/>
              </p:nvSpPr>
              <p:spPr>
                <a:xfrm rot="5400000" flipV="1">
                  <a:off x="6689586" y="1882476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직사각형 200"/>
                <p:cNvSpPr/>
                <p:nvPr/>
              </p:nvSpPr>
              <p:spPr>
                <a:xfrm>
                  <a:off x="6026068" y="2981701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순서도: 지연 201"/>
                <p:cNvSpPr/>
                <p:nvPr/>
              </p:nvSpPr>
              <p:spPr>
                <a:xfrm rot="16200000">
                  <a:off x="6689586" y="22052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순서도: 지연 202"/>
                <p:cNvSpPr/>
                <p:nvPr/>
              </p:nvSpPr>
              <p:spPr>
                <a:xfrm rot="5400000" flipV="1">
                  <a:off x="6689586" y="24018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4" name="그룹 203"/>
            <p:cNvGrpSpPr/>
            <p:nvPr/>
          </p:nvGrpSpPr>
          <p:grpSpPr>
            <a:xfrm>
              <a:off x="5130503" y="1851212"/>
              <a:ext cx="672568" cy="562470"/>
              <a:chOff x="8626767" y="1712960"/>
              <a:chExt cx="1486662" cy="1243298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8773198" y="1712960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44" l="9961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6767" y="1841262"/>
                <a:ext cx="1486662" cy="1114996"/>
              </a:xfrm>
              <a:prstGeom prst="rect">
                <a:avLst/>
              </a:prstGeom>
            </p:spPr>
          </p:pic>
        </p:grpSp>
        <p:grpSp>
          <p:nvGrpSpPr>
            <p:cNvPr id="207" name="그룹 206"/>
            <p:cNvGrpSpPr/>
            <p:nvPr/>
          </p:nvGrpSpPr>
          <p:grpSpPr>
            <a:xfrm>
              <a:off x="6069071" y="1868154"/>
              <a:ext cx="528586" cy="528586"/>
              <a:chOff x="4528272" y="3723322"/>
              <a:chExt cx="1168400" cy="1168400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4528272" y="3723322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9" name="그룹 208"/>
              <p:cNvGrpSpPr/>
              <p:nvPr/>
            </p:nvGrpSpPr>
            <p:grpSpPr>
              <a:xfrm>
                <a:off x="4591407" y="3786457"/>
                <a:ext cx="1042130" cy="1042130"/>
                <a:chOff x="2944226" y="3595426"/>
                <a:chExt cx="1042130" cy="1042130"/>
              </a:xfrm>
            </p:grpSpPr>
            <p:sp>
              <p:nvSpPr>
                <p:cNvPr id="210" name="타원 209"/>
                <p:cNvSpPr/>
                <p:nvPr/>
              </p:nvSpPr>
              <p:spPr>
                <a:xfrm>
                  <a:off x="2944226" y="3595426"/>
                  <a:ext cx="1042130" cy="10421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/>
                <p:cNvSpPr/>
                <p:nvPr/>
              </p:nvSpPr>
              <p:spPr>
                <a:xfrm>
                  <a:off x="3067581" y="3723322"/>
                  <a:ext cx="786338" cy="78633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>
              <a:off x="6863657" y="1868154"/>
              <a:ext cx="528586" cy="528586"/>
              <a:chOff x="6803532" y="1721044"/>
              <a:chExt cx="1168400" cy="1168400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680353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4" name="그룹 213"/>
              <p:cNvGrpSpPr/>
              <p:nvPr/>
            </p:nvGrpSpPr>
            <p:grpSpPr>
              <a:xfrm>
                <a:off x="6847924" y="2329640"/>
                <a:ext cx="1079617" cy="553650"/>
                <a:chOff x="3581400" y="3848098"/>
                <a:chExt cx="990603" cy="508002"/>
              </a:xfrm>
              <a:solidFill>
                <a:srgbClr val="C00000"/>
              </a:solidFill>
            </p:grpSpPr>
            <p:sp>
              <p:nvSpPr>
                <p:cNvPr id="215" name="눈물 방울 214"/>
                <p:cNvSpPr/>
                <p:nvPr/>
              </p:nvSpPr>
              <p:spPr>
                <a:xfrm rot="18941417">
                  <a:off x="3822701" y="3848099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눈물 방울 215"/>
                <p:cNvSpPr/>
                <p:nvPr/>
              </p:nvSpPr>
              <p:spPr>
                <a:xfrm rot="18941417">
                  <a:off x="4064003" y="3848098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눈물 방울 216"/>
                <p:cNvSpPr/>
                <p:nvPr/>
              </p:nvSpPr>
              <p:spPr>
                <a:xfrm rot="18941417">
                  <a:off x="3581400" y="3848100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8" name="그룹 217"/>
            <p:cNvGrpSpPr/>
            <p:nvPr/>
          </p:nvGrpSpPr>
          <p:grpSpPr>
            <a:xfrm>
              <a:off x="7658241" y="1683619"/>
              <a:ext cx="603706" cy="897656"/>
              <a:chOff x="6324591" y="3425997"/>
              <a:chExt cx="1334450" cy="1984204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6398002" y="3824237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0" name="그룹 219"/>
              <p:cNvGrpSpPr/>
              <p:nvPr/>
            </p:nvGrpSpPr>
            <p:grpSpPr>
              <a:xfrm>
                <a:off x="6324591" y="3425997"/>
                <a:ext cx="1334450" cy="1984204"/>
                <a:chOff x="6116091" y="3115976"/>
                <a:chExt cx="1751449" cy="2604245"/>
              </a:xfrm>
            </p:grpSpPr>
            <p:grpSp>
              <p:nvGrpSpPr>
                <p:cNvPr id="221" name="그룹 220"/>
                <p:cNvGrpSpPr/>
                <p:nvPr/>
              </p:nvGrpSpPr>
              <p:grpSpPr>
                <a:xfrm>
                  <a:off x="6116091" y="3761102"/>
                  <a:ext cx="1751449" cy="1959119"/>
                  <a:chOff x="3230811" y="4017676"/>
                  <a:chExt cx="1751449" cy="1959119"/>
                </a:xfrm>
              </p:grpSpPr>
              <p:sp>
                <p:nvSpPr>
                  <p:cNvPr id="226" name="직사각형 225"/>
                  <p:cNvSpPr/>
                  <p:nvPr/>
                </p:nvSpPr>
                <p:spPr>
                  <a:xfrm>
                    <a:off x="3524641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원호 226"/>
                  <p:cNvSpPr/>
                  <p:nvPr/>
                </p:nvSpPr>
                <p:spPr>
                  <a:xfrm rot="18900000">
                    <a:off x="3230811" y="42253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원호 227"/>
                  <p:cNvSpPr/>
                  <p:nvPr/>
                </p:nvSpPr>
                <p:spPr>
                  <a:xfrm rot="18900000">
                    <a:off x="3230811" y="40176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2" name="그룹 221"/>
                <p:cNvGrpSpPr/>
                <p:nvPr/>
              </p:nvGrpSpPr>
              <p:grpSpPr>
                <a:xfrm>
                  <a:off x="6116091" y="3115976"/>
                  <a:ext cx="1751449" cy="1959119"/>
                  <a:chOff x="6136182" y="3115976"/>
                  <a:chExt cx="1751449" cy="1959119"/>
                </a:xfrm>
              </p:grpSpPr>
              <p:sp>
                <p:nvSpPr>
                  <p:cNvPr id="223" name="직사각형 222"/>
                  <p:cNvSpPr/>
                  <p:nvPr/>
                </p:nvSpPr>
                <p:spPr>
                  <a:xfrm>
                    <a:off x="6430012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원호 223"/>
                  <p:cNvSpPr/>
                  <p:nvPr/>
                </p:nvSpPr>
                <p:spPr>
                  <a:xfrm rot="8100000">
                    <a:off x="6136182" y="33236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원호 224"/>
                  <p:cNvSpPr/>
                  <p:nvPr/>
                </p:nvSpPr>
                <p:spPr>
                  <a:xfrm rot="8100000">
                    <a:off x="6136182" y="31159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365" name="직사각형 364"/>
            <p:cNvSpPr/>
            <p:nvPr/>
          </p:nvSpPr>
          <p:spPr>
            <a:xfrm>
              <a:off x="447675" y="2581275"/>
              <a:ext cx="7920000" cy="890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6" name="그룹 365"/>
            <p:cNvGrpSpPr/>
            <p:nvPr/>
          </p:nvGrpSpPr>
          <p:grpSpPr>
            <a:xfrm>
              <a:off x="632315" y="2668595"/>
              <a:ext cx="889987" cy="715948"/>
              <a:chOff x="632315" y="1752927"/>
              <a:chExt cx="889987" cy="715948"/>
            </a:xfrm>
          </p:grpSpPr>
          <p:sp>
            <p:nvSpPr>
              <p:cNvPr id="367" name="타원 366"/>
              <p:cNvSpPr/>
              <p:nvPr/>
            </p:nvSpPr>
            <p:spPr>
              <a:xfrm>
                <a:off x="746615" y="2010499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632315" y="1752927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기본 셋</a:t>
                </a:r>
                <a:r>
                  <a:rPr lang="en-US" altLang="ko-KR" sz="1400" b="1" dirty="0" smtClean="0"/>
                  <a:t>1</a:t>
                </a:r>
                <a:endParaRPr lang="ko-KR" altLang="en-US" sz="1400" b="1" dirty="0"/>
              </a:p>
            </p:txBody>
          </p:sp>
        </p:grpSp>
        <p:grpSp>
          <p:nvGrpSpPr>
            <p:cNvPr id="369" name="그룹 368"/>
            <p:cNvGrpSpPr/>
            <p:nvPr/>
          </p:nvGrpSpPr>
          <p:grpSpPr>
            <a:xfrm>
              <a:off x="1950073" y="2762034"/>
              <a:ext cx="528586" cy="529070"/>
              <a:chOff x="689523" y="1721044"/>
              <a:chExt cx="1168400" cy="1169469"/>
            </a:xfrm>
          </p:grpSpPr>
          <p:sp>
            <p:nvSpPr>
              <p:cNvPr id="370" name="직사각형 369"/>
              <p:cNvSpPr/>
              <p:nvPr/>
            </p:nvSpPr>
            <p:spPr>
              <a:xfrm>
                <a:off x="689523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689523" y="2547613"/>
                <a:ext cx="1168400" cy="3429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2" name="그룹 371"/>
            <p:cNvGrpSpPr/>
            <p:nvPr/>
          </p:nvGrpSpPr>
          <p:grpSpPr>
            <a:xfrm>
              <a:off x="2744659" y="2762276"/>
              <a:ext cx="528586" cy="528586"/>
              <a:chOff x="2336800" y="1721044"/>
              <a:chExt cx="1168400" cy="1168401"/>
            </a:xfrm>
          </p:grpSpPr>
          <p:sp>
            <p:nvSpPr>
              <p:cNvPr id="373" name="직사각형 372"/>
              <p:cNvSpPr/>
              <p:nvPr/>
            </p:nvSpPr>
            <p:spPr>
              <a:xfrm>
                <a:off x="2336800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이등변 삼각형 373"/>
              <p:cNvSpPr/>
              <p:nvPr/>
            </p:nvSpPr>
            <p:spPr>
              <a:xfrm>
                <a:off x="2381250" y="1721045"/>
                <a:ext cx="1079500" cy="116840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5" name="그룹 374"/>
            <p:cNvGrpSpPr/>
            <p:nvPr/>
          </p:nvGrpSpPr>
          <p:grpSpPr>
            <a:xfrm>
              <a:off x="3539245" y="2760580"/>
              <a:ext cx="530672" cy="531978"/>
              <a:chOff x="3795386" y="1708461"/>
              <a:chExt cx="1173010" cy="1175896"/>
            </a:xfrm>
          </p:grpSpPr>
          <p:sp>
            <p:nvSpPr>
              <p:cNvPr id="376" name="직사각형 375"/>
              <p:cNvSpPr/>
              <p:nvPr/>
            </p:nvSpPr>
            <p:spPr>
              <a:xfrm>
                <a:off x="3799996" y="1708461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7" name="꺾인 연결선 376"/>
              <p:cNvCxnSpPr/>
              <p:nvPr/>
            </p:nvCxnSpPr>
            <p:spPr>
              <a:xfrm>
                <a:off x="379538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꺾인 연결선 377"/>
              <p:cNvCxnSpPr/>
              <p:nvPr/>
            </p:nvCxnSpPr>
            <p:spPr>
              <a:xfrm flipH="1">
                <a:off x="433513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그룹 378"/>
            <p:cNvGrpSpPr/>
            <p:nvPr/>
          </p:nvGrpSpPr>
          <p:grpSpPr>
            <a:xfrm>
              <a:off x="4335917" y="2762276"/>
              <a:ext cx="528586" cy="528586"/>
              <a:chOff x="4766292" y="1721044"/>
              <a:chExt cx="1168400" cy="1168400"/>
            </a:xfrm>
          </p:grpSpPr>
          <p:sp>
            <p:nvSpPr>
              <p:cNvPr id="380" name="직사각형 379"/>
              <p:cNvSpPr/>
              <p:nvPr/>
            </p:nvSpPr>
            <p:spPr>
              <a:xfrm>
                <a:off x="476629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1" name="그룹 380"/>
              <p:cNvGrpSpPr/>
              <p:nvPr/>
            </p:nvGrpSpPr>
            <p:grpSpPr>
              <a:xfrm>
                <a:off x="4766292" y="1930983"/>
                <a:ext cx="1163790" cy="909680"/>
                <a:chOff x="6026068" y="2052721"/>
                <a:chExt cx="1440000" cy="1125580"/>
              </a:xfrm>
            </p:grpSpPr>
            <p:sp>
              <p:nvSpPr>
                <p:cNvPr id="382" name="직사각형 381"/>
                <p:cNvSpPr/>
                <p:nvPr/>
              </p:nvSpPr>
              <p:spPr>
                <a:xfrm>
                  <a:off x="6026068" y="2165684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순서도: 지연 382"/>
                <p:cNvSpPr/>
                <p:nvPr/>
              </p:nvSpPr>
              <p:spPr>
                <a:xfrm rot="16200000">
                  <a:off x="6689586" y="1389203"/>
                  <a:ext cx="112963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6026068" y="2462358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순서도: 지연 384"/>
                <p:cNvSpPr/>
                <p:nvPr/>
              </p:nvSpPr>
              <p:spPr>
                <a:xfrm rot="5400000" flipV="1">
                  <a:off x="6689586" y="1882476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직사각형 385"/>
                <p:cNvSpPr/>
                <p:nvPr/>
              </p:nvSpPr>
              <p:spPr>
                <a:xfrm>
                  <a:off x="6026068" y="2981701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순서도: 지연 386"/>
                <p:cNvSpPr/>
                <p:nvPr/>
              </p:nvSpPr>
              <p:spPr>
                <a:xfrm rot="16200000">
                  <a:off x="6689586" y="22052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순서도: 지연 387"/>
                <p:cNvSpPr/>
                <p:nvPr/>
              </p:nvSpPr>
              <p:spPr>
                <a:xfrm rot="5400000" flipV="1">
                  <a:off x="6689586" y="24018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9" name="그룹 388"/>
            <p:cNvGrpSpPr/>
            <p:nvPr/>
          </p:nvGrpSpPr>
          <p:grpSpPr>
            <a:xfrm>
              <a:off x="5130503" y="2745334"/>
              <a:ext cx="672568" cy="562470"/>
              <a:chOff x="8626767" y="1712960"/>
              <a:chExt cx="1486662" cy="1243298"/>
            </a:xfrm>
          </p:grpSpPr>
          <p:sp>
            <p:nvSpPr>
              <p:cNvPr id="390" name="직사각형 389"/>
              <p:cNvSpPr/>
              <p:nvPr/>
            </p:nvSpPr>
            <p:spPr>
              <a:xfrm>
                <a:off x="8773198" y="1712960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1" name="그림 3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44" l="9961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6767" y="1841262"/>
                <a:ext cx="1486662" cy="1114996"/>
              </a:xfrm>
              <a:prstGeom prst="rect">
                <a:avLst/>
              </a:prstGeom>
            </p:spPr>
          </p:pic>
        </p:grpSp>
        <p:grpSp>
          <p:nvGrpSpPr>
            <p:cNvPr id="392" name="그룹 391"/>
            <p:cNvGrpSpPr/>
            <p:nvPr/>
          </p:nvGrpSpPr>
          <p:grpSpPr>
            <a:xfrm>
              <a:off x="6069071" y="2762276"/>
              <a:ext cx="528586" cy="528586"/>
              <a:chOff x="4528272" y="3723322"/>
              <a:chExt cx="1168400" cy="1168400"/>
            </a:xfrm>
          </p:grpSpPr>
          <p:sp>
            <p:nvSpPr>
              <p:cNvPr id="393" name="직사각형 392"/>
              <p:cNvSpPr/>
              <p:nvPr/>
            </p:nvSpPr>
            <p:spPr>
              <a:xfrm>
                <a:off x="4528272" y="3723322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4" name="그룹 393"/>
              <p:cNvGrpSpPr/>
              <p:nvPr/>
            </p:nvGrpSpPr>
            <p:grpSpPr>
              <a:xfrm>
                <a:off x="4591407" y="3786457"/>
                <a:ext cx="1042130" cy="1042130"/>
                <a:chOff x="2944226" y="3595426"/>
                <a:chExt cx="1042130" cy="1042130"/>
              </a:xfrm>
            </p:grpSpPr>
            <p:sp>
              <p:nvSpPr>
                <p:cNvPr id="395" name="타원 394"/>
                <p:cNvSpPr/>
                <p:nvPr/>
              </p:nvSpPr>
              <p:spPr>
                <a:xfrm>
                  <a:off x="2944226" y="3595426"/>
                  <a:ext cx="1042130" cy="10421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/>
                <p:cNvSpPr/>
                <p:nvPr/>
              </p:nvSpPr>
              <p:spPr>
                <a:xfrm>
                  <a:off x="3067581" y="3723322"/>
                  <a:ext cx="786338" cy="78633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7" name="그룹 396"/>
            <p:cNvGrpSpPr/>
            <p:nvPr/>
          </p:nvGrpSpPr>
          <p:grpSpPr>
            <a:xfrm>
              <a:off x="6863657" y="2762276"/>
              <a:ext cx="528586" cy="528586"/>
              <a:chOff x="6803532" y="1721044"/>
              <a:chExt cx="1168400" cy="1168400"/>
            </a:xfrm>
          </p:grpSpPr>
          <p:sp>
            <p:nvSpPr>
              <p:cNvPr id="398" name="직사각형 397"/>
              <p:cNvSpPr/>
              <p:nvPr/>
            </p:nvSpPr>
            <p:spPr>
              <a:xfrm>
                <a:off x="680353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/>
              <p:cNvGrpSpPr/>
              <p:nvPr/>
            </p:nvGrpSpPr>
            <p:grpSpPr>
              <a:xfrm>
                <a:off x="6847924" y="2329640"/>
                <a:ext cx="1079617" cy="553650"/>
                <a:chOff x="3581400" y="3848098"/>
                <a:chExt cx="990603" cy="508002"/>
              </a:xfrm>
              <a:solidFill>
                <a:srgbClr val="C00000"/>
              </a:solidFill>
            </p:grpSpPr>
            <p:sp>
              <p:nvSpPr>
                <p:cNvPr id="400" name="눈물 방울 399"/>
                <p:cNvSpPr/>
                <p:nvPr/>
              </p:nvSpPr>
              <p:spPr>
                <a:xfrm rot="18941417">
                  <a:off x="3822701" y="3848099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눈물 방울 400"/>
                <p:cNvSpPr/>
                <p:nvPr/>
              </p:nvSpPr>
              <p:spPr>
                <a:xfrm rot="18941417">
                  <a:off x="4064003" y="3848098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눈물 방울 401"/>
                <p:cNvSpPr/>
                <p:nvPr/>
              </p:nvSpPr>
              <p:spPr>
                <a:xfrm rot="18941417">
                  <a:off x="3581400" y="3848100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03" name="그룹 402"/>
            <p:cNvGrpSpPr/>
            <p:nvPr/>
          </p:nvGrpSpPr>
          <p:grpSpPr>
            <a:xfrm>
              <a:off x="7658241" y="2577741"/>
              <a:ext cx="603706" cy="897656"/>
              <a:chOff x="6324591" y="3425997"/>
              <a:chExt cx="1334450" cy="1984204"/>
            </a:xfrm>
          </p:grpSpPr>
          <p:sp>
            <p:nvSpPr>
              <p:cNvPr id="404" name="직사각형 403"/>
              <p:cNvSpPr/>
              <p:nvPr/>
            </p:nvSpPr>
            <p:spPr>
              <a:xfrm>
                <a:off x="6398002" y="3824237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5" name="그룹 404"/>
              <p:cNvGrpSpPr/>
              <p:nvPr/>
            </p:nvGrpSpPr>
            <p:grpSpPr>
              <a:xfrm>
                <a:off x="6324591" y="3425997"/>
                <a:ext cx="1334450" cy="1984204"/>
                <a:chOff x="6116091" y="3115976"/>
                <a:chExt cx="1751449" cy="2604245"/>
              </a:xfrm>
            </p:grpSpPr>
            <p:grpSp>
              <p:nvGrpSpPr>
                <p:cNvPr id="406" name="그룹 405"/>
                <p:cNvGrpSpPr/>
                <p:nvPr/>
              </p:nvGrpSpPr>
              <p:grpSpPr>
                <a:xfrm>
                  <a:off x="6116091" y="3761102"/>
                  <a:ext cx="1751449" cy="1959119"/>
                  <a:chOff x="3230811" y="4017676"/>
                  <a:chExt cx="1751449" cy="1959119"/>
                </a:xfrm>
              </p:grpSpPr>
              <p:sp>
                <p:nvSpPr>
                  <p:cNvPr id="411" name="직사각형 410"/>
                  <p:cNvSpPr/>
                  <p:nvPr/>
                </p:nvSpPr>
                <p:spPr>
                  <a:xfrm>
                    <a:off x="3524641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2" name="원호 411"/>
                  <p:cNvSpPr/>
                  <p:nvPr/>
                </p:nvSpPr>
                <p:spPr>
                  <a:xfrm rot="18900000">
                    <a:off x="3230811" y="42253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3" name="원호 412"/>
                  <p:cNvSpPr/>
                  <p:nvPr/>
                </p:nvSpPr>
                <p:spPr>
                  <a:xfrm rot="18900000">
                    <a:off x="3230811" y="40176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7" name="그룹 406"/>
                <p:cNvGrpSpPr/>
                <p:nvPr/>
              </p:nvGrpSpPr>
              <p:grpSpPr>
                <a:xfrm>
                  <a:off x="6116091" y="3115976"/>
                  <a:ext cx="1751449" cy="1959119"/>
                  <a:chOff x="6136182" y="3115976"/>
                  <a:chExt cx="1751449" cy="1959119"/>
                </a:xfrm>
              </p:grpSpPr>
              <p:sp>
                <p:nvSpPr>
                  <p:cNvPr id="408" name="직사각형 407"/>
                  <p:cNvSpPr/>
                  <p:nvPr/>
                </p:nvSpPr>
                <p:spPr>
                  <a:xfrm>
                    <a:off x="6430012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9" name="원호 408"/>
                  <p:cNvSpPr/>
                  <p:nvPr/>
                </p:nvSpPr>
                <p:spPr>
                  <a:xfrm rot="8100000">
                    <a:off x="6136182" y="33236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0" name="원호 409"/>
                  <p:cNvSpPr/>
                  <p:nvPr/>
                </p:nvSpPr>
                <p:spPr>
                  <a:xfrm rot="8100000">
                    <a:off x="6136182" y="31159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414" name="직사각형 413"/>
            <p:cNvSpPr/>
            <p:nvPr/>
          </p:nvSpPr>
          <p:spPr>
            <a:xfrm>
              <a:off x="447675" y="3471863"/>
              <a:ext cx="7920000" cy="890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5" name="그룹 414"/>
            <p:cNvGrpSpPr/>
            <p:nvPr/>
          </p:nvGrpSpPr>
          <p:grpSpPr>
            <a:xfrm>
              <a:off x="632315" y="3559183"/>
              <a:ext cx="889987" cy="715948"/>
              <a:chOff x="632315" y="1752927"/>
              <a:chExt cx="889987" cy="715948"/>
            </a:xfrm>
          </p:grpSpPr>
          <p:sp>
            <p:nvSpPr>
              <p:cNvPr id="416" name="타원 415"/>
              <p:cNvSpPr/>
              <p:nvPr/>
            </p:nvSpPr>
            <p:spPr>
              <a:xfrm>
                <a:off x="746615" y="2010499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632315" y="1752927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기본 셋</a:t>
                </a:r>
                <a:r>
                  <a:rPr lang="en-US" altLang="ko-KR" sz="1400" b="1" dirty="0" smtClean="0"/>
                  <a:t>2</a:t>
                </a:r>
                <a:endParaRPr lang="ko-KR" altLang="en-US" sz="1400" b="1" dirty="0"/>
              </a:p>
            </p:txBody>
          </p:sp>
        </p:grpSp>
        <p:grpSp>
          <p:nvGrpSpPr>
            <p:cNvPr id="418" name="그룹 417"/>
            <p:cNvGrpSpPr/>
            <p:nvPr/>
          </p:nvGrpSpPr>
          <p:grpSpPr>
            <a:xfrm>
              <a:off x="1950073" y="3652622"/>
              <a:ext cx="528586" cy="529070"/>
              <a:chOff x="689523" y="1721044"/>
              <a:chExt cx="1168400" cy="1169469"/>
            </a:xfrm>
          </p:grpSpPr>
          <p:sp>
            <p:nvSpPr>
              <p:cNvPr id="419" name="직사각형 418"/>
              <p:cNvSpPr/>
              <p:nvPr/>
            </p:nvSpPr>
            <p:spPr>
              <a:xfrm>
                <a:off x="689523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직사각형 419"/>
              <p:cNvSpPr/>
              <p:nvPr/>
            </p:nvSpPr>
            <p:spPr>
              <a:xfrm>
                <a:off x="689523" y="2547613"/>
                <a:ext cx="1168400" cy="3429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1" name="그룹 420"/>
            <p:cNvGrpSpPr/>
            <p:nvPr/>
          </p:nvGrpSpPr>
          <p:grpSpPr>
            <a:xfrm>
              <a:off x="2744659" y="3652864"/>
              <a:ext cx="528586" cy="528586"/>
              <a:chOff x="2336800" y="1721044"/>
              <a:chExt cx="1168400" cy="1168401"/>
            </a:xfrm>
          </p:grpSpPr>
          <p:sp>
            <p:nvSpPr>
              <p:cNvPr id="422" name="직사각형 421"/>
              <p:cNvSpPr/>
              <p:nvPr/>
            </p:nvSpPr>
            <p:spPr>
              <a:xfrm>
                <a:off x="2336800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이등변 삼각형 422"/>
              <p:cNvSpPr/>
              <p:nvPr/>
            </p:nvSpPr>
            <p:spPr>
              <a:xfrm>
                <a:off x="2381250" y="1721045"/>
                <a:ext cx="1079500" cy="116840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4" name="그룹 423"/>
            <p:cNvGrpSpPr/>
            <p:nvPr/>
          </p:nvGrpSpPr>
          <p:grpSpPr>
            <a:xfrm>
              <a:off x="3539245" y="3651168"/>
              <a:ext cx="530672" cy="531978"/>
              <a:chOff x="3795386" y="1708461"/>
              <a:chExt cx="1173010" cy="1175896"/>
            </a:xfrm>
          </p:grpSpPr>
          <p:sp>
            <p:nvSpPr>
              <p:cNvPr id="425" name="직사각형 424"/>
              <p:cNvSpPr/>
              <p:nvPr/>
            </p:nvSpPr>
            <p:spPr>
              <a:xfrm>
                <a:off x="3799996" y="1708461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6" name="꺾인 연결선 425"/>
              <p:cNvCxnSpPr/>
              <p:nvPr/>
            </p:nvCxnSpPr>
            <p:spPr>
              <a:xfrm>
                <a:off x="379538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꺾인 연결선 426"/>
              <p:cNvCxnSpPr/>
              <p:nvPr/>
            </p:nvCxnSpPr>
            <p:spPr>
              <a:xfrm flipH="1">
                <a:off x="433513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그룹 427"/>
            <p:cNvGrpSpPr/>
            <p:nvPr/>
          </p:nvGrpSpPr>
          <p:grpSpPr>
            <a:xfrm>
              <a:off x="4335917" y="3652864"/>
              <a:ext cx="528586" cy="528586"/>
              <a:chOff x="4766292" y="1721044"/>
              <a:chExt cx="1168400" cy="1168400"/>
            </a:xfrm>
          </p:grpSpPr>
          <p:sp>
            <p:nvSpPr>
              <p:cNvPr id="429" name="직사각형 428"/>
              <p:cNvSpPr/>
              <p:nvPr/>
            </p:nvSpPr>
            <p:spPr>
              <a:xfrm>
                <a:off x="476629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0" name="그룹 429"/>
              <p:cNvGrpSpPr/>
              <p:nvPr/>
            </p:nvGrpSpPr>
            <p:grpSpPr>
              <a:xfrm>
                <a:off x="4766292" y="1930983"/>
                <a:ext cx="1163790" cy="909680"/>
                <a:chOff x="6026068" y="2052721"/>
                <a:chExt cx="1440000" cy="1125580"/>
              </a:xfrm>
            </p:grpSpPr>
            <p:sp>
              <p:nvSpPr>
                <p:cNvPr id="431" name="직사각형 430"/>
                <p:cNvSpPr/>
                <p:nvPr/>
              </p:nvSpPr>
              <p:spPr>
                <a:xfrm>
                  <a:off x="6026068" y="2165684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순서도: 지연 431"/>
                <p:cNvSpPr/>
                <p:nvPr/>
              </p:nvSpPr>
              <p:spPr>
                <a:xfrm rot="16200000">
                  <a:off x="6689586" y="1389203"/>
                  <a:ext cx="112963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직사각형 432"/>
                <p:cNvSpPr/>
                <p:nvPr/>
              </p:nvSpPr>
              <p:spPr>
                <a:xfrm>
                  <a:off x="6026068" y="2462358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순서도: 지연 433"/>
                <p:cNvSpPr/>
                <p:nvPr/>
              </p:nvSpPr>
              <p:spPr>
                <a:xfrm rot="5400000" flipV="1">
                  <a:off x="6689586" y="1882476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직사각형 434"/>
                <p:cNvSpPr/>
                <p:nvPr/>
              </p:nvSpPr>
              <p:spPr>
                <a:xfrm>
                  <a:off x="6026068" y="2981701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순서도: 지연 435"/>
                <p:cNvSpPr/>
                <p:nvPr/>
              </p:nvSpPr>
              <p:spPr>
                <a:xfrm rot="16200000">
                  <a:off x="6689586" y="22052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7" name="순서도: 지연 436"/>
                <p:cNvSpPr/>
                <p:nvPr/>
              </p:nvSpPr>
              <p:spPr>
                <a:xfrm rot="5400000" flipV="1">
                  <a:off x="6689586" y="24018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8" name="그룹 437"/>
            <p:cNvGrpSpPr/>
            <p:nvPr/>
          </p:nvGrpSpPr>
          <p:grpSpPr>
            <a:xfrm>
              <a:off x="5130503" y="3635922"/>
              <a:ext cx="672568" cy="562470"/>
              <a:chOff x="8626767" y="1712960"/>
              <a:chExt cx="1486662" cy="1243298"/>
            </a:xfrm>
          </p:grpSpPr>
          <p:sp>
            <p:nvSpPr>
              <p:cNvPr id="439" name="직사각형 438"/>
              <p:cNvSpPr/>
              <p:nvPr/>
            </p:nvSpPr>
            <p:spPr>
              <a:xfrm>
                <a:off x="8773198" y="1712960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0" name="그림 4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44" l="9961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6767" y="1841262"/>
                <a:ext cx="1486662" cy="1114996"/>
              </a:xfrm>
              <a:prstGeom prst="rect">
                <a:avLst/>
              </a:prstGeom>
            </p:spPr>
          </p:pic>
        </p:grpSp>
        <p:grpSp>
          <p:nvGrpSpPr>
            <p:cNvPr id="441" name="그룹 440"/>
            <p:cNvGrpSpPr/>
            <p:nvPr/>
          </p:nvGrpSpPr>
          <p:grpSpPr>
            <a:xfrm>
              <a:off x="6069071" y="3652864"/>
              <a:ext cx="528586" cy="528586"/>
              <a:chOff x="4528272" y="3723322"/>
              <a:chExt cx="1168400" cy="1168400"/>
            </a:xfrm>
          </p:grpSpPr>
          <p:sp>
            <p:nvSpPr>
              <p:cNvPr id="442" name="직사각형 441"/>
              <p:cNvSpPr/>
              <p:nvPr/>
            </p:nvSpPr>
            <p:spPr>
              <a:xfrm>
                <a:off x="4528272" y="3723322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3" name="그룹 442"/>
              <p:cNvGrpSpPr/>
              <p:nvPr/>
            </p:nvGrpSpPr>
            <p:grpSpPr>
              <a:xfrm>
                <a:off x="4591407" y="3786457"/>
                <a:ext cx="1042130" cy="1042130"/>
                <a:chOff x="2944226" y="3595426"/>
                <a:chExt cx="1042130" cy="1042130"/>
              </a:xfrm>
            </p:grpSpPr>
            <p:sp>
              <p:nvSpPr>
                <p:cNvPr id="444" name="타원 443"/>
                <p:cNvSpPr/>
                <p:nvPr/>
              </p:nvSpPr>
              <p:spPr>
                <a:xfrm>
                  <a:off x="2944226" y="3595426"/>
                  <a:ext cx="1042130" cy="10421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/>
                <p:cNvSpPr/>
                <p:nvPr/>
              </p:nvSpPr>
              <p:spPr>
                <a:xfrm>
                  <a:off x="3067581" y="3723322"/>
                  <a:ext cx="786338" cy="78633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46" name="그룹 445"/>
            <p:cNvGrpSpPr/>
            <p:nvPr/>
          </p:nvGrpSpPr>
          <p:grpSpPr>
            <a:xfrm>
              <a:off x="6863657" y="3652864"/>
              <a:ext cx="528586" cy="528586"/>
              <a:chOff x="6803532" y="1721044"/>
              <a:chExt cx="1168400" cy="1168400"/>
            </a:xfrm>
          </p:grpSpPr>
          <p:sp>
            <p:nvSpPr>
              <p:cNvPr id="447" name="직사각형 446"/>
              <p:cNvSpPr/>
              <p:nvPr/>
            </p:nvSpPr>
            <p:spPr>
              <a:xfrm>
                <a:off x="680353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8" name="그룹 447"/>
              <p:cNvGrpSpPr/>
              <p:nvPr/>
            </p:nvGrpSpPr>
            <p:grpSpPr>
              <a:xfrm>
                <a:off x="6847924" y="2329640"/>
                <a:ext cx="1079617" cy="553650"/>
                <a:chOff x="3581400" y="3848098"/>
                <a:chExt cx="990603" cy="508002"/>
              </a:xfrm>
              <a:solidFill>
                <a:srgbClr val="C00000"/>
              </a:solidFill>
            </p:grpSpPr>
            <p:sp>
              <p:nvSpPr>
                <p:cNvPr id="449" name="눈물 방울 448"/>
                <p:cNvSpPr/>
                <p:nvPr/>
              </p:nvSpPr>
              <p:spPr>
                <a:xfrm rot="18941417">
                  <a:off x="3822701" y="3848099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눈물 방울 449"/>
                <p:cNvSpPr/>
                <p:nvPr/>
              </p:nvSpPr>
              <p:spPr>
                <a:xfrm rot="18941417">
                  <a:off x="4064003" y="3848098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눈물 방울 450"/>
                <p:cNvSpPr/>
                <p:nvPr/>
              </p:nvSpPr>
              <p:spPr>
                <a:xfrm rot="18941417">
                  <a:off x="3581400" y="3848100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2" name="그룹 451"/>
            <p:cNvGrpSpPr/>
            <p:nvPr/>
          </p:nvGrpSpPr>
          <p:grpSpPr>
            <a:xfrm>
              <a:off x="7658241" y="3468329"/>
              <a:ext cx="603706" cy="897656"/>
              <a:chOff x="6324591" y="3425997"/>
              <a:chExt cx="1334450" cy="1984204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6398002" y="3824237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4" name="그룹 453"/>
              <p:cNvGrpSpPr/>
              <p:nvPr/>
            </p:nvGrpSpPr>
            <p:grpSpPr>
              <a:xfrm>
                <a:off x="6324591" y="3425997"/>
                <a:ext cx="1334450" cy="1984204"/>
                <a:chOff x="6116091" y="3115976"/>
                <a:chExt cx="1751449" cy="2604245"/>
              </a:xfrm>
            </p:grpSpPr>
            <p:grpSp>
              <p:nvGrpSpPr>
                <p:cNvPr id="455" name="그룹 454"/>
                <p:cNvGrpSpPr/>
                <p:nvPr/>
              </p:nvGrpSpPr>
              <p:grpSpPr>
                <a:xfrm>
                  <a:off x="6116091" y="3761102"/>
                  <a:ext cx="1751449" cy="1959119"/>
                  <a:chOff x="3230811" y="4017676"/>
                  <a:chExt cx="1751449" cy="1959119"/>
                </a:xfrm>
              </p:grpSpPr>
              <p:sp>
                <p:nvSpPr>
                  <p:cNvPr id="460" name="직사각형 459"/>
                  <p:cNvSpPr/>
                  <p:nvPr/>
                </p:nvSpPr>
                <p:spPr>
                  <a:xfrm>
                    <a:off x="3524641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1" name="원호 460"/>
                  <p:cNvSpPr/>
                  <p:nvPr/>
                </p:nvSpPr>
                <p:spPr>
                  <a:xfrm rot="18900000">
                    <a:off x="3230811" y="42253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2" name="원호 461"/>
                  <p:cNvSpPr/>
                  <p:nvPr/>
                </p:nvSpPr>
                <p:spPr>
                  <a:xfrm rot="18900000">
                    <a:off x="3230811" y="40176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56" name="그룹 455"/>
                <p:cNvGrpSpPr/>
                <p:nvPr/>
              </p:nvGrpSpPr>
              <p:grpSpPr>
                <a:xfrm>
                  <a:off x="6116091" y="3115976"/>
                  <a:ext cx="1751449" cy="1959119"/>
                  <a:chOff x="6136182" y="3115976"/>
                  <a:chExt cx="1751449" cy="1959119"/>
                </a:xfrm>
              </p:grpSpPr>
              <p:sp>
                <p:nvSpPr>
                  <p:cNvPr id="457" name="직사각형 456"/>
                  <p:cNvSpPr/>
                  <p:nvPr/>
                </p:nvSpPr>
                <p:spPr>
                  <a:xfrm>
                    <a:off x="6430012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8" name="원호 457"/>
                  <p:cNvSpPr/>
                  <p:nvPr/>
                </p:nvSpPr>
                <p:spPr>
                  <a:xfrm rot="8100000">
                    <a:off x="6136182" y="33236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9" name="원호 458"/>
                  <p:cNvSpPr/>
                  <p:nvPr/>
                </p:nvSpPr>
                <p:spPr>
                  <a:xfrm rot="8100000">
                    <a:off x="6136182" y="31159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463" name="직사각형 462"/>
            <p:cNvSpPr/>
            <p:nvPr/>
          </p:nvSpPr>
          <p:spPr>
            <a:xfrm>
              <a:off x="447675" y="4364537"/>
              <a:ext cx="7920000" cy="890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4" name="그룹 463"/>
            <p:cNvGrpSpPr/>
            <p:nvPr/>
          </p:nvGrpSpPr>
          <p:grpSpPr>
            <a:xfrm>
              <a:off x="632315" y="4451857"/>
              <a:ext cx="889987" cy="715948"/>
              <a:chOff x="632315" y="1752927"/>
              <a:chExt cx="889987" cy="715948"/>
            </a:xfrm>
          </p:grpSpPr>
          <p:sp>
            <p:nvSpPr>
              <p:cNvPr id="465" name="타원 464"/>
              <p:cNvSpPr/>
              <p:nvPr/>
            </p:nvSpPr>
            <p:spPr>
              <a:xfrm>
                <a:off x="746615" y="2010499"/>
                <a:ext cx="458376" cy="4583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632315" y="1752927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기본 셋</a:t>
                </a:r>
                <a:r>
                  <a:rPr lang="en-US" altLang="ko-KR" sz="1400" b="1" dirty="0" smtClean="0"/>
                  <a:t>3</a:t>
                </a:r>
                <a:endParaRPr lang="ko-KR" altLang="en-US" sz="1400" b="1" dirty="0"/>
              </a:p>
            </p:txBody>
          </p:sp>
        </p:grpSp>
        <p:grpSp>
          <p:nvGrpSpPr>
            <p:cNvPr id="467" name="그룹 466"/>
            <p:cNvGrpSpPr/>
            <p:nvPr/>
          </p:nvGrpSpPr>
          <p:grpSpPr>
            <a:xfrm>
              <a:off x="1950073" y="4545296"/>
              <a:ext cx="528586" cy="529070"/>
              <a:chOff x="689523" y="1721044"/>
              <a:chExt cx="1168400" cy="1169469"/>
            </a:xfrm>
          </p:grpSpPr>
          <p:sp>
            <p:nvSpPr>
              <p:cNvPr id="468" name="직사각형 467"/>
              <p:cNvSpPr/>
              <p:nvPr/>
            </p:nvSpPr>
            <p:spPr>
              <a:xfrm>
                <a:off x="689523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직사각형 468"/>
              <p:cNvSpPr/>
              <p:nvPr/>
            </p:nvSpPr>
            <p:spPr>
              <a:xfrm>
                <a:off x="689523" y="2547613"/>
                <a:ext cx="1168400" cy="3429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0" name="그룹 469"/>
            <p:cNvGrpSpPr/>
            <p:nvPr/>
          </p:nvGrpSpPr>
          <p:grpSpPr>
            <a:xfrm>
              <a:off x="2744659" y="4545538"/>
              <a:ext cx="528586" cy="528586"/>
              <a:chOff x="2336800" y="1721044"/>
              <a:chExt cx="1168400" cy="1168401"/>
            </a:xfrm>
          </p:grpSpPr>
          <p:sp>
            <p:nvSpPr>
              <p:cNvPr id="471" name="직사각형 470"/>
              <p:cNvSpPr/>
              <p:nvPr/>
            </p:nvSpPr>
            <p:spPr>
              <a:xfrm>
                <a:off x="2336800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이등변 삼각형 471"/>
              <p:cNvSpPr/>
              <p:nvPr/>
            </p:nvSpPr>
            <p:spPr>
              <a:xfrm>
                <a:off x="2381250" y="1721045"/>
                <a:ext cx="1079500" cy="116840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3" name="그룹 472"/>
            <p:cNvGrpSpPr/>
            <p:nvPr/>
          </p:nvGrpSpPr>
          <p:grpSpPr>
            <a:xfrm>
              <a:off x="3539245" y="4543842"/>
              <a:ext cx="530672" cy="531978"/>
              <a:chOff x="3795386" y="1708461"/>
              <a:chExt cx="1173010" cy="1175896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3799996" y="1708461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5" name="꺾인 연결선 474"/>
              <p:cNvCxnSpPr/>
              <p:nvPr/>
            </p:nvCxnSpPr>
            <p:spPr>
              <a:xfrm>
                <a:off x="379538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꺾인 연결선 475"/>
              <p:cNvCxnSpPr/>
              <p:nvPr/>
            </p:nvCxnSpPr>
            <p:spPr>
              <a:xfrm flipH="1">
                <a:off x="433513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그룹 476"/>
            <p:cNvGrpSpPr/>
            <p:nvPr/>
          </p:nvGrpSpPr>
          <p:grpSpPr>
            <a:xfrm>
              <a:off x="4335917" y="4545538"/>
              <a:ext cx="528586" cy="528586"/>
              <a:chOff x="4766292" y="1721044"/>
              <a:chExt cx="1168400" cy="1168400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476629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9" name="그룹 478"/>
              <p:cNvGrpSpPr/>
              <p:nvPr/>
            </p:nvGrpSpPr>
            <p:grpSpPr>
              <a:xfrm>
                <a:off x="4766292" y="1930983"/>
                <a:ext cx="1163790" cy="909680"/>
                <a:chOff x="6026068" y="2052721"/>
                <a:chExt cx="1440000" cy="1125580"/>
              </a:xfrm>
            </p:grpSpPr>
            <p:sp>
              <p:nvSpPr>
                <p:cNvPr id="480" name="직사각형 479"/>
                <p:cNvSpPr/>
                <p:nvPr/>
              </p:nvSpPr>
              <p:spPr>
                <a:xfrm>
                  <a:off x="6026068" y="2165684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순서도: 지연 480"/>
                <p:cNvSpPr/>
                <p:nvPr/>
              </p:nvSpPr>
              <p:spPr>
                <a:xfrm rot="16200000">
                  <a:off x="6689586" y="1389203"/>
                  <a:ext cx="112963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직사각형 481"/>
                <p:cNvSpPr/>
                <p:nvPr/>
              </p:nvSpPr>
              <p:spPr>
                <a:xfrm>
                  <a:off x="6026068" y="2462358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순서도: 지연 482"/>
                <p:cNvSpPr/>
                <p:nvPr/>
              </p:nvSpPr>
              <p:spPr>
                <a:xfrm rot="5400000" flipV="1">
                  <a:off x="6689586" y="1882476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직사각형 483"/>
                <p:cNvSpPr/>
                <p:nvPr/>
              </p:nvSpPr>
              <p:spPr>
                <a:xfrm>
                  <a:off x="6026068" y="2981701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순서도: 지연 484"/>
                <p:cNvSpPr/>
                <p:nvPr/>
              </p:nvSpPr>
              <p:spPr>
                <a:xfrm rot="16200000">
                  <a:off x="6689586" y="22052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순서도: 지연 485"/>
                <p:cNvSpPr/>
                <p:nvPr/>
              </p:nvSpPr>
              <p:spPr>
                <a:xfrm rot="5400000" flipV="1">
                  <a:off x="6689586" y="24018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7" name="그룹 486"/>
            <p:cNvGrpSpPr/>
            <p:nvPr/>
          </p:nvGrpSpPr>
          <p:grpSpPr>
            <a:xfrm>
              <a:off x="5130503" y="4528596"/>
              <a:ext cx="672568" cy="562470"/>
              <a:chOff x="8626767" y="1712960"/>
              <a:chExt cx="1486662" cy="1243298"/>
            </a:xfrm>
          </p:grpSpPr>
          <p:sp>
            <p:nvSpPr>
              <p:cNvPr id="488" name="직사각형 487"/>
              <p:cNvSpPr/>
              <p:nvPr/>
            </p:nvSpPr>
            <p:spPr>
              <a:xfrm>
                <a:off x="8773198" y="1712960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9" name="그림 4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44" l="9961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6767" y="1841262"/>
                <a:ext cx="1486662" cy="1114996"/>
              </a:xfrm>
              <a:prstGeom prst="rect">
                <a:avLst/>
              </a:prstGeom>
            </p:spPr>
          </p:pic>
        </p:grpSp>
        <p:grpSp>
          <p:nvGrpSpPr>
            <p:cNvPr id="490" name="그룹 489"/>
            <p:cNvGrpSpPr/>
            <p:nvPr/>
          </p:nvGrpSpPr>
          <p:grpSpPr>
            <a:xfrm>
              <a:off x="6069071" y="4545538"/>
              <a:ext cx="528586" cy="528586"/>
              <a:chOff x="4528272" y="3723322"/>
              <a:chExt cx="1168400" cy="1168400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4528272" y="3723322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2" name="그룹 491"/>
              <p:cNvGrpSpPr/>
              <p:nvPr/>
            </p:nvGrpSpPr>
            <p:grpSpPr>
              <a:xfrm>
                <a:off x="4591407" y="3786457"/>
                <a:ext cx="1042130" cy="1042130"/>
                <a:chOff x="2944226" y="3595426"/>
                <a:chExt cx="1042130" cy="1042130"/>
              </a:xfrm>
            </p:grpSpPr>
            <p:sp>
              <p:nvSpPr>
                <p:cNvPr id="493" name="타원 492"/>
                <p:cNvSpPr/>
                <p:nvPr/>
              </p:nvSpPr>
              <p:spPr>
                <a:xfrm>
                  <a:off x="2944226" y="3595426"/>
                  <a:ext cx="1042130" cy="10421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타원 493"/>
                <p:cNvSpPr/>
                <p:nvPr/>
              </p:nvSpPr>
              <p:spPr>
                <a:xfrm>
                  <a:off x="3067581" y="3723322"/>
                  <a:ext cx="786338" cy="78633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5" name="그룹 494"/>
            <p:cNvGrpSpPr/>
            <p:nvPr/>
          </p:nvGrpSpPr>
          <p:grpSpPr>
            <a:xfrm>
              <a:off x="6863657" y="4545538"/>
              <a:ext cx="528586" cy="528586"/>
              <a:chOff x="6803532" y="1721044"/>
              <a:chExt cx="1168400" cy="1168400"/>
            </a:xfrm>
          </p:grpSpPr>
          <p:sp>
            <p:nvSpPr>
              <p:cNvPr id="496" name="직사각형 495"/>
              <p:cNvSpPr/>
              <p:nvPr/>
            </p:nvSpPr>
            <p:spPr>
              <a:xfrm>
                <a:off x="680353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7" name="그룹 496"/>
              <p:cNvGrpSpPr/>
              <p:nvPr/>
            </p:nvGrpSpPr>
            <p:grpSpPr>
              <a:xfrm>
                <a:off x="6847924" y="2329640"/>
                <a:ext cx="1079617" cy="553650"/>
                <a:chOff x="3581400" y="3848098"/>
                <a:chExt cx="990603" cy="508002"/>
              </a:xfrm>
              <a:solidFill>
                <a:srgbClr val="C00000"/>
              </a:solidFill>
            </p:grpSpPr>
            <p:sp>
              <p:nvSpPr>
                <p:cNvPr id="498" name="눈물 방울 497"/>
                <p:cNvSpPr/>
                <p:nvPr/>
              </p:nvSpPr>
              <p:spPr>
                <a:xfrm rot="18941417">
                  <a:off x="3822701" y="3848099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눈물 방울 498"/>
                <p:cNvSpPr/>
                <p:nvPr/>
              </p:nvSpPr>
              <p:spPr>
                <a:xfrm rot="18941417">
                  <a:off x="4064003" y="3848098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눈물 방울 499"/>
                <p:cNvSpPr/>
                <p:nvPr/>
              </p:nvSpPr>
              <p:spPr>
                <a:xfrm rot="18941417">
                  <a:off x="3581400" y="3848100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01" name="그룹 500"/>
            <p:cNvGrpSpPr/>
            <p:nvPr/>
          </p:nvGrpSpPr>
          <p:grpSpPr>
            <a:xfrm>
              <a:off x="7658241" y="4361003"/>
              <a:ext cx="603706" cy="897656"/>
              <a:chOff x="6324591" y="3425997"/>
              <a:chExt cx="1334450" cy="1984204"/>
            </a:xfrm>
          </p:grpSpPr>
          <p:sp>
            <p:nvSpPr>
              <p:cNvPr id="502" name="직사각형 501"/>
              <p:cNvSpPr/>
              <p:nvPr/>
            </p:nvSpPr>
            <p:spPr>
              <a:xfrm>
                <a:off x="6398002" y="3824237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3" name="그룹 502"/>
              <p:cNvGrpSpPr/>
              <p:nvPr/>
            </p:nvGrpSpPr>
            <p:grpSpPr>
              <a:xfrm>
                <a:off x="6324591" y="3425997"/>
                <a:ext cx="1334450" cy="1984204"/>
                <a:chOff x="6116091" y="3115976"/>
                <a:chExt cx="1751449" cy="2604245"/>
              </a:xfrm>
            </p:grpSpPr>
            <p:grpSp>
              <p:nvGrpSpPr>
                <p:cNvPr id="504" name="그룹 503"/>
                <p:cNvGrpSpPr/>
                <p:nvPr/>
              </p:nvGrpSpPr>
              <p:grpSpPr>
                <a:xfrm>
                  <a:off x="6116091" y="3761102"/>
                  <a:ext cx="1751449" cy="1959119"/>
                  <a:chOff x="3230811" y="4017676"/>
                  <a:chExt cx="1751449" cy="1959119"/>
                </a:xfrm>
              </p:grpSpPr>
              <p:sp>
                <p:nvSpPr>
                  <p:cNvPr id="509" name="직사각형 508"/>
                  <p:cNvSpPr/>
                  <p:nvPr/>
                </p:nvSpPr>
                <p:spPr>
                  <a:xfrm>
                    <a:off x="3524641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0" name="원호 509"/>
                  <p:cNvSpPr/>
                  <p:nvPr/>
                </p:nvSpPr>
                <p:spPr>
                  <a:xfrm rot="18900000">
                    <a:off x="3230811" y="42253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1" name="원호 510"/>
                  <p:cNvSpPr/>
                  <p:nvPr/>
                </p:nvSpPr>
                <p:spPr>
                  <a:xfrm rot="18900000">
                    <a:off x="3230811" y="40176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5" name="그룹 504"/>
                <p:cNvGrpSpPr/>
                <p:nvPr/>
              </p:nvGrpSpPr>
              <p:grpSpPr>
                <a:xfrm>
                  <a:off x="6116091" y="3115976"/>
                  <a:ext cx="1751449" cy="1959119"/>
                  <a:chOff x="6136182" y="3115976"/>
                  <a:chExt cx="1751449" cy="1959119"/>
                </a:xfrm>
              </p:grpSpPr>
              <p:sp>
                <p:nvSpPr>
                  <p:cNvPr id="506" name="직사각형 505"/>
                  <p:cNvSpPr/>
                  <p:nvPr/>
                </p:nvSpPr>
                <p:spPr>
                  <a:xfrm>
                    <a:off x="6430012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7" name="원호 506"/>
                  <p:cNvSpPr/>
                  <p:nvPr/>
                </p:nvSpPr>
                <p:spPr>
                  <a:xfrm rot="8100000">
                    <a:off x="6136182" y="33236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8" name="원호 507"/>
                  <p:cNvSpPr/>
                  <p:nvPr/>
                </p:nvSpPr>
                <p:spPr>
                  <a:xfrm rot="8100000">
                    <a:off x="6136182" y="31159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12" name="그룹 511"/>
            <p:cNvGrpSpPr/>
            <p:nvPr/>
          </p:nvGrpSpPr>
          <p:grpSpPr>
            <a:xfrm>
              <a:off x="8448721" y="1740434"/>
              <a:ext cx="702356" cy="3387711"/>
              <a:chOff x="9525046" y="1740434"/>
              <a:chExt cx="702356" cy="3387711"/>
            </a:xfrm>
          </p:grpSpPr>
          <p:sp>
            <p:nvSpPr>
              <p:cNvPr id="513" name="위쪽/아래쪽 화살표 512"/>
              <p:cNvSpPr/>
              <p:nvPr/>
            </p:nvSpPr>
            <p:spPr>
              <a:xfrm>
                <a:off x="9525046" y="1740434"/>
                <a:ext cx="400050" cy="3387711"/>
              </a:xfrm>
              <a:prstGeom prst="upDownArrow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>
                <a:off x="9765737" y="3057806"/>
                <a:ext cx="461665" cy="82811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mtClean="0"/>
                  <a:t>스크롤</a:t>
                </a:r>
                <a:endParaRPr lang="ko-KR" altLang="en-US"/>
              </a:p>
            </p:txBody>
          </p:sp>
        </p:grpSp>
        <p:sp>
          <p:nvSpPr>
            <p:cNvPr id="526" name="TextBox 525"/>
            <p:cNvSpPr txBox="1"/>
            <p:nvPr/>
          </p:nvSpPr>
          <p:spPr>
            <a:xfrm>
              <a:off x="2646617" y="6055744"/>
              <a:ext cx="352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오브젝트 테마 선택창 </a:t>
              </a:r>
              <a:r>
                <a:rPr lang="en-US" altLang="ko-KR" b="1" dirty="0" smtClean="0"/>
                <a:t>UI </a:t>
              </a:r>
              <a:r>
                <a:rPr lang="ko-KR" altLang="en-US" b="1" dirty="0" smtClean="0"/>
                <a:t>예상도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81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오브젝트 테마 </a:t>
            </a:r>
            <a:r>
              <a:rPr lang="ko-KR" altLang="en-US" dirty="0" err="1" smtClean="0"/>
              <a:t>커스터마이징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7675" y="1690688"/>
            <a:ext cx="7920000" cy="43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1085850" y="2645583"/>
            <a:ext cx="6643650" cy="897656"/>
            <a:chOff x="1724025" y="2645644"/>
            <a:chExt cx="6643650" cy="897656"/>
          </a:xfrm>
        </p:grpSpPr>
        <p:sp>
          <p:nvSpPr>
            <p:cNvPr id="7" name="직사각형 6"/>
            <p:cNvSpPr/>
            <p:nvPr/>
          </p:nvSpPr>
          <p:spPr>
            <a:xfrm>
              <a:off x="1724025" y="2649178"/>
              <a:ext cx="6643650" cy="890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950073" y="2829937"/>
              <a:ext cx="528586" cy="529070"/>
              <a:chOff x="689523" y="1721044"/>
              <a:chExt cx="1168400" cy="1169469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689523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689523" y="2547613"/>
                <a:ext cx="1168400" cy="3429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744659" y="2830179"/>
              <a:ext cx="528586" cy="528586"/>
              <a:chOff x="2336800" y="1721044"/>
              <a:chExt cx="1168400" cy="1168401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2336800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이등변 삼각형 202"/>
              <p:cNvSpPr/>
              <p:nvPr/>
            </p:nvSpPr>
            <p:spPr>
              <a:xfrm>
                <a:off x="2381250" y="1721045"/>
                <a:ext cx="1079500" cy="116840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539245" y="2828483"/>
              <a:ext cx="530672" cy="531978"/>
              <a:chOff x="3795386" y="1708461"/>
              <a:chExt cx="1173010" cy="1175896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3799996" y="1708461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꺾인 연결선 199"/>
              <p:cNvCxnSpPr/>
              <p:nvPr/>
            </p:nvCxnSpPr>
            <p:spPr>
              <a:xfrm>
                <a:off x="379538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꺾인 연결선 200"/>
              <p:cNvCxnSpPr/>
              <p:nvPr/>
            </p:nvCxnSpPr>
            <p:spPr>
              <a:xfrm flipH="1">
                <a:off x="4335136" y="2401757"/>
                <a:ext cx="622300" cy="4826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4335917" y="2830179"/>
              <a:ext cx="528586" cy="528586"/>
              <a:chOff x="4766292" y="1721044"/>
              <a:chExt cx="1168400" cy="1168400"/>
            </a:xfrm>
          </p:grpSpPr>
          <p:sp>
            <p:nvSpPr>
              <p:cNvPr id="190" name="직사각형 189"/>
              <p:cNvSpPr/>
              <p:nvPr/>
            </p:nvSpPr>
            <p:spPr>
              <a:xfrm>
                <a:off x="476629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1" name="그룹 190"/>
              <p:cNvGrpSpPr/>
              <p:nvPr/>
            </p:nvGrpSpPr>
            <p:grpSpPr>
              <a:xfrm>
                <a:off x="4766292" y="1930983"/>
                <a:ext cx="1163790" cy="909680"/>
                <a:chOff x="6026068" y="2052721"/>
                <a:chExt cx="1440000" cy="1125580"/>
              </a:xfrm>
            </p:grpSpPr>
            <p:sp>
              <p:nvSpPr>
                <p:cNvPr id="192" name="직사각형 191"/>
                <p:cNvSpPr/>
                <p:nvPr/>
              </p:nvSpPr>
              <p:spPr>
                <a:xfrm>
                  <a:off x="6026068" y="2165684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순서도: 지연 192"/>
                <p:cNvSpPr/>
                <p:nvPr/>
              </p:nvSpPr>
              <p:spPr>
                <a:xfrm rot="16200000">
                  <a:off x="6689586" y="1389203"/>
                  <a:ext cx="112963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/>
                <p:cNvSpPr/>
                <p:nvPr/>
              </p:nvSpPr>
              <p:spPr>
                <a:xfrm>
                  <a:off x="6026068" y="2462358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순서도: 지연 194"/>
                <p:cNvSpPr/>
                <p:nvPr/>
              </p:nvSpPr>
              <p:spPr>
                <a:xfrm rot="5400000" flipV="1">
                  <a:off x="6689586" y="1882476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직사각형 195"/>
                <p:cNvSpPr/>
                <p:nvPr/>
              </p:nvSpPr>
              <p:spPr>
                <a:xfrm>
                  <a:off x="6026068" y="2981701"/>
                  <a:ext cx="1440000" cy="868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순서도: 지연 196"/>
                <p:cNvSpPr/>
                <p:nvPr/>
              </p:nvSpPr>
              <p:spPr>
                <a:xfrm rot="16200000">
                  <a:off x="6689586" y="22052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순서도: 지연 197"/>
                <p:cNvSpPr/>
                <p:nvPr/>
              </p:nvSpPr>
              <p:spPr>
                <a:xfrm rot="5400000" flipV="1">
                  <a:off x="6689586" y="2401819"/>
                  <a:ext cx="112964" cy="1440000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/>
            <p:cNvGrpSpPr/>
            <p:nvPr/>
          </p:nvGrpSpPr>
          <p:grpSpPr>
            <a:xfrm>
              <a:off x="5130503" y="2813237"/>
              <a:ext cx="672568" cy="562470"/>
              <a:chOff x="8626767" y="1712960"/>
              <a:chExt cx="1486662" cy="1243298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8773198" y="1712960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9" name="그림 1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44" l="9961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6767" y="1841262"/>
                <a:ext cx="1486662" cy="1114996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6069071" y="2830179"/>
              <a:ext cx="528586" cy="528586"/>
              <a:chOff x="4528272" y="3723322"/>
              <a:chExt cx="1168400" cy="1168400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4528272" y="3723322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5" name="그룹 184"/>
              <p:cNvGrpSpPr/>
              <p:nvPr/>
            </p:nvGrpSpPr>
            <p:grpSpPr>
              <a:xfrm>
                <a:off x="4591407" y="3786457"/>
                <a:ext cx="1042130" cy="1042130"/>
                <a:chOff x="2944226" y="3595426"/>
                <a:chExt cx="1042130" cy="1042130"/>
              </a:xfrm>
            </p:grpSpPr>
            <p:sp>
              <p:nvSpPr>
                <p:cNvPr id="186" name="타원 185"/>
                <p:cNvSpPr/>
                <p:nvPr/>
              </p:nvSpPr>
              <p:spPr>
                <a:xfrm>
                  <a:off x="2944226" y="3595426"/>
                  <a:ext cx="1042130" cy="104213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3067581" y="3723322"/>
                  <a:ext cx="786338" cy="78633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" name="그룹 15"/>
            <p:cNvGrpSpPr/>
            <p:nvPr/>
          </p:nvGrpSpPr>
          <p:grpSpPr>
            <a:xfrm>
              <a:off x="6863657" y="2830179"/>
              <a:ext cx="528586" cy="528586"/>
              <a:chOff x="6803532" y="1721044"/>
              <a:chExt cx="1168400" cy="1168400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6803532" y="1721044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0" name="그룹 179"/>
              <p:cNvGrpSpPr/>
              <p:nvPr/>
            </p:nvGrpSpPr>
            <p:grpSpPr>
              <a:xfrm>
                <a:off x="6847924" y="2329640"/>
                <a:ext cx="1079617" cy="553650"/>
                <a:chOff x="3581400" y="3848098"/>
                <a:chExt cx="990603" cy="508002"/>
              </a:xfrm>
              <a:solidFill>
                <a:srgbClr val="C00000"/>
              </a:solidFill>
            </p:grpSpPr>
            <p:sp>
              <p:nvSpPr>
                <p:cNvPr id="181" name="눈물 방울 180"/>
                <p:cNvSpPr/>
                <p:nvPr/>
              </p:nvSpPr>
              <p:spPr>
                <a:xfrm rot="18941417">
                  <a:off x="3822701" y="3848099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눈물 방울 181"/>
                <p:cNvSpPr/>
                <p:nvPr/>
              </p:nvSpPr>
              <p:spPr>
                <a:xfrm rot="18941417">
                  <a:off x="4064003" y="3848098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눈물 방울 182"/>
                <p:cNvSpPr/>
                <p:nvPr/>
              </p:nvSpPr>
              <p:spPr>
                <a:xfrm rot="18941417">
                  <a:off x="3581400" y="3848100"/>
                  <a:ext cx="508000" cy="508000"/>
                </a:xfrm>
                <a:prstGeom prst="teardrop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658241" y="2645644"/>
              <a:ext cx="603706" cy="897656"/>
              <a:chOff x="6324591" y="3425997"/>
              <a:chExt cx="1334450" cy="1984204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6398002" y="3824237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0" name="그룹 169"/>
              <p:cNvGrpSpPr/>
              <p:nvPr/>
            </p:nvGrpSpPr>
            <p:grpSpPr>
              <a:xfrm>
                <a:off x="6324591" y="3425997"/>
                <a:ext cx="1334450" cy="1984204"/>
                <a:chOff x="6116091" y="3115976"/>
                <a:chExt cx="1751449" cy="2604245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6116091" y="3761102"/>
                  <a:ext cx="1751449" cy="1959119"/>
                  <a:chOff x="3230811" y="4017676"/>
                  <a:chExt cx="1751449" cy="1959119"/>
                </a:xfrm>
              </p:grpSpPr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524641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원호 176"/>
                  <p:cNvSpPr/>
                  <p:nvPr/>
                </p:nvSpPr>
                <p:spPr>
                  <a:xfrm rot="18900000">
                    <a:off x="3230811" y="42253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원호 177"/>
                  <p:cNvSpPr/>
                  <p:nvPr/>
                </p:nvSpPr>
                <p:spPr>
                  <a:xfrm rot="18900000">
                    <a:off x="3230811" y="40176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2" name="그룹 171"/>
                <p:cNvGrpSpPr/>
                <p:nvPr/>
              </p:nvGrpSpPr>
              <p:grpSpPr>
                <a:xfrm>
                  <a:off x="6116091" y="3115976"/>
                  <a:ext cx="1751449" cy="1959119"/>
                  <a:chOff x="6136182" y="3115976"/>
                  <a:chExt cx="1751449" cy="1959119"/>
                </a:xfrm>
              </p:grpSpPr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6430012" y="4568357"/>
                    <a:ext cx="1163790" cy="7022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원호 173"/>
                  <p:cNvSpPr/>
                  <p:nvPr/>
                </p:nvSpPr>
                <p:spPr>
                  <a:xfrm rot="8100000">
                    <a:off x="6136182" y="332364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원호 174"/>
                  <p:cNvSpPr/>
                  <p:nvPr/>
                </p:nvSpPr>
                <p:spPr>
                  <a:xfrm rot="8100000">
                    <a:off x="6136182" y="3115976"/>
                    <a:ext cx="1751449" cy="1751449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48" name="그룹 47"/>
          <p:cNvGrpSpPr/>
          <p:nvPr/>
        </p:nvGrpSpPr>
        <p:grpSpPr>
          <a:xfrm>
            <a:off x="8450787" y="1740434"/>
            <a:ext cx="662189" cy="3387711"/>
            <a:chOff x="9525046" y="1740434"/>
            <a:chExt cx="702356" cy="3387711"/>
          </a:xfrm>
        </p:grpSpPr>
        <p:sp>
          <p:nvSpPr>
            <p:cNvPr id="50" name="위쪽/아래쪽 화살표 49"/>
            <p:cNvSpPr/>
            <p:nvPr/>
          </p:nvSpPr>
          <p:spPr>
            <a:xfrm>
              <a:off x="9525046" y="1740434"/>
              <a:ext cx="400050" cy="3387711"/>
            </a:xfrm>
            <a:prstGeom prst="upDown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65737" y="3057806"/>
              <a:ext cx="461665" cy="8281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mtClean="0"/>
                <a:t>스크롤</a:t>
              </a: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84952" y="6055744"/>
            <a:ext cx="444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오브젝트 테마 </a:t>
            </a:r>
            <a:r>
              <a:rPr lang="ko-KR" altLang="en-US" b="1" dirty="0" err="1" smtClean="0"/>
              <a:t>커스터마이징창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예상도</a:t>
            </a:r>
            <a:endParaRPr lang="ko-KR" alt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2221820" y="2012185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커스터마이징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 부분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이름 변경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760996" y="3761808"/>
            <a:ext cx="1293358" cy="4857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불러오기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114574" y="5417848"/>
            <a:ext cx="2586202" cy="419100"/>
            <a:chOff x="2966856" y="5417848"/>
            <a:chExt cx="2586202" cy="419100"/>
          </a:xfrm>
        </p:grpSpPr>
        <p:sp>
          <p:nvSpPr>
            <p:cNvPr id="212" name="직사각형 211"/>
            <p:cNvSpPr/>
            <p:nvPr/>
          </p:nvSpPr>
          <p:spPr>
            <a:xfrm>
              <a:off x="2966856" y="5417848"/>
              <a:ext cx="1016035" cy="4191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저장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537023" y="5417848"/>
              <a:ext cx="1016035" cy="4191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취소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1020370" y="4400716"/>
            <a:ext cx="6774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오브젝트 스킨은 임의의 틀에 따라 변경이 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규격을 벗어나는 사진은 </a:t>
            </a:r>
            <a:r>
              <a:rPr lang="ko-KR" altLang="en-US" dirty="0" err="1" smtClean="0"/>
              <a:t>잘림현상이</a:t>
            </a:r>
            <a:r>
              <a:rPr lang="ko-KR" altLang="en-US" dirty="0" smtClean="0"/>
              <a:t> 일어날 수 있습니다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오브젝트 스킨의 규격은 홈페이지에서 다운받으실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8965041" y="2413338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400" dirty="0" err="1" smtClean="0"/>
              <a:t>확장자는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gif</a:t>
            </a:r>
            <a:r>
              <a:rPr lang="ko-KR" altLang="en-US" sz="1400" dirty="0" smtClean="0"/>
              <a:t>를 제외한 </a:t>
            </a:r>
            <a:r>
              <a:rPr lang="ko-KR" altLang="en-US" sz="1400" dirty="0" err="1" smtClean="0"/>
              <a:t>이미지파일</a:t>
            </a:r>
            <a:endParaRPr lang="en-US" altLang="ko-KR" sz="1400" dirty="0" smtClean="0"/>
          </a:p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저장 시 선택 창의 맨 아래에 저장</a:t>
            </a:r>
            <a:endParaRPr lang="en-US" altLang="ko-KR" sz="1400" dirty="0" smtClean="0"/>
          </a:p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저장 위치는 변경 불가</a:t>
            </a:r>
            <a:endParaRPr lang="en-US" altLang="ko-KR" sz="1400" dirty="0" smtClean="0"/>
          </a:p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불러오기 시 오브젝트 규격에 따라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자동으로 사진이 잘림</a:t>
            </a:r>
            <a:r>
              <a:rPr lang="en-US" altLang="ko-KR" sz="1400" dirty="0" smtClean="0"/>
              <a:t>.</a:t>
            </a:r>
          </a:p>
          <a:p>
            <a:pPr marL="266700" indent="-2667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배율 </a:t>
            </a:r>
            <a:r>
              <a:rPr lang="ko-KR" altLang="en-US" sz="1400" dirty="0" err="1" smtClean="0"/>
              <a:t>안맞을</a:t>
            </a:r>
            <a:r>
              <a:rPr lang="ko-KR" altLang="en-US" sz="1400" dirty="0" smtClean="0"/>
              <a:t> 시 아래쪽을 기준으로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3245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" y="2112398"/>
            <a:ext cx="8369116" cy="3612136"/>
            <a:chOff x="838200" y="2121923"/>
            <a:chExt cx="8369116" cy="36121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21923"/>
              <a:ext cx="8369116" cy="3242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74132" y="536472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(…)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43144" y="2644170"/>
            <a:ext cx="3417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동작은 점프만 가능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 smtClean="0"/>
              <a:t>선 그리기 배치에 따라 선도 그어짐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 smtClean="0"/>
              <a:t>동작이 점프 뿐이므로 </a:t>
            </a:r>
            <a:r>
              <a:rPr lang="en-US" altLang="ko-KR" sz="1600" b="1" dirty="0" smtClean="0"/>
              <a:t>PC</a:t>
            </a:r>
            <a:r>
              <a:rPr lang="ko-KR" altLang="en-US" sz="1600" b="1" dirty="0" smtClean="0"/>
              <a:t>에서도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테스트 가능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9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맵 에디터 추가 사유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356" y="1830388"/>
            <a:ext cx="11549289" cy="4296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실 제작에서 예상되는 애로사항 해결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차후 유지보수의 </a:t>
            </a:r>
            <a:r>
              <a:rPr lang="ko-KR" altLang="en-US" sz="3200" dirty="0" err="1" smtClean="0"/>
              <a:t>수월함을</a:t>
            </a:r>
            <a:r>
              <a:rPr lang="ko-KR" altLang="en-US" sz="3200" dirty="0" smtClean="0"/>
              <a:t> 위해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리듬게임 </a:t>
            </a:r>
            <a:r>
              <a:rPr lang="ko-KR" altLang="en-US" sz="3200" dirty="0" err="1" smtClean="0"/>
              <a:t>유저층의</a:t>
            </a:r>
            <a:r>
              <a:rPr lang="ko-KR" altLang="en-US" sz="3200" dirty="0" smtClean="0"/>
              <a:t> 확보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스토리 위주의 게임에서 </a:t>
            </a:r>
            <a:r>
              <a:rPr lang="ko-KR" altLang="en-US" sz="3200" dirty="0" err="1" smtClean="0"/>
              <a:t>리듬성</a:t>
            </a:r>
            <a:r>
              <a:rPr lang="ko-KR" altLang="en-US" sz="3200" dirty="0" smtClean="0"/>
              <a:t> 위주의 게임으로의 방향전환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5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맵 에디터에 차용될 기능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BPM</a:t>
            </a:r>
            <a:r>
              <a:rPr lang="ko-KR" altLang="en-US" dirty="0"/>
              <a:t> </a:t>
            </a:r>
            <a:r>
              <a:rPr lang="ko-KR" altLang="en-US" dirty="0" smtClean="0"/>
              <a:t>및 음악 길이 선택</a:t>
            </a:r>
            <a:endParaRPr lang="en-US" altLang="ko-KR" dirty="0" smtClean="0"/>
          </a:p>
          <a:p>
            <a:r>
              <a:rPr lang="ko-KR" altLang="en-US" dirty="0" smtClean="0"/>
              <a:t>오브젝트 배치</a:t>
            </a:r>
            <a:endParaRPr lang="en-US" altLang="ko-KR" dirty="0" smtClean="0"/>
          </a:p>
          <a:p>
            <a:r>
              <a:rPr lang="ko-KR" altLang="en-US" dirty="0" smtClean="0"/>
              <a:t>예상 선 그리기 배치도</a:t>
            </a:r>
            <a:endParaRPr lang="en-US" altLang="ko-KR" dirty="0" smtClean="0"/>
          </a:p>
          <a:p>
            <a:r>
              <a:rPr lang="ko-KR" altLang="en-US" dirty="0"/>
              <a:t>설정 </a:t>
            </a:r>
            <a:r>
              <a:rPr lang="en-US" altLang="ko-KR" dirty="0"/>
              <a:t>- </a:t>
            </a:r>
            <a:r>
              <a:rPr lang="ko-KR" altLang="en-US" dirty="0" smtClean="0"/>
              <a:t>효과음 선택</a:t>
            </a:r>
            <a:endParaRPr lang="en-US" altLang="ko-KR" dirty="0" smtClean="0"/>
          </a:p>
          <a:p>
            <a:r>
              <a:rPr lang="ko-KR" altLang="en-US" dirty="0"/>
              <a:t>설정 </a:t>
            </a:r>
            <a:r>
              <a:rPr lang="en-US" altLang="ko-KR" dirty="0"/>
              <a:t>- </a:t>
            </a:r>
            <a:r>
              <a:rPr lang="ko-KR" altLang="en-US" dirty="0" smtClean="0"/>
              <a:t>효과음 </a:t>
            </a:r>
            <a:r>
              <a:rPr lang="ko-KR" altLang="en-US" dirty="0" err="1" smtClean="0"/>
              <a:t>커스터마이징</a:t>
            </a:r>
            <a:endParaRPr lang="en-US" altLang="ko-KR" dirty="0" smtClean="0"/>
          </a:p>
          <a:p>
            <a:r>
              <a:rPr lang="ko-KR" altLang="en-US" dirty="0"/>
              <a:t>설정 </a:t>
            </a:r>
            <a:r>
              <a:rPr lang="en-US" altLang="ko-KR" dirty="0"/>
              <a:t>- </a:t>
            </a:r>
            <a:r>
              <a:rPr lang="ko-KR" altLang="en-US" dirty="0" smtClean="0"/>
              <a:t>오브젝트 테마 선택</a:t>
            </a:r>
            <a:endParaRPr lang="en-US" altLang="ko-KR" dirty="0" smtClean="0"/>
          </a:p>
          <a:p>
            <a:r>
              <a:rPr lang="ko-KR" altLang="en-US" dirty="0"/>
              <a:t>설정 </a:t>
            </a:r>
            <a:r>
              <a:rPr lang="en-US" altLang="ko-KR" dirty="0"/>
              <a:t>- </a:t>
            </a:r>
            <a:r>
              <a:rPr lang="ko-KR" altLang="en-US" dirty="0" smtClean="0"/>
              <a:t>오브젝트 테마 </a:t>
            </a:r>
            <a:r>
              <a:rPr lang="ko-KR" altLang="en-US" dirty="0" err="1" smtClean="0"/>
              <a:t>커스터마이징</a:t>
            </a:r>
            <a:endParaRPr lang="en-US" altLang="ko-KR" dirty="0" smtClean="0"/>
          </a:p>
          <a:p>
            <a:r>
              <a:rPr lang="ko-KR" altLang="en-US" dirty="0" err="1" smtClean="0"/>
              <a:t>미리보기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밍고스튜디오</a:t>
            </a:r>
            <a:r>
              <a:rPr lang="en-US" altLang="ko-KR" dirty="0" smtClean="0"/>
              <a:t>(MingoStudio)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3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BPM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음악 길이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35280" y="1996440"/>
            <a:ext cx="5562600" cy="3925035"/>
            <a:chOff x="350520" y="2011680"/>
            <a:chExt cx="5562600" cy="3925035"/>
          </a:xfrm>
        </p:grpSpPr>
        <p:grpSp>
          <p:nvGrpSpPr>
            <p:cNvPr id="13" name="그룹 12"/>
            <p:cNvGrpSpPr/>
            <p:nvPr/>
          </p:nvGrpSpPr>
          <p:grpSpPr>
            <a:xfrm>
              <a:off x="350520" y="2011680"/>
              <a:ext cx="5562600" cy="3291840"/>
              <a:chOff x="1097280" y="2209800"/>
              <a:chExt cx="5562600" cy="329184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097280" y="2209800"/>
                <a:ext cx="5562600" cy="32918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524000" y="2545398"/>
                <a:ext cx="3535680" cy="13265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dirty="0" smtClean="0">
                    <a:solidFill>
                      <a:sysClr val="windowText" lastClr="000000"/>
                    </a:solidFill>
                  </a:rPr>
                  <a:t>BPM</a:t>
                </a:r>
                <a:endParaRPr lang="ko-KR" altLang="en-US" sz="5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24000" y="4116070"/>
                <a:ext cx="3535680" cy="4556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음악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_</a:t>
                </a:r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파일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_</a:t>
                </a:r>
                <a:r>
                  <a:rPr lang="ko-KR" altLang="en-US" dirty="0" smtClean="0">
                    <a:solidFill>
                      <a:sysClr val="windowText" lastClr="000000"/>
                    </a:solidFill>
                  </a:rPr>
                  <a:t>이름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.mp4</a:t>
                </a:r>
                <a:endParaRPr lang="ko-KR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346960" y="4815840"/>
                <a:ext cx="1234440" cy="56388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ysClr val="windowText" lastClr="000000"/>
                    </a:solidFill>
                  </a:rPr>
                  <a:t>확인</a:t>
                </a:r>
                <a:endParaRPr lang="ko-KR" altLang="en-US" sz="2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825240" y="4815840"/>
                <a:ext cx="1234440" cy="56388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ysClr val="windowText" lastClr="000000"/>
                    </a:solidFill>
                  </a:rPr>
                  <a:t>취소</a:t>
                </a:r>
                <a:endParaRPr lang="ko-KR" altLang="en-US" sz="2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5440680" y="2545398"/>
                <a:ext cx="899160" cy="517842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 flipV="1">
                <a:off x="5440680" y="3139917"/>
                <a:ext cx="899160" cy="517842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273040" y="4061936"/>
                <a:ext cx="1234440" cy="56388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ysClr val="windowText" lastClr="000000"/>
                    </a:solidFill>
                  </a:rPr>
                  <a:t>선택</a:t>
                </a:r>
                <a:endParaRPr lang="ko-KR" alt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857272" y="5475050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UI </a:t>
              </a:r>
              <a:r>
                <a:rPr lang="ko-KR" altLang="en-US" sz="2400" b="1" dirty="0" smtClean="0"/>
                <a:t>디자인 예상도</a:t>
              </a:r>
              <a:endParaRPr lang="ko-KR" altLang="en-US" sz="2400" b="1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502920" y="2256790"/>
            <a:ext cx="5318760" cy="14770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920" y="3830082"/>
            <a:ext cx="5318760" cy="6504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65760" y="2058194"/>
            <a:ext cx="472440" cy="472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5760" y="3795395"/>
            <a:ext cx="472440" cy="4724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0320" y="2058194"/>
            <a:ext cx="472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1.BPM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60~240</a:t>
            </a:r>
            <a:r>
              <a:rPr lang="ko-KR" altLang="en-US" sz="2400" dirty="0" smtClean="0"/>
              <a:t>까지 선택 가능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2.</a:t>
            </a:r>
            <a:r>
              <a:rPr lang="ko-KR" altLang="en-US" sz="2400" dirty="0" smtClean="0"/>
              <a:t>선택가능 확장자는 </a:t>
            </a:r>
            <a:r>
              <a:rPr lang="en-US" altLang="ko-KR" sz="2400" dirty="0" smtClean="0"/>
              <a:t>mp3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wav.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48676" y="5956349"/>
            <a:ext cx="9694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(현재 속도 *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BPM 별 숫자 값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)의 1초당 맵 길이 * 노래 길이(마지막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자리 수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올림)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85560" y="3724136"/>
            <a:ext cx="5196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BPM </a:t>
            </a:r>
            <a:r>
              <a:rPr lang="ko-KR" altLang="en-US" sz="2000" dirty="0" smtClean="0"/>
              <a:t>별 숫자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60~115 </a:t>
            </a:r>
            <a:r>
              <a:rPr lang="ko-KR" altLang="en-US" sz="2000" dirty="0"/>
              <a:t>: 0.8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120~175 : 1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180~240 : 1.3</a:t>
            </a:r>
          </a:p>
        </p:txBody>
      </p:sp>
    </p:spTree>
    <p:extLst>
      <p:ext uri="{BB962C8B-B14F-4D97-AF65-F5344CB8AC3E}">
        <p14:creationId xmlns:p14="http://schemas.microsoft.com/office/powerpoint/2010/main" val="26884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34881"/>
              </p:ext>
            </p:extLst>
          </p:nvPr>
        </p:nvGraphicFramePr>
        <p:xfrm>
          <a:off x="6694274" y="1940459"/>
          <a:ext cx="799632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90013"/>
              </p:ext>
            </p:extLst>
          </p:nvPr>
        </p:nvGraphicFramePr>
        <p:xfrm>
          <a:off x="4695194" y="19404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05637"/>
              </p:ext>
            </p:extLst>
          </p:nvPr>
        </p:nvGraphicFramePr>
        <p:xfrm>
          <a:off x="697034" y="19404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80997"/>
              </p:ext>
            </p:extLst>
          </p:nvPr>
        </p:nvGraphicFramePr>
        <p:xfrm>
          <a:off x="2696114" y="19404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3504641" y="2025068"/>
            <a:ext cx="1130054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ysClr val="windowText" lastClr="000000"/>
                </a:solidFill>
              </a:rPr>
              <a:t>미리보기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 배치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3626498" y="1581444"/>
            <a:ext cx="478042" cy="47804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4229" y="1485900"/>
            <a:ext cx="7504331" cy="4580562"/>
            <a:chOff x="24229" y="1905000"/>
            <a:chExt cx="7504331" cy="4580562"/>
          </a:xfrm>
        </p:grpSpPr>
        <p:grpSp>
          <p:nvGrpSpPr>
            <p:cNvPr id="46" name="그룹 45"/>
            <p:cNvGrpSpPr/>
            <p:nvPr/>
          </p:nvGrpSpPr>
          <p:grpSpPr>
            <a:xfrm>
              <a:off x="24229" y="1905000"/>
              <a:ext cx="7504331" cy="4580562"/>
              <a:chOff x="24229" y="1905000"/>
              <a:chExt cx="7504331" cy="458056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70560" y="1905000"/>
                <a:ext cx="6858000" cy="3916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670560" y="234696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670560" y="435864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670560" y="457200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5" idx="2"/>
              </p:cNvCxnSpPr>
              <p:nvPr/>
            </p:nvCxnSpPr>
            <p:spPr>
              <a:xfrm flipH="1" flipV="1">
                <a:off x="40843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 flipV="1">
                <a:off x="23698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 flipV="1">
                <a:off x="57988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6878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8582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0286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9904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229" y="194619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천장</a:t>
                </a:r>
                <a:endParaRPr lang="ko-KR" alt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229" y="435045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바닥</a:t>
                </a:r>
                <a:endParaRPr lang="ko-KR" altLang="en-US" b="1" dirty="0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7088584" y="2043720"/>
                <a:ext cx="0" cy="28800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86756" y="2113080"/>
                <a:ext cx="0" cy="21600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75257" y="5839231"/>
                <a:ext cx="18181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스크롤 가능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오브젝트 선택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6280" y="2405280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60bpm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4" name="직선 화살표 연결선 33"/>
              <p:cNvCxnSpPr>
                <a:stCxn id="31" idx="3"/>
              </p:cNvCxnSpPr>
              <p:nvPr/>
            </p:nvCxnSpPr>
            <p:spPr>
              <a:xfrm flipV="1">
                <a:off x="4993383" y="6161057"/>
                <a:ext cx="2535177" cy="1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31" idx="1"/>
              </p:cNvCxnSpPr>
              <p:nvPr/>
            </p:nvCxnSpPr>
            <p:spPr>
              <a:xfrm flipH="1">
                <a:off x="670561" y="6162397"/>
                <a:ext cx="25046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374029" y="3616483"/>
                <a:ext cx="14205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스크롤 가능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맵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cxnSp>
            <p:nvCxnSpPr>
              <p:cNvPr id="38" name="직선 화살표 연결선 37"/>
              <p:cNvCxnSpPr>
                <a:stCxn id="37" idx="3"/>
              </p:cNvCxnSpPr>
              <p:nvPr/>
            </p:nvCxnSpPr>
            <p:spPr>
              <a:xfrm>
                <a:off x="4794611" y="3939649"/>
                <a:ext cx="27339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37" idx="1"/>
              </p:cNvCxnSpPr>
              <p:nvPr/>
            </p:nvCxnSpPr>
            <p:spPr>
              <a:xfrm flipH="1">
                <a:off x="670561" y="3939649"/>
                <a:ext cx="2703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293089" y="2921527"/>
                <a:ext cx="161294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 smtClean="0"/>
                  <a:t>맵</a:t>
                </a:r>
                <a:endParaRPr lang="en-US" altLang="ko-KR" sz="2800" dirty="0" smtClean="0"/>
              </a:p>
              <a:p>
                <a:pPr algn="ctr"/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오브젝트 배치</a:t>
                </a:r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97034" y="1919287"/>
              <a:ext cx="2148840" cy="396240"/>
              <a:chOff x="7391400" y="914400"/>
              <a:chExt cx="2148840" cy="396240"/>
            </a:xfrm>
            <a:solidFill>
              <a:schemeClr val="bg1"/>
            </a:solidFill>
          </p:grpSpPr>
          <p:sp>
            <p:nvSpPr>
              <p:cNvPr id="3" name="직사각형 2"/>
              <p:cNvSpPr/>
              <p:nvPr/>
            </p:nvSpPr>
            <p:spPr>
              <a:xfrm>
                <a:off x="739140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4/4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10768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3/4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82396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Free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5" name="타원 34"/>
          <p:cNvSpPr/>
          <p:nvPr/>
        </p:nvSpPr>
        <p:spPr>
          <a:xfrm>
            <a:off x="716093" y="1820464"/>
            <a:ext cx="782774" cy="67771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91400" y="1215562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147015" y="1380780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06467" y="2050117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651138" y="1210627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52396" y="4232227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8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9127" y="1909403"/>
            <a:ext cx="47173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 smtClean="0"/>
              <a:t>1.</a:t>
            </a:r>
            <a:r>
              <a:rPr lang="en-US" altLang="ko-KR" sz="2100" dirty="0" smtClean="0"/>
              <a:t> 1 BPM</a:t>
            </a:r>
            <a:r>
              <a:rPr lang="ko-KR" altLang="en-US" sz="2100" dirty="0" smtClean="0"/>
              <a:t>의 맵 길이</a:t>
            </a:r>
            <a:endParaRPr lang="en-US" altLang="ko-KR" sz="2100" dirty="0" smtClean="0"/>
          </a:p>
          <a:p>
            <a:r>
              <a:rPr lang="en-US" altLang="ko-KR" sz="2100" b="1" dirty="0" smtClean="0"/>
              <a:t>2.</a:t>
            </a:r>
            <a:r>
              <a:rPr lang="en-US" altLang="ko-KR" sz="2100" dirty="0" smtClean="0"/>
              <a:t> 1</a:t>
            </a:r>
            <a:r>
              <a:rPr lang="ko-KR" altLang="en-US" sz="2100" dirty="0" smtClean="0"/>
              <a:t>번의 절반</a:t>
            </a:r>
            <a:endParaRPr lang="en-US" altLang="ko-KR" sz="2100" dirty="0" smtClean="0"/>
          </a:p>
          <a:p>
            <a:r>
              <a:rPr lang="en-US" altLang="ko-KR" sz="2100" b="1" dirty="0" smtClean="0"/>
              <a:t>3.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박자 선택</a:t>
            </a:r>
            <a:endParaRPr lang="en-US" altLang="ko-KR" sz="2100" dirty="0" smtClean="0"/>
          </a:p>
          <a:p>
            <a:r>
              <a:rPr lang="en-US" altLang="ko-KR" sz="2100" dirty="0"/>
              <a:t> </a:t>
            </a:r>
            <a:r>
              <a:rPr lang="en-US" altLang="ko-KR" sz="2100" dirty="0" smtClean="0"/>
              <a:t>    - </a:t>
            </a:r>
            <a:r>
              <a:rPr lang="ko-KR" altLang="en-US" sz="2100" dirty="0" smtClean="0"/>
              <a:t>오브젝트 배치는 격자에 따라</a:t>
            </a:r>
            <a:endParaRPr lang="en-US" altLang="ko-KR" sz="2100" dirty="0" smtClean="0"/>
          </a:p>
          <a:p>
            <a:r>
              <a:rPr lang="en-US" altLang="ko-KR" sz="2100" dirty="0" smtClean="0"/>
              <a:t>     - </a:t>
            </a:r>
            <a:r>
              <a:rPr lang="ko-KR" altLang="en-US" sz="2100" dirty="0" smtClean="0"/>
              <a:t>박자가 바뀌면 격자가 바뀌고</a:t>
            </a:r>
            <a:endParaRPr lang="en-US" altLang="ko-KR" sz="2100" dirty="0" smtClean="0"/>
          </a:p>
          <a:p>
            <a:r>
              <a:rPr lang="en-US" altLang="ko-KR" sz="2100" dirty="0" smtClean="0"/>
              <a:t>     - Free</a:t>
            </a:r>
            <a:r>
              <a:rPr lang="ko-KR" altLang="en-US" sz="2100" dirty="0" smtClean="0"/>
              <a:t>를 선택하면 박자 상관없이 </a:t>
            </a:r>
            <a:endParaRPr lang="en-US" altLang="ko-KR" sz="2100" dirty="0" smtClean="0"/>
          </a:p>
          <a:p>
            <a:r>
              <a:rPr lang="en-US" altLang="ko-KR" sz="2100" dirty="0"/>
              <a:t> </a:t>
            </a:r>
            <a:r>
              <a:rPr lang="en-US" altLang="ko-KR" sz="2100" dirty="0" smtClean="0"/>
              <a:t>      </a:t>
            </a:r>
            <a:r>
              <a:rPr lang="ko-KR" altLang="en-US" sz="2100" dirty="0" smtClean="0"/>
              <a:t>세부 조정 가능</a:t>
            </a:r>
            <a:endParaRPr lang="en-US" altLang="ko-KR" sz="2100" dirty="0" smtClean="0"/>
          </a:p>
          <a:p>
            <a:r>
              <a:rPr lang="en-US" altLang="ko-KR" sz="2100" b="1" dirty="0" smtClean="0"/>
              <a:t>4.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현재 </a:t>
            </a:r>
            <a:r>
              <a:rPr lang="en-US" altLang="ko-KR" sz="2100" dirty="0" smtClean="0"/>
              <a:t>BPM – </a:t>
            </a:r>
            <a:r>
              <a:rPr lang="ko-KR" altLang="en-US" sz="2100" dirty="0" smtClean="0"/>
              <a:t>수정불가</a:t>
            </a:r>
            <a:endParaRPr lang="en-US" altLang="ko-KR" sz="2100" dirty="0" smtClean="0"/>
          </a:p>
          <a:p>
            <a:r>
              <a:rPr lang="en-US" altLang="ko-KR" sz="2100" b="1" dirty="0" smtClean="0"/>
              <a:t>5.</a:t>
            </a:r>
            <a:r>
              <a:rPr lang="en-US" altLang="ko-KR" sz="2100" dirty="0" smtClean="0"/>
              <a:t> </a:t>
            </a:r>
            <a:r>
              <a:rPr lang="ko-KR" altLang="en-US" sz="2100" dirty="0" err="1" smtClean="0"/>
              <a:t>미리보기</a:t>
            </a:r>
            <a:r>
              <a:rPr lang="ko-KR" altLang="en-US" sz="2100" dirty="0" smtClean="0"/>
              <a:t> 버튼</a:t>
            </a:r>
            <a:endParaRPr lang="en-US" altLang="ko-KR" sz="2100" dirty="0" smtClean="0"/>
          </a:p>
          <a:p>
            <a:r>
              <a:rPr lang="en-US" altLang="ko-KR" sz="2100" b="1" dirty="0" smtClean="0"/>
              <a:t>6.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설정 버튼</a:t>
            </a:r>
            <a:endParaRPr lang="en-US" altLang="ko-KR" sz="2100" dirty="0" smtClean="0"/>
          </a:p>
          <a:p>
            <a:r>
              <a:rPr lang="en-US" altLang="ko-KR" sz="2100" b="1" dirty="0" smtClean="0"/>
              <a:t>7.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맵</a:t>
            </a:r>
            <a:endParaRPr lang="en-US" altLang="ko-KR" sz="2100" dirty="0" smtClean="0"/>
          </a:p>
          <a:p>
            <a:r>
              <a:rPr lang="en-US" altLang="ko-KR" sz="2100" b="1" dirty="0" smtClean="0"/>
              <a:t>8.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오브젝트</a:t>
            </a:r>
            <a:endParaRPr lang="ko-KR" altLang="en-US" sz="2100" dirty="0"/>
          </a:p>
        </p:txBody>
      </p:sp>
      <p:sp>
        <p:nvSpPr>
          <p:cNvPr id="13" name="직사각형 12"/>
          <p:cNvSpPr/>
          <p:nvPr/>
        </p:nvSpPr>
        <p:spPr>
          <a:xfrm>
            <a:off x="6427353" y="2025068"/>
            <a:ext cx="1024270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설정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439405" y="2145526"/>
            <a:ext cx="1155452" cy="1155452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solidFill>
                  <a:sysClr val="windowText" lastClr="000000"/>
                </a:solidFill>
              </a:rPr>
              <a:t>7</a:t>
            </a:r>
            <a:endParaRPr lang="ko-KR" altLang="en-US" sz="6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74180" y="1481375"/>
            <a:ext cx="617220" cy="61722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009261" y="2223713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7307" y="5981700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맵 제작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481466" y="2097297"/>
            <a:ext cx="487680" cy="48768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 배치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4229" y="1562100"/>
            <a:ext cx="7504331" cy="3916680"/>
            <a:chOff x="24229" y="1905000"/>
            <a:chExt cx="7504331" cy="3916680"/>
          </a:xfrm>
        </p:grpSpPr>
        <p:grpSp>
          <p:nvGrpSpPr>
            <p:cNvPr id="6" name="그룹 5"/>
            <p:cNvGrpSpPr/>
            <p:nvPr/>
          </p:nvGrpSpPr>
          <p:grpSpPr>
            <a:xfrm>
              <a:off x="24229" y="1905000"/>
              <a:ext cx="7504331" cy="3916680"/>
              <a:chOff x="24229" y="1905000"/>
              <a:chExt cx="7504331" cy="39166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670560" y="1905000"/>
                <a:ext cx="6858000" cy="3916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670560" y="234696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670560" y="435864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670560" y="457200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11" idx="2"/>
              </p:cNvCxnSpPr>
              <p:nvPr/>
            </p:nvCxnSpPr>
            <p:spPr>
              <a:xfrm flipH="1" flipV="1">
                <a:off x="40843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 flipV="1">
                <a:off x="23698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 flipV="1">
                <a:off x="57988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6878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8582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0286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19904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229" y="194619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천장</a:t>
                </a:r>
                <a:endParaRPr lang="ko-KR" alt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229" y="435045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바닥</a:t>
                </a:r>
                <a:endParaRPr lang="ko-KR" altLang="en-US" b="1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7088584" y="2043720"/>
                <a:ext cx="0" cy="28800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886756" y="2113080"/>
                <a:ext cx="0" cy="21600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16280" y="2405280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60bpm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97034" y="1919287"/>
              <a:ext cx="2148840" cy="396240"/>
              <a:chOff x="7391400" y="914400"/>
              <a:chExt cx="2148840" cy="396240"/>
            </a:xfrm>
            <a:solidFill>
              <a:schemeClr val="bg1"/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739140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4/4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10768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3/4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82396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Free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83285"/>
              </p:ext>
            </p:extLst>
          </p:nvPr>
        </p:nvGraphicFramePr>
        <p:xfrm>
          <a:off x="6694274" y="2016659"/>
          <a:ext cx="799632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83829"/>
              </p:ext>
            </p:extLst>
          </p:nvPr>
        </p:nvGraphicFramePr>
        <p:xfrm>
          <a:off x="4695194" y="20166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60965"/>
              </p:ext>
            </p:extLst>
          </p:nvPr>
        </p:nvGraphicFramePr>
        <p:xfrm>
          <a:off x="697034" y="20166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88407"/>
              </p:ext>
            </p:extLst>
          </p:nvPr>
        </p:nvGraphicFramePr>
        <p:xfrm>
          <a:off x="2696114" y="20166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084684" y="3189225"/>
            <a:ext cx="815701" cy="815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>
            <a:off x="3084684" y="3176627"/>
            <a:ext cx="815701" cy="828299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2898820" y="3017165"/>
            <a:ext cx="461422" cy="378030"/>
            <a:chOff x="8104301" y="3206468"/>
            <a:chExt cx="461422" cy="378030"/>
          </a:xfrm>
        </p:grpSpPr>
        <p:sp>
          <p:nvSpPr>
            <p:cNvPr id="53" name="타원 52"/>
            <p:cNvSpPr/>
            <p:nvPr/>
          </p:nvSpPr>
          <p:spPr>
            <a:xfrm>
              <a:off x="8104301" y="3206468"/>
              <a:ext cx="378030" cy="37803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213306" y="3295722"/>
              <a:ext cx="160020" cy="199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81671" y="3317431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+</a:t>
              </a:r>
              <a:endParaRPr lang="ko-KR" altLang="en-US" sz="1050" b="1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838200" y="2921000"/>
            <a:ext cx="1109360" cy="468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38200" y="3468369"/>
            <a:ext cx="1109360" cy="468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선택삭제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34315" y="3468369"/>
            <a:ext cx="1109360" cy="468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94218" y="3189225"/>
            <a:ext cx="815701" cy="81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>
            <a:off x="3894218" y="3176627"/>
            <a:ext cx="815701" cy="828299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3711370" y="3017165"/>
            <a:ext cx="378030" cy="378030"/>
            <a:chOff x="8718331" y="2916621"/>
            <a:chExt cx="520262" cy="520262"/>
          </a:xfrm>
        </p:grpSpPr>
        <p:sp>
          <p:nvSpPr>
            <p:cNvPr id="48" name="타원 47"/>
            <p:cNvSpPr/>
            <p:nvPr/>
          </p:nvSpPr>
          <p:spPr>
            <a:xfrm>
              <a:off x="8718331" y="2916621"/>
              <a:ext cx="520262" cy="5202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8845632" y="3039456"/>
              <a:ext cx="272497" cy="2745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965642" y="5524500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 배치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21610" y="592652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오브젝트 크기 및 배치는 계속 변경 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7759554" y="1066701"/>
            <a:ext cx="4198585" cy="5523922"/>
            <a:chOff x="7759554" y="419001"/>
            <a:chExt cx="4198585" cy="5523922"/>
          </a:xfrm>
        </p:grpSpPr>
        <p:grpSp>
          <p:nvGrpSpPr>
            <p:cNvPr id="88" name="그룹 87"/>
            <p:cNvGrpSpPr/>
            <p:nvPr/>
          </p:nvGrpSpPr>
          <p:grpSpPr>
            <a:xfrm>
              <a:off x="8363882" y="419001"/>
              <a:ext cx="2989928" cy="1697333"/>
              <a:chOff x="8404678" y="711101"/>
              <a:chExt cx="2989928" cy="1697333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8435410" y="1114410"/>
                <a:ext cx="815701" cy="8157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8460222" y="1152408"/>
                <a:ext cx="766078" cy="77790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9434084" y="1127008"/>
                <a:ext cx="815701" cy="81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>
                <a:off x="9458896" y="1165006"/>
                <a:ext cx="766078" cy="77790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0432758" y="1127008"/>
                <a:ext cx="815701" cy="815701"/>
              </a:xfrm>
              <a:prstGeom prst="rect">
                <a:avLst/>
              </a:prstGeom>
              <a:solidFill>
                <a:srgbClr val="FF61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이등변 삼각형 80"/>
              <p:cNvSpPr/>
              <p:nvPr/>
            </p:nvSpPr>
            <p:spPr>
              <a:xfrm>
                <a:off x="10457570" y="1165006"/>
                <a:ext cx="766078" cy="77790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986571" y="711101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/>
                  <a:t>오브젝트</a:t>
                </a:r>
                <a:r>
                  <a:rPr lang="en-US" altLang="ko-KR" b="1" dirty="0" smtClean="0"/>
                  <a:t>(</a:t>
                </a:r>
                <a:r>
                  <a:rPr lang="ko-KR" altLang="en-US" b="1" dirty="0" smtClean="0"/>
                  <a:t>예시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04678" y="20391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/>
                  <a:t>평상시</a:t>
                </a:r>
                <a:endParaRPr lang="ko-KR" altLang="en-US" b="1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402014" y="20391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/>
                  <a:t>선택시</a:t>
                </a:r>
                <a:endParaRPr lang="ko-KR" alt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286610" y="203910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 smtClean="0"/>
                  <a:t>설치불가</a:t>
                </a:r>
                <a:endParaRPr lang="ko-KR" altLang="en-US" b="1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8796697" y="2146300"/>
              <a:ext cx="21242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/>
                <a:t>터치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– </a:t>
              </a:r>
              <a:r>
                <a:rPr lang="ko-KR" altLang="en-US" sz="2000" dirty="0" smtClean="0"/>
                <a:t>선택</a:t>
              </a:r>
              <a:endParaRPr lang="en-US" altLang="ko-KR" sz="2000" dirty="0" smtClean="0"/>
            </a:p>
            <a:p>
              <a:pPr algn="ctr"/>
              <a:r>
                <a:rPr lang="ko-KR" altLang="en-US" sz="2000" b="1" dirty="0" smtClean="0"/>
                <a:t>홀딩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– </a:t>
              </a:r>
              <a:r>
                <a:rPr lang="ko-KR" altLang="en-US" sz="2000" dirty="0" smtClean="0"/>
                <a:t>복수 선택</a:t>
              </a:r>
              <a:endParaRPr lang="en-US" altLang="ko-KR" sz="2000" dirty="0" smtClean="0"/>
            </a:p>
            <a:p>
              <a:pPr algn="ctr"/>
              <a:r>
                <a:rPr lang="ko-KR" altLang="en-US" sz="2000" b="1" dirty="0" smtClean="0"/>
                <a:t>드래그</a:t>
              </a:r>
              <a:r>
                <a:rPr lang="ko-KR" altLang="en-US" sz="2000" dirty="0" smtClean="0"/>
                <a:t> </a:t>
              </a:r>
              <a:r>
                <a:rPr lang="en-US" altLang="ko-KR" sz="2000" dirty="0"/>
                <a:t>– </a:t>
              </a:r>
              <a:r>
                <a:rPr lang="ko-KR" altLang="en-US" sz="2000" dirty="0" smtClean="0"/>
                <a:t>이동</a:t>
              </a:r>
              <a:endParaRPr lang="ko-KR" altLang="en-US" sz="2000" dirty="0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8404142" y="3199953"/>
              <a:ext cx="2909408" cy="400110"/>
              <a:chOff x="8373744" y="3314253"/>
              <a:chExt cx="2909408" cy="40011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373744" y="3325293"/>
                <a:ext cx="378030" cy="378030"/>
                <a:chOff x="8718331" y="2916621"/>
                <a:chExt cx="520262" cy="520262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8718331" y="2916621"/>
                  <a:ext cx="520262" cy="520262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1" name="직선 화살표 연결선 90"/>
                <p:cNvCxnSpPr/>
                <p:nvPr/>
              </p:nvCxnSpPr>
              <p:spPr>
                <a:xfrm flipV="1">
                  <a:off x="8845632" y="3039456"/>
                  <a:ext cx="272497" cy="2745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8721232" y="3314253"/>
                <a:ext cx="2561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오브젝트 크기 조절</a:t>
                </a:r>
                <a:endParaRPr lang="ko-KR" altLang="en-US" sz="20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705507" y="3699233"/>
              <a:ext cx="2306679" cy="400110"/>
              <a:chOff x="8373744" y="3813533"/>
              <a:chExt cx="2306679" cy="400110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8373744" y="3824573"/>
                <a:ext cx="461422" cy="378030"/>
                <a:chOff x="8104301" y="3206468"/>
                <a:chExt cx="461422" cy="378030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8104301" y="3206468"/>
                  <a:ext cx="378030" cy="37803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8213306" y="3295722"/>
                  <a:ext cx="160020" cy="1995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8281671" y="3317431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 smtClean="0"/>
                    <a:t>+</a:t>
                  </a:r>
                  <a:endParaRPr lang="ko-KR" altLang="en-US" sz="105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8721232" y="3813533"/>
                <a:ext cx="1959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오브젝트 복사</a:t>
                </a:r>
                <a:endParaRPr lang="ko-KR" altLang="en-US" sz="20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7759554" y="4188597"/>
              <a:ext cx="419858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err="1" smtClean="0"/>
                <a:t>선택삭제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: </a:t>
              </a:r>
              <a:r>
                <a:rPr lang="ko-KR" altLang="en-US" dirty="0" smtClean="0"/>
                <a:t>선택된 오브젝트를 삭제</a:t>
              </a:r>
              <a:endParaRPr lang="en-US" altLang="ko-KR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/>
                <a:t>취소 </a:t>
              </a:r>
              <a:r>
                <a:rPr lang="en-US" altLang="ko-KR" b="1" dirty="0" smtClean="0"/>
                <a:t>: </a:t>
              </a:r>
              <a:r>
                <a:rPr lang="ko-KR" altLang="en-US" dirty="0" smtClean="0"/>
                <a:t>현재 작업된 모든 것을 원상복구</a:t>
              </a:r>
              <a:endParaRPr lang="en-US" altLang="ko-KR" dirty="0" smtClean="0"/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(</a:t>
              </a:r>
              <a:r>
                <a:rPr lang="ko-KR" altLang="en-US" dirty="0" smtClean="0"/>
                <a:t>혹은 전체 삭제</a:t>
              </a:r>
              <a:r>
                <a:rPr lang="en-US" altLang="ko-KR" dirty="0" smtClean="0"/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/>
                <a:t>설치 </a:t>
              </a:r>
              <a:r>
                <a:rPr lang="en-US" altLang="ko-KR" b="1" dirty="0" smtClean="0"/>
                <a:t>: </a:t>
              </a:r>
              <a:r>
                <a:rPr lang="ko-KR" altLang="en-US" dirty="0" smtClean="0"/>
                <a:t>작업을 저장하고 오브젝트 설치</a:t>
              </a:r>
              <a:endParaRPr lang="en-US" altLang="ko-KR" dirty="0" smtClean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028056" y="144783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하단의 오브젝트를 클릭하거나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맵에</a:t>
            </a:r>
            <a:r>
              <a:rPr lang="ko-KR" altLang="en-US" b="1" dirty="0" smtClean="0"/>
              <a:t> 표시된 오브젝트를 클릭하면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배치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불러옴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05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 종류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밍고스튜디오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MingoStudio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93558" y="1947159"/>
            <a:ext cx="1168400" cy="1169469"/>
            <a:chOff x="689523" y="1721044"/>
            <a:chExt cx="1168400" cy="1169469"/>
          </a:xfrm>
        </p:grpSpPr>
        <p:sp>
          <p:nvSpPr>
            <p:cNvPr id="22" name="직사각형 21"/>
            <p:cNvSpPr/>
            <p:nvPr/>
          </p:nvSpPr>
          <p:spPr>
            <a:xfrm>
              <a:off x="689523" y="1721044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9523" y="2547613"/>
              <a:ext cx="116840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82884" y="3652621"/>
            <a:ext cx="11897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발판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둥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올라탈 수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있다</a:t>
            </a:r>
            <a:endParaRPr lang="ko-KR" altLang="en-US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897378" y="1947693"/>
            <a:ext cx="1168400" cy="1168401"/>
            <a:chOff x="2336800" y="1721044"/>
            <a:chExt cx="1168400" cy="1168401"/>
          </a:xfrm>
        </p:grpSpPr>
        <p:sp>
          <p:nvSpPr>
            <p:cNvPr id="23" name="직사각형 22"/>
            <p:cNvSpPr/>
            <p:nvPr/>
          </p:nvSpPr>
          <p:spPr>
            <a:xfrm>
              <a:off x="2336800" y="1721044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2381250" y="1721045"/>
              <a:ext cx="1079500" cy="1168400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42997" y="3652621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가시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둥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닿으면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사망</a:t>
            </a:r>
            <a:endParaRPr lang="ko-KR" altLang="en-US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290524" y="1943945"/>
            <a:ext cx="1173010" cy="1175896"/>
            <a:chOff x="3795386" y="1708461"/>
            <a:chExt cx="1173010" cy="1175896"/>
          </a:xfrm>
        </p:grpSpPr>
        <p:sp>
          <p:nvSpPr>
            <p:cNvPr id="33" name="직사각형 32"/>
            <p:cNvSpPr/>
            <p:nvPr/>
          </p:nvSpPr>
          <p:spPr>
            <a:xfrm>
              <a:off x="3799996" y="1708461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꺾인 연결선 36"/>
            <p:cNvCxnSpPr/>
            <p:nvPr/>
          </p:nvCxnSpPr>
          <p:spPr>
            <a:xfrm>
              <a:off x="3795386" y="2401757"/>
              <a:ext cx="622300" cy="4826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flipH="1">
              <a:off x="4335136" y="2401757"/>
              <a:ext cx="622300" cy="4826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23031" y="3652621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구멍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둥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떨어지면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사망</a:t>
            </a:r>
            <a:endParaRPr lang="en-US" altLang="ko-KR" b="1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4688280" y="1947693"/>
            <a:ext cx="1168400" cy="1168400"/>
            <a:chOff x="4766292" y="1721044"/>
            <a:chExt cx="1168400" cy="1168400"/>
          </a:xfrm>
        </p:grpSpPr>
        <p:sp>
          <p:nvSpPr>
            <p:cNvPr id="24" name="직사각형 23"/>
            <p:cNvSpPr/>
            <p:nvPr/>
          </p:nvSpPr>
          <p:spPr>
            <a:xfrm>
              <a:off x="4766292" y="1721044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766292" y="1930983"/>
              <a:ext cx="1163790" cy="909680"/>
              <a:chOff x="6026068" y="2052721"/>
              <a:chExt cx="1440000" cy="11255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6026068" y="2165684"/>
                <a:ext cx="1440000" cy="868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지연 11"/>
              <p:cNvSpPr/>
              <p:nvPr/>
            </p:nvSpPr>
            <p:spPr>
              <a:xfrm rot="16200000">
                <a:off x="6689586" y="1389203"/>
                <a:ext cx="112963" cy="144000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026068" y="2462358"/>
                <a:ext cx="1440000" cy="868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지연 13"/>
              <p:cNvSpPr/>
              <p:nvPr/>
            </p:nvSpPr>
            <p:spPr>
              <a:xfrm rot="5400000" flipV="1">
                <a:off x="6689586" y="1882476"/>
                <a:ext cx="112964" cy="144000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026068" y="2981701"/>
                <a:ext cx="1440000" cy="868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지연 15"/>
              <p:cNvSpPr/>
              <p:nvPr/>
            </p:nvSpPr>
            <p:spPr>
              <a:xfrm rot="16200000">
                <a:off x="6689586" y="2205219"/>
                <a:ext cx="112964" cy="144000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지연 16"/>
              <p:cNvSpPr/>
              <p:nvPr/>
            </p:nvSpPr>
            <p:spPr>
              <a:xfrm rot="5400000" flipV="1">
                <a:off x="6689586" y="2401819"/>
                <a:ext cx="112964" cy="1440000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4718482" y="3652621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스프링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둥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닿으면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튕겨진다</a:t>
            </a:r>
            <a:endParaRPr lang="en-US" altLang="ko-KR" b="1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6081426" y="1935644"/>
            <a:ext cx="1486662" cy="1243298"/>
            <a:chOff x="8626767" y="1712960"/>
            <a:chExt cx="1486662" cy="1243298"/>
          </a:xfrm>
        </p:grpSpPr>
        <p:sp>
          <p:nvSpPr>
            <p:cNvPr id="27" name="직사각형 26"/>
            <p:cNvSpPr/>
            <p:nvPr/>
          </p:nvSpPr>
          <p:spPr>
            <a:xfrm>
              <a:off x="8773198" y="1712960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844" l="9961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767" y="1841262"/>
              <a:ext cx="1486662" cy="1114996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6270759" y="3652621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종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/>
              <a:t>치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닿으면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튕겨진다</a:t>
            </a:r>
            <a:endParaRPr lang="en-US" altLang="ko-KR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7792834" y="1947693"/>
            <a:ext cx="1168400" cy="1168400"/>
            <a:chOff x="4528272" y="3723322"/>
            <a:chExt cx="1168400" cy="1168400"/>
          </a:xfrm>
        </p:grpSpPr>
        <p:sp>
          <p:nvSpPr>
            <p:cNvPr id="43" name="직사각형 42"/>
            <p:cNvSpPr/>
            <p:nvPr/>
          </p:nvSpPr>
          <p:spPr>
            <a:xfrm>
              <a:off x="4528272" y="3723322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91407" y="3786457"/>
              <a:ext cx="1042130" cy="1042130"/>
              <a:chOff x="2944226" y="3595426"/>
              <a:chExt cx="1042130" cy="1042130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2944226" y="3595426"/>
                <a:ext cx="1042130" cy="104213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7581" y="3723322"/>
                <a:ext cx="786338" cy="78633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7938453" y="3652621"/>
            <a:ext cx="877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부스트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탁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닿으면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0.3</a:t>
            </a:r>
            <a:r>
              <a:rPr lang="ko-KR" altLang="en-US" b="1" dirty="0" smtClean="0"/>
              <a:t>초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1.5</a:t>
            </a:r>
            <a:r>
              <a:rPr lang="ko-KR" altLang="en-US" b="1" dirty="0" smtClean="0"/>
              <a:t>배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부스트</a:t>
            </a:r>
            <a:endParaRPr lang="en-US" altLang="ko-KR" b="1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9196654" y="1947693"/>
            <a:ext cx="1168400" cy="1168400"/>
            <a:chOff x="6803532" y="1721044"/>
            <a:chExt cx="1168400" cy="1168400"/>
          </a:xfrm>
        </p:grpSpPr>
        <p:sp>
          <p:nvSpPr>
            <p:cNvPr id="25" name="직사각형 24"/>
            <p:cNvSpPr/>
            <p:nvPr/>
          </p:nvSpPr>
          <p:spPr>
            <a:xfrm>
              <a:off x="6803532" y="1721044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847924" y="2329640"/>
              <a:ext cx="1079617" cy="553650"/>
              <a:chOff x="3581400" y="3848098"/>
              <a:chExt cx="990603" cy="508002"/>
            </a:xfrm>
            <a:solidFill>
              <a:srgbClr val="C00000"/>
            </a:solidFill>
          </p:grpSpPr>
          <p:sp>
            <p:nvSpPr>
              <p:cNvPr id="8" name="눈물 방울 7"/>
              <p:cNvSpPr/>
              <p:nvPr/>
            </p:nvSpPr>
            <p:spPr>
              <a:xfrm rot="18941417">
                <a:off x="3822701" y="3848099"/>
                <a:ext cx="508000" cy="508000"/>
              </a:xfrm>
              <a:prstGeom prst="teardrop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눈물 방울 8"/>
              <p:cNvSpPr/>
              <p:nvPr/>
            </p:nvSpPr>
            <p:spPr>
              <a:xfrm rot="18941417">
                <a:off x="4064003" y="3848098"/>
                <a:ext cx="508000" cy="508000"/>
              </a:xfrm>
              <a:prstGeom prst="teardrop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눈물 방울 6"/>
              <p:cNvSpPr/>
              <p:nvPr/>
            </p:nvSpPr>
            <p:spPr>
              <a:xfrm rot="18941417">
                <a:off x="3581400" y="3848100"/>
                <a:ext cx="508000" cy="508000"/>
              </a:xfrm>
              <a:prstGeom prst="teardrop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9185980" y="3652621"/>
            <a:ext cx="11897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불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err="1" smtClean="0"/>
              <a:t>휘리릭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위에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선 </a:t>
            </a:r>
            <a:r>
              <a:rPr lang="ko-KR" altLang="en-US" b="1" dirty="0" err="1" smtClean="0"/>
              <a:t>못그음</a:t>
            </a:r>
            <a:endParaRPr lang="en-US" altLang="ko-KR" b="1" dirty="0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10602661" y="1550269"/>
            <a:ext cx="1334450" cy="1984204"/>
            <a:chOff x="6324591" y="3425997"/>
            <a:chExt cx="1334450" cy="1984204"/>
          </a:xfrm>
        </p:grpSpPr>
        <p:sp>
          <p:nvSpPr>
            <p:cNvPr id="58" name="직사각형 57"/>
            <p:cNvSpPr/>
            <p:nvPr/>
          </p:nvSpPr>
          <p:spPr>
            <a:xfrm>
              <a:off x="6398002" y="3824237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6324591" y="3425997"/>
              <a:ext cx="1334450" cy="1984204"/>
              <a:chOff x="6116091" y="3115976"/>
              <a:chExt cx="1751449" cy="2604245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6116091" y="3761102"/>
                <a:ext cx="1751449" cy="1959119"/>
                <a:chOff x="3230811" y="4017676"/>
                <a:chExt cx="1751449" cy="1959119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524641" y="4568357"/>
                  <a:ext cx="1163790" cy="7022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 rot="18900000">
                  <a:off x="3230811" y="4225346"/>
                  <a:ext cx="1751449" cy="1751449"/>
                </a:xfrm>
                <a:prstGeom prst="arc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 rot="18900000">
                  <a:off x="3230811" y="4017676"/>
                  <a:ext cx="1751449" cy="1751449"/>
                </a:xfrm>
                <a:prstGeom prst="arc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6116091" y="3115976"/>
                <a:ext cx="1751449" cy="1959119"/>
                <a:chOff x="6136182" y="3115976"/>
                <a:chExt cx="1751449" cy="1959119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6430012" y="4568357"/>
                  <a:ext cx="1163790" cy="7022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 rot="8100000">
                  <a:off x="6136182" y="3323646"/>
                  <a:ext cx="1751449" cy="1751449"/>
                </a:xfrm>
                <a:prstGeom prst="arc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원호 52"/>
                <p:cNvSpPr/>
                <p:nvPr/>
              </p:nvSpPr>
              <p:spPr>
                <a:xfrm rot="8100000">
                  <a:off x="6136182" y="3115976"/>
                  <a:ext cx="1751449" cy="1751449"/>
                </a:xfrm>
                <a:prstGeom prst="arc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7" name="TextBox 66"/>
          <p:cNvSpPr txBox="1"/>
          <p:nvPr/>
        </p:nvSpPr>
        <p:spPr>
          <a:xfrm>
            <a:off x="10600472" y="3652621"/>
            <a:ext cx="1338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중력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우우웅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근처에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가면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떠오르거나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빨리떨어짐</a:t>
            </a:r>
            <a:endParaRPr lang="en-US" altLang="ko-KR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7721201" y="256341"/>
            <a:ext cx="1736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오브젝트명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소리효과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동작</a:t>
            </a:r>
            <a:r>
              <a:rPr lang="en-US" altLang="ko-KR" b="1" dirty="0" smtClean="0"/>
              <a:t>)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특징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162936" y="5548497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/>
              <a:t>둥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점프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842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선 그리기 배치도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4229" y="1562100"/>
            <a:ext cx="7504331" cy="3916680"/>
            <a:chOff x="24229" y="1905000"/>
            <a:chExt cx="7504331" cy="3916680"/>
          </a:xfrm>
        </p:grpSpPr>
        <p:grpSp>
          <p:nvGrpSpPr>
            <p:cNvPr id="6" name="그룹 5"/>
            <p:cNvGrpSpPr/>
            <p:nvPr/>
          </p:nvGrpSpPr>
          <p:grpSpPr>
            <a:xfrm>
              <a:off x="24229" y="1905000"/>
              <a:ext cx="7504331" cy="3916680"/>
              <a:chOff x="24229" y="1905000"/>
              <a:chExt cx="7504331" cy="39166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670560" y="1905000"/>
                <a:ext cx="6858000" cy="3916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670560" y="234696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670560" y="435864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670560" y="4572000"/>
                <a:ext cx="685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11" idx="2"/>
              </p:cNvCxnSpPr>
              <p:nvPr/>
            </p:nvCxnSpPr>
            <p:spPr>
              <a:xfrm flipH="1" flipV="1">
                <a:off x="40843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 flipV="1">
                <a:off x="23698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 flipV="1">
                <a:off x="5798820" y="4572000"/>
                <a:ext cx="15240" cy="124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6878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8582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02865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19904" y="4719786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b="1" dirty="0" smtClean="0"/>
                  <a:t>오브</a:t>
                </a:r>
                <a:endParaRPr lang="en-US" altLang="ko-KR" sz="2800" b="1" dirty="0" smtClean="0"/>
              </a:p>
              <a:p>
                <a:pPr algn="ctr"/>
                <a:r>
                  <a:rPr lang="ko-KR" altLang="en-US" sz="2800" b="1" dirty="0" err="1" smtClean="0"/>
                  <a:t>젝트</a:t>
                </a:r>
                <a:endParaRPr lang="ko-KR" altLang="en-US" sz="28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229" y="194619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천장</a:t>
                </a:r>
                <a:endParaRPr lang="ko-KR" alt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229" y="435045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바닥</a:t>
                </a:r>
                <a:endParaRPr lang="ko-KR" altLang="en-US" b="1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7088584" y="2043720"/>
                <a:ext cx="0" cy="28800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886756" y="2113080"/>
                <a:ext cx="0" cy="21600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16280" y="2405280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60bpm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97034" y="1919287"/>
              <a:ext cx="2148840" cy="396240"/>
              <a:chOff x="7391400" y="914400"/>
              <a:chExt cx="2148840" cy="396240"/>
            </a:xfrm>
            <a:solidFill>
              <a:schemeClr val="bg1"/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739140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4/4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10768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3/4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823960" y="914400"/>
                <a:ext cx="716280" cy="39624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</a:rPr>
                  <a:t>Free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01368"/>
              </p:ext>
            </p:extLst>
          </p:nvPr>
        </p:nvGraphicFramePr>
        <p:xfrm>
          <a:off x="6694274" y="2016659"/>
          <a:ext cx="799632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23733"/>
              </p:ext>
            </p:extLst>
          </p:nvPr>
        </p:nvGraphicFramePr>
        <p:xfrm>
          <a:off x="4695194" y="20166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37419"/>
              </p:ext>
            </p:extLst>
          </p:nvPr>
        </p:nvGraphicFramePr>
        <p:xfrm>
          <a:off x="697034" y="20166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20297"/>
              </p:ext>
            </p:extLst>
          </p:nvPr>
        </p:nvGraphicFramePr>
        <p:xfrm>
          <a:off x="2696114" y="2016659"/>
          <a:ext cx="1999080" cy="19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16">
                  <a:extLst>
                    <a:ext uri="{9D8B030D-6E8A-4147-A177-3AD203B41FA5}">
                      <a16:colId xmlns:a16="http://schemas.microsoft.com/office/drawing/2014/main" val="224525029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4177003743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1738523506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688843434"/>
                    </a:ext>
                  </a:extLst>
                </a:gridCol>
                <a:gridCol w="399816">
                  <a:extLst>
                    <a:ext uri="{9D8B030D-6E8A-4147-A177-3AD203B41FA5}">
                      <a16:colId xmlns:a16="http://schemas.microsoft.com/office/drawing/2014/main" val="268820709"/>
                    </a:ext>
                  </a:extLst>
                </a:gridCol>
              </a:tblGrid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1500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6137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602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603376"/>
                  </a:ext>
                </a:extLst>
              </a:tr>
              <a:tr h="39981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50777" marR="50777" marT="25388" marB="25388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13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38200" y="3467207"/>
            <a:ext cx="1109360" cy="468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34315" y="3468369"/>
            <a:ext cx="1109360" cy="468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3419" y="5524500"/>
            <a:ext cx="300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그리기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68356" y="4760097"/>
            <a:ext cx="411683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취소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그려진 선을 지운다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설치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작업을 저장하고 오브젝트 설치</a:t>
            </a:r>
            <a:endParaRPr lang="en-US" altLang="ko-KR" dirty="0" smtClean="0"/>
          </a:p>
        </p:txBody>
      </p:sp>
      <p:grpSp>
        <p:nvGrpSpPr>
          <p:cNvPr id="53" name="그룹 52"/>
          <p:cNvGrpSpPr/>
          <p:nvPr/>
        </p:nvGrpSpPr>
        <p:grpSpPr>
          <a:xfrm rot="20283982">
            <a:off x="2839560" y="3172417"/>
            <a:ext cx="2520000" cy="540000"/>
            <a:chOff x="8153400" y="2370157"/>
            <a:chExt cx="2520000" cy="54000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153400" y="2370157"/>
              <a:ext cx="2520000" cy="54000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8423400" y="2640157"/>
              <a:ext cx="198000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/>
          <p:cNvSpPr/>
          <p:nvPr/>
        </p:nvSpPr>
        <p:spPr>
          <a:xfrm>
            <a:off x="4954270" y="2931882"/>
            <a:ext cx="215900" cy="2159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049557" y="3705875"/>
            <a:ext cx="215900" cy="2159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7625453" y="2595602"/>
            <a:ext cx="4602639" cy="963253"/>
            <a:chOff x="7625453" y="3153670"/>
            <a:chExt cx="4602639" cy="963253"/>
          </a:xfrm>
        </p:grpSpPr>
        <p:grpSp>
          <p:nvGrpSpPr>
            <p:cNvPr id="64" name="그룹 63"/>
            <p:cNvGrpSpPr/>
            <p:nvPr/>
          </p:nvGrpSpPr>
          <p:grpSpPr>
            <a:xfrm>
              <a:off x="8430906" y="3747591"/>
              <a:ext cx="2991733" cy="369332"/>
              <a:chOff x="8277114" y="2185491"/>
              <a:chExt cx="2991733" cy="36933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277114" y="2262207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448844" y="2185491"/>
                <a:ext cx="282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을 통해서 선의 위치 조절</a:t>
                </a:r>
                <a:endParaRPr lang="ko-KR" altLang="en-US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625453" y="3153670"/>
              <a:ext cx="4602639" cy="540000"/>
              <a:chOff x="7983876" y="1591570"/>
              <a:chExt cx="4602639" cy="540000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983876" y="1591570"/>
                <a:ext cx="544224" cy="540000"/>
              </a:xfrm>
              <a:prstGeom prst="roundRect">
                <a:avLst>
                  <a:gd name="adj" fmla="val 50000"/>
                </a:avLst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48844" y="1676904"/>
                <a:ext cx="4137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는 플레이 시 유저가 그리게 되는 범위</a:t>
                </a:r>
                <a:endParaRPr lang="ko-KR" altLang="en-US" dirty="0"/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340836" y="748030"/>
            <a:ext cx="482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아무런 오브젝트를 선택하지 않고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맵에서 드래그를 하면 선 그리기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가 나온다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75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 종류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밍고스튜디오</a:t>
            </a:r>
            <a:r>
              <a:rPr lang="en-US" altLang="ko-KR" smtClean="0"/>
              <a:t>(MingoStudio)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48182" y="2957059"/>
            <a:ext cx="1420582" cy="2305607"/>
            <a:chOff x="749300" y="2868159"/>
            <a:chExt cx="1420582" cy="2305607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856341" y="2868159"/>
              <a:ext cx="120650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9300" y="3696438"/>
              <a:ext cx="142058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미끄러짐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err="1" smtClean="0"/>
                <a:t>슈우우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바닥에 긋기</a:t>
              </a:r>
              <a:endParaRPr lang="ko-KR" altLang="en-US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16946" y="2455465"/>
            <a:ext cx="1651413" cy="3084199"/>
            <a:chOff x="2755693" y="2366565"/>
            <a:chExt cx="1651413" cy="3084199"/>
          </a:xfrm>
        </p:grpSpPr>
        <p:grpSp>
          <p:nvGrpSpPr>
            <p:cNvPr id="19" name="그룹 18"/>
            <p:cNvGrpSpPr/>
            <p:nvPr/>
          </p:nvGrpSpPr>
          <p:grpSpPr>
            <a:xfrm>
              <a:off x="2914649" y="2366565"/>
              <a:ext cx="1333500" cy="1003189"/>
              <a:chOff x="2209800" y="3502819"/>
              <a:chExt cx="1333500" cy="1003189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209800" y="3502819"/>
                <a:ext cx="1333500" cy="5207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왼쪽 화살표 17"/>
              <p:cNvSpPr/>
              <p:nvPr/>
            </p:nvSpPr>
            <p:spPr>
              <a:xfrm rot="7241277">
                <a:off x="2216490" y="3957130"/>
                <a:ext cx="698500" cy="39925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755693" y="3696438"/>
              <a:ext cx="165141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천장 미끄러짐</a:t>
              </a:r>
              <a:endParaRPr lang="en-US" altLang="ko-KR" b="1" dirty="0"/>
            </a:p>
            <a:p>
              <a:pPr algn="ctr"/>
              <a:endParaRPr lang="en-US" altLang="ko-KR" b="1" dirty="0" smtClean="0"/>
            </a:p>
            <a:p>
              <a:pPr algn="ctr"/>
              <a:r>
                <a:rPr lang="ko-KR" altLang="en-US" b="1" dirty="0" err="1" smtClean="0"/>
                <a:t>치이이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너무 꺾이면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사망</a:t>
              </a:r>
              <a:endParaRPr lang="ko-KR" altLang="en-US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16541" y="2407190"/>
            <a:ext cx="1420582" cy="3132474"/>
            <a:chOff x="5146518" y="2318290"/>
            <a:chExt cx="1420582" cy="3132474"/>
          </a:xfrm>
        </p:grpSpPr>
        <p:grpSp>
          <p:nvGrpSpPr>
            <p:cNvPr id="20" name="그룹 19"/>
            <p:cNvGrpSpPr/>
            <p:nvPr/>
          </p:nvGrpSpPr>
          <p:grpSpPr>
            <a:xfrm>
              <a:off x="5190059" y="2318290"/>
              <a:ext cx="1333500" cy="1099739"/>
              <a:chOff x="5153025" y="2771378"/>
              <a:chExt cx="1333500" cy="1099739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5153025" y="3350417"/>
                <a:ext cx="1333500" cy="5207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왼쪽 화살표 16"/>
              <p:cNvSpPr/>
              <p:nvPr/>
            </p:nvSpPr>
            <p:spPr>
              <a:xfrm rot="18700907">
                <a:off x="5746750" y="2921000"/>
                <a:ext cx="698500" cy="39925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146518" y="3696438"/>
              <a:ext cx="142058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내리막길</a:t>
              </a:r>
              <a:endParaRPr lang="en-US" altLang="ko-KR" b="1" dirty="0" smtClean="0"/>
            </a:p>
            <a:p>
              <a:pPr algn="ctr"/>
              <a:endParaRPr lang="en-US" altLang="ko-KR" b="1" dirty="0" smtClean="0"/>
            </a:p>
            <a:p>
              <a:pPr algn="ctr"/>
              <a:r>
                <a:rPr lang="ko-KR" altLang="en-US" b="1" dirty="0" err="1" smtClean="0"/>
                <a:t>슈우우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너무 꺾이면</a:t>
              </a:r>
            </a:p>
            <a:p>
              <a:pPr algn="ctr"/>
              <a:r>
                <a:rPr lang="ko-KR" altLang="en-US" b="1" dirty="0" smtClean="0"/>
                <a:t>사망</a:t>
              </a:r>
              <a:endParaRPr lang="ko-KR" altLang="en-US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885305" y="2620509"/>
            <a:ext cx="1420582" cy="2919155"/>
            <a:chOff x="7479234" y="2531609"/>
            <a:chExt cx="1420582" cy="2919155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7506900" y="2531609"/>
              <a:ext cx="1365250" cy="67310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79234" y="3696438"/>
              <a:ext cx="142058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오르막길</a:t>
              </a:r>
              <a:endParaRPr lang="en-US" altLang="ko-KR" b="1" dirty="0" smtClean="0"/>
            </a:p>
            <a:p>
              <a:pPr algn="ctr"/>
              <a:endParaRPr lang="en-US" altLang="ko-KR" b="1" dirty="0" smtClean="0"/>
            </a:p>
            <a:p>
              <a:pPr algn="ctr"/>
              <a:r>
                <a:rPr lang="en-US" altLang="ko-KR" b="1" dirty="0"/>
                <a:t>x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너무 꺾이면</a:t>
              </a:r>
            </a:p>
            <a:p>
              <a:pPr algn="ctr"/>
              <a:r>
                <a:rPr lang="ko-KR" altLang="en-US" b="1" dirty="0" smtClean="0"/>
                <a:t>사망</a:t>
              </a:r>
              <a:endParaRPr lang="ko-KR" altLang="en-US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086438" y="256341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오브젝트명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소리효과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특징</a:t>
            </a:r>
            <a:endParaRPr lang="en-US" altLang="ko-KR" b="1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10154069" y="2128781"/>
            <a:ext cx="1189748" cy="3410883"/>
            <a:chOff x="10018136" y="2039881"/>
            <a:chExt cx="1189748" cy="3410883"/>
          </a:xfrm>
        </p:grpSpPr>
        <p:grpSp>
          <p:nvGrpSpPr>
            <p:cNvPr id="15" name="그룹 14"/>
            <p:cNvGrpSpPr/>
            <p:nvPr/>
          </p:nvGrpSpPr>
          <p:grpSpPr>
            <a:xfrm>
              <a:off x="10047860" y="2039881"/>
              <a:ext cx="1130300" cy="1656557"/>
              <a:chOff x="7791450" y="2826544"/>
              <a:chExt cx="1130300" cy="1656557"/>
            </a:xfrm>
          </p:grpSpPr>
          <p:sp>
            <p:nvSpPr>
              <p:cNvPr id="14" name="순서도: 지연 13"/>
              <p:cNvSpPr/>
              <p:nvPr/>
            </p:nvSpPr>
            <p:spPr>
              <a:xfrm rot="5400000">
                <a:off x="8262937" y="2837657"/>
                <a:ext cx="669925" cy="6477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7791450" y="3225800"/>
                <a:ext cx="806450" cy="1257301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0018136" y="3696438"/>
              <a:ext cx="118974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타잔</a:t>
              </a:r>
              <a:endParaRPr lang="en-US" altLang="ko-KR" b="1" dirty="0" smtClean="0"/>
            </a:p>
            <a:p>
              <a:pPr algn="ctr"/>
              <a:endParaRPr lang="en-US" altLang="ko-KR" b="1" dirty="0" smtClean="0"/>
            </a:p>
            <a:p>
              <a:pPr algn="ctr"/>
              <a:r>
                <a:rPr lang="ko-KR" altLang="en-US" b="1" dirty="0" err="1" smtClean="0"/>
                <a:t>휘리릭</a:t>
              </a:r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b="1" dirty="0" smtClean="0"/>
                <a:t>불과 함께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사용됨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2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880</Words>
  <Application>Microsoft Office PowerPoint</Application>
  <PresentationFormat>와이드스크린</PresentationFormat>
  <Paragraphs>388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맑은 고딕</vt:lpstr>
      <vt:lpstr>Arial</vt:lpstr>
      <vt:lpstr>Office 테마</vt:lpstr>
      <vt:lpstr>가제 ‘Project PR’ 맵 에디터 제안서</vt:lpstr>
      <vt:lpstr>맵 에디터 추가 사유</vt:lpstr>
      <vt:lpstr>맵 에디터에 차용될 기능</vt:lpstr>
      <vt:lpstr>BPM 및 음악 길이 선택</vt:lpstr>
      <vt:lpstr>오브젝트 배치-1</vt:lpstr>
      <vt:lpstr>오브젝트 배치-2</vt:lpstr>
      <vt:lpstr>오브젝트 종류 - 오브젝트</vt:lpstr>
      <vt:lpstr>예상 선 그리기 배치도</vt:lpstr>
      <vt:lpstr>오브젝트 종류 - 선</vt:lpstr>
      <vt:lpstr>설정</vt:lpstr>
      <vt:lpstr>설정 - 효과음 선택</vt:lpstr>
      <vt:lpstr>설정 - 효과음 커스터마이징</vt:lpstr>
      <vt:lpstr>설정 - 오브젝트 테마 선택</vt:lpstr>
      <vt:lpstr>설정 - 오브젝트 테마 커스터마이징</vt:lpstr>
      <vt:lpstr>미리보기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가제 ‘Project PR’ 맵 에디터 제안서</dc:title>
  <dc:creator>김인</dc:creator>
  <cp:lastModifiedBy>김인</cp:lastModifiedBy>
  <cp:revision>72</cp:revision>
  <dcterms:created xsi:type="dcterms:W3CDTF">2016-05-12T21:12:28Z</dcterms:created>
  <dcterms:modified xsi:type="dcterms:W3CDTF">2016-05-24T21:09:15Z</dcterms:modified>
</cp:coreProperties>
</file>