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5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7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6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0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13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5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1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51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79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A4B1-13B5-4ACC-9B45-0586A41C0A4B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27263-957C-4224-B91D-E6EB6495E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8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5.googleusercontent.com/oc1KCMaW0qVK-Y-riaFdpTnzQBi58eJsdX0-veZ86FGjvamfYcJNAjTCOrWuek-olpwNDrQUMOTu_HkugUkqgV0pDymzoaWq5rG2DwvAw3f1-1mKsAzoCyqQYBbxh2RohO-0PvI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4" y="221240"/>
            <a:ext cx="5183237" cy="15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44190" y="2529927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ОПРЕДЕЛЕНИЕ ЧСС НА ОСНОВЕ РАЗМЕРА ЗРАЧКА, ЧАСТОТЫ МОРГАНИЯ И ДВИЖЕНИЯ ГЛАЗ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118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5.googleusercontent.com/oc1KCMaW0qVK-Y-riaFdpTnzQBi58eJsdX0-veZ86FGjvamfYcJNAjTCOrWuek-olpwNDrQUMOTu_HkugUkqgV0pDymzoaWq5rG2DwvAw3f1-1mKsAzoCyqQYBbxh2RohO-0PvI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4" y="221240"/>
            <a:ext cx="5183237" cy="15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764" y="1552695"/>
            <a:ext cx="49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Сравнение </a:t>
            </a:r>
            <a:r>
              <a:rPr lang="ru-RU" dirty="0" err="1" smtClean="0"/>
              <a:t>датасетов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44763"/>
              </p:ext>
            </p:extLst>
          </p:nvPr>
        </p:nvGraphicFramePr>
        <p:xfrm>
          <a:off x="2029216" y="2298067"/>
          <a:ext cx="7911409" cy="372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813">
                  <a:extLst>
                    <a:ext uri="{9D8B030D-6E8A-4147-A177-3AD203B41FA5}">
                      <a16:colId xmlns:a16="http://schemas.microsoft.com/office/drawing/2014/main" val="1586456663"/>
                    </a:ext>
                  </a:extLst>
                </a:gridCol>
                <a:gridCol w="679330">
                  <a:extLst>
                    <a:ext uri="{9D8B030D-6E8A-4147-A177-3AD203B41FA5}">
                      <a16:colId xmlns:a16="http://schemas.microsoft.com/office/drawing/2014/main" val="17674863"/>
                    </a:ext>
                  </a:extLst>
                </a:gridCol>
                <a:gridCol w="679330">
                  <a:extLst>
                    <a:ext uri="{9D8B030D-6E8A-4147-A177-3AD203B41FA5}">
                      <a16:colId xmlns:a16="http://schemas.microsoft.com/office/drawing/2014/main" val="2346306097"/>
                    </a:ext>
                  </a:extLst>
                </a:gridCol>
                <a:gridCol w="692650">
                  <a:extLst>
                    <a:ext uri="{9D8B030D-6E8A-4147-A177-3AD203B41FA5}">
                      <a16:colId xmlns:a16="http://schemas.microsoft.com/office/drawing/2014/main" val="3409052490"/>
                    </a:ext>
                  </a:extLst>
                </a:gridCol>
                <a:gridCol w="692650">
                  <a:extLst>
                    <a:ext uri="{9D8B030D-6E8A-4147-A177-3AD203B41FA5}">
                      <a16:colId xmlns:a16="http://schemas.microsoft.com/office/drawing/2014/main" val="367350776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258088438"/>
                    </a:ext>
                  </a:extLst>
                </a:gridCol>
                <a:gridCol w="1205869">
                  <a:extLst>
                    <a:ext uri="{9D8B030D-6E8A-4147-A177-3AD203B41FA5}">
                      <a16:colId xmlns:a16="http://schemas.microsoft.com/office/drawing/2014/main" val="1455723758"/>
                    </a:ext>
                  </a:extLst>
                </a:gridCol>
                <a:gridCol w="1749646">
                  <a:extLst>
                    <a:ext uri="{9D8B030D-6E8A-4147-A177-3AD203B41FA5}">
                      <a16:colId xmlns:a16="http://schemas.microsoft.com/office/drawing/2014/main" val="620753109"/>
                    </a:ext>
                  </a:extLst>
                </a:gridCol>
              </a:tblGrid>
              <a:tr h="43955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Параметр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Качество видео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Открытый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доступ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Кол-во людей на видео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194113"/>
                  </a:ext>
                </a:extLst>
              </a:tr>
              <a:tr h="4921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EDA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BVP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SpO2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84980"/>
                  </a:ext>
                </a:extLst>
              </a:tr>
              <a:tr h="4395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VIPL-HRD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1280x720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 запросу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465166"/>
                  </a:ext>
                </a:extLst>
              </a:tr>
              <a:tr h="931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UBFC-PHYS-2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1280x720, 30 fps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Открыт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935271"/>
                  </a:ext>
                </a:extLst>
              </a:tr>
              <a:tr h="1423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MMSE-HR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1040х1392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</a:t>
                      </a:r>
                      <a:r>
                        <a:rPr lang="en-GB" sz="1400">
                          <a:effectLst/>
                        </a:rPr>
                        <a:t>fps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Открыт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58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1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5945" y="204651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параметры которые можно определять в глазах человека: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Фиксации(задержи на элементе)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Саккады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(быстрое скачкообразное движение глаз)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Длительность фиксации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 регрессивных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саккад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Длительность первой фиксации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 моргания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https://lh5.googleusercontent.com/oc1KCMaW0qVK-Y-riaFdpTnzQBi58eJsdX0-veZ86FGjvamfYcJNAjTCOrWuek-olpwNDrQUMOTu_HkugUkqgV0pDymzoaWq5rG2DwvAw3f1-1mKsAzoCyqQYBbxh2RohO-0PvI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4" y="221240"/>
            <a:ext cx="5183237" cy="15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58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8" y="940173"/>
            <a:ext cx="2242857" cy="1636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" y="2577140"/>
            <a:ext cx="2242857" cy="49530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2796988" y="1761565"/>
            <a:ext cx="712694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16858" y="3072440"/>
            <a:ext cx="224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Входные данные:</a:t>
            </a:r>
          </a:p>
          <a:p>
            <a:pPr algn="ctr"/>
            <a:r>
              <a:rPr lang="en-GB" dirty="0" smtClean="0"/>
              <a:t>UBFC-PHYS-2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82" y="871817"/>
            <a:ext cx="3858872" cy="802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8554" y="1163724"/>
            <a:ext cx="29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Временной ряд </a:t>
            </a:r>
            <a:r>
              <a:rPr lang="en-GB" dirty="0" smtClean="0"/>
              <a:t>BVP, EDA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502" y="2047794"/>
            <a:ext cx="3710051" cy="1553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33187" y="2577140"/>
            <a:ext cx="362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Временной ряд параметров глаз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56503" y="760401"/>
            <a:ext cx="551329" cy="117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856503" y="2310293"/>
            <a:ext cx="551329" cy="117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194739" y="851365"/>
            <a:ext cx="551329" cy="117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194739" y="2377530"/>
            <a:ext cx="551329" cy="117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25237" y="6184049"/>
            <a:ext cx="383242" cy="337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08479" y="6152492"/>
            <a:ext cx="30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детектирование стресса</a:t>
            </a:r>
            <a:endParaRPr lang="ru-RU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4733365" y="3718771"/>
            <a:ext cx="927847" cy="1001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339" y="4719918"/>
            <a:ext cx="2111898" cy="14697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54010" y="6152492"/>
            <a:ext cx="388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Обучение НС с размеченными рядами параметров глаз</a:t>
            </a:r>
            <a:endParaRPr lang="ru-RU" dirty="0"/>
          </a:p>
        </p:txBody>
      </p:sp>
      <p:sp>
        <p:nvSpPr>
          <p:cNvPr id="23" name="Стрелка вправо 22"/>
          <p:cNvSpPr/>
          <p:nvPr/>
        </p:nvSpPr>
        <p:spPr>
          <a:xfrm>
            <a:off x="6470403" y="5131636"/>
            <a:ext cx="1062784" cy="589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253959" y="6290991"/>
            <a:ext cx="26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Детектирование стресса</a:t>
            </a:r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760" y="4219344"/>
            <a:ext cx="2549349" cy="203722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9990662" y="4719918"/>
            <a:ext cx="321313" cy="336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499522" y="4710953"/>
            <a:ext cx="321313" cy="336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0151318" y="4888006"/>
            <a:ext cx="160657" cy="34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9499522" y="4877575"/>
            <a:ext cx="168912" cy="36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90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945" y="2242159"/>
            <a:ext cx="729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Спасибо </a:t>
            </a:r>
            <a:r>
              <a:rPr lang="ru-RU" sz="5400" smtClean="0"/>
              <a:t>за внимание!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47838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115</Words>
  <Application>Microsoft Office PowerPoint</Application>
  <PresentationFormat>Широкоэкранный</PresentationFormat>
  <Paragraphs>52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asdfasdf asdfasdf</dc:creator>
  <cp:lastModifiedBy>asdfasdf asdfasdf</cp:lastModifiedBy>
  <cp:revision>4</cp:revision>
  <dcterms:created xsi:type="dcterms:W3CDTF">2022-12-19T13:46:24Z</dcterms:created>
  <dcterms:modified xsi:type="dcterms:W3CDTF">2022-12-19T14:50:26Z</dcterms:modified>
</cp:coreProperties>
</file>