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73" r:id="rId19"/>
    <p:sldId id="279" r:id="rId20"/>
    <p:sldId id="275" r:id="rId21"/>
    <p:sldId id="276" r:id="rId22"/>
    <p:sldId id="274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4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willieman\Downloads\Images\Alcohol Consumption Vs. Country with Sobriety Checkpoints and Patterns of Drin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1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willieman\Downloads\Images\Female Abstainers 12 Mon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21696"/>
            <a:ext cx="8534400" cy="69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2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willieman\Downloads\Images\Female Abstainers Life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05800" cy="65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85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willieman\Downloads\Images\Both Genders Abstainers 12 Mon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21696"/>
            <a:ext cx="8534400" cy="69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33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willieman\Downloads\Images\Both Genders Abstainers Life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21697"/>
            <a:ext cx="8305800" cy="671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willieman\Downloads\Images\Alcohol Related Recreational Boating Fatalities (2001-20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8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willieman\Downloads\Images\Alcohol Related vs. Nonalcohol Related Recreational Boating Fatalities (2001-20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-76200"/>
            <a:ext cx="683895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56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willieman\Downloads\Images\Alcohol Related vs. Nonalcohol Related Recreational Boating Fatalit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0"/>
            <a:ext cx="6762750" cy="67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willieman\Downloads\Images\US Number of Highway vehicle Fatalities Involving Alcohol by Person 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"/>
            <a:ext cx="9144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9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willieman\Downloads\Images\US Number of Highway vehicle Fatalities Involving Alcoh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1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willieman\Downloads\Images\Number of Highway vehicle Fatalities Involving Alcoh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8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willieman\Downloads\Images\Beer Consumption by Country and Random Breath 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2"/>
            <a:ext cx="9192634" cy="677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78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willieman\Downloads\Images\Total Alcohol Related Fatalities vs Y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68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5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willieman\Downloads\Images\US NON-ALCOHOL RELATED vs Y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7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willieman\Downloads\Images\Total US Fatalities vs Y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15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willieman\Downloads\Images\Beer consumption and BPA limit to General Pop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5250"/>
            <a:ext cx="89154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67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willieman\Downloads\Images\Beer Consumption and BPA limit to General Popul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5250"/>
            <a:ext cx="89916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50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willieman\Downloads\Images\Beer Consumption Vs Country with Sobriety Checkpoints and Patterns of Drin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1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willieman\Downloads\Images\Beer Consumption by Country and No Random Breath 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7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1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C:\Users\willieman\Downloads\Images\Number of Alcohol Related v. Nonalcohol Related Highway Vehicle Fatalities (2001-2010) (bargraph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" y="0"/>
            <a:ext cx="90955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7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willieman\Downloads\Images\Number of Alcohol Related v. Nonalcohol Related Highway Vehicle Fatalities (2001-20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4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willieman\Downloads\Images\Social costs of alcohol 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79248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88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illieman\Downloads\Images\Social costs of alcohol use in Missions US$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239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86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willieman\Downloads\Images\Male Abstainers Life 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072477" cy="65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3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willieman\Downloads\Images\Male Abstainers 12 Mon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922"/>
            <a:ext cx="8242908" cy="66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42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willieman</dc:creator>
  <cp:lastModifiedBy>willieman</cp:lastModifiedBy>
  <cp:revision>3</cp:revision>
  <dcterms:created xsi:type="dcterms:W3CDTF">2006-08-16T00:00:00Z</dcterms:created>
  <dcterms:modified xsi:type="dcterms:W3CDTF">2015-05-11T03:07:53Z</dcterms:modified>
</cp:coreProperties>
</file>