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2" r:id="rId3"/>
    <p:sldId id="258" r:id="rId4"/>
    <p:sldId id="259" r:id="rId5"/>
    <p:sldId id="269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83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290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E8A49-61F3-9E46-9CB2-07C95EDEC0CE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40120-A8B5-914A-A7EC-804BD6922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66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Based on year, ranked by Alcohol use fatalities from 1</a:t>
            </a:r>
            <a:r>
              <a:rPr lang="en-US" baseline="30000" dirty="0" smtClean="0"/>
              <a:t>st</a:t>
            </a:r>
            <a:r>
              <a:rPr lang="en-US" baseline="0" dirty="0" smtClean="0"/>
              <a:t> to 10</a:t>
            </a:r>
            <a:r>
              <a:rPr lang="en-US" baseline="30000" dirty="0" smtClean="0"/>
              <a:t>th</a:t>
            </a:r>
            <a:r>
              <a:rPr lang="en-US" baseline="0" dirty="0" smtClean="0"/>
              <a:t> highest.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40120-A8B5-914A-A7EC-804BD69225A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Percent of abstainers in a country’s population,</a:t>
            </a:r>
            <a:r>
              <a:rPr lang="en-US" baseline="0" dirty="0" smtClean="0"/>
              <a:t> used data wrangling to find countries that use sobriety checkpoints.  And it shows the patterns of drinking score of that country according to WHO. (Data Wrangling involved)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40120-A8B5-914A-A7EC-804BD69225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25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Histogram of Beer</a:t>
            </a:r>
            <a:r>
              <a:rPr lang="en-US" baseline="0" dirty="0" smtClean="0"/>
              <a:t> consumption for every country that uses Random Breath Testing (from Data Wrangling)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40120-A8B5-914A-A7EC-804BD69225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17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Histogram of Beer</a:t>
            </a:r>
            <a:r>
              <a:rPr lang="en-US" baseline="0" dirty="0" smtClean="0"/>
              <a:t> consumption for every country that does not use Random Breath Testing (from Data Wrangling)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40120-A8B5-914A-A7EC-804BD69225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25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Bar Chart measuring</a:t>
            </a:r>
            <a:r>
              <a:rPr lang="en-US" baseline="0" dirty="0" smtClean="0"/>
              <a:t> total highway vehicle fatalities in US and then compares those that had alcohol involved.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40120-A8B5-914A-A7EC-804BD69225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8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 graph representation</a:t>
            </a:r>
            <a:r>
              <a:rPr lang="en-US" baseline="0" dirty="0" smtClean="0"/>
              <a:t> of vehicle fatalities by year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40120-A8B5-914A-A7EC-804BD69225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09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Social costs of alcohol use in 11 countries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40120-A8B5-914A-A7EC-804BD69225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52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break down of total cost.. Typo (missions is supposed to million dollars)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40120-A8B5-914A-A7EC-804BD69225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78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Histogram of</a:t>
            </a:r>
            <a:r>
              <a:rPr lang="en-US" baseline="0" dirty="0" smtClean="0"/>
              <a:t> countries with various percentage of males that abstain from alcohol for life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40120-A8B5-914A-A7EC-804BD69225A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63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Histogram of</a:t>
            </a:r>
            <a:r>
              <a:rPr lang="en-US" baseline="0" dirty="0" smtClean="0"/>
              <a:t> countries with various percentage of males that abstain from alcohol for 12 months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40120-A8B5-914A-A7EC-804BD69225A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14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Histogram of</a:t>
            </a:r>
            <a:r>
              <a:rPr lang="en-US" baseline="0" dirty="0" smtClean="0"/>
              <a:t> countries with various percentage of males that abstain from alcohol for life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40120-A8B5-914A-A7EC-804BD69225A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5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Rank from 0-1</a:t>
            </a:r>
          </a:p>
          <a:p>
            <a:r>
              <a:rPr lang="en-US" dirty="0" smtClean="0"/>
              <a:t>Lowest</a:t>
            </a:r>
            <a:r>
              <a:rPr lang="en-US" baseline="0" dirty="0" smtClean="0"/>
              <a:t> to highest total fatalities based on year</a:t>
            </a:r>
          </a:p>
          <a:p>
            <a:r>
              <a:rPr lang="en-US" baseline="0" dirty="0" smtClean="0"/>
              <a:t>Adds alcohol related fatalities amount above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40120-A8B5-914A-A7EC-804BD69225A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Histogram of</a:t>
            </a:r>
            <a:r>
              <a:rPr lang="en-US" baseline="0" dirty="0" smtClean="0"/>
              <a:t> countries with various percentage of females that abstain from alcohol for 12 Months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40120-A8B5-914A-A7EC-804BD69225A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94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Histogram of</a:t>
            </a:r>
            <a:r>
              <a:rPr lang="en-US" baseline="0" dirty="0" smtClean="0"/>
              <a:t> countries with various percentage of males  and females that abstain from alcohol for 12 months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40120-A8B5-914A-A7EC-804BD69225A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26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nth value </a:t>
            </a:r>
          </a:p>
          <a:p>
            <a:r>
              <a:rPr lang="en-US" dirty="0" smtClean="0"/>
              <a:t>Filtered</a:t>
            </a:r>
            <a:r>
              <a:rPr lang="en-US" baseline="0" dirty="0" smtClean="0"/>
              <a:t> by year 2008-2010, and filtered by just north </a:t>
            </a:r>
            <a:r>
              <a:rPr lang="en-US" baseline="0" dirty="0" err="1" smtClean="0"/>
              <a:t>american</a:t>
            </a:r>
            <a:r>
              <a:rPr lang="en-US" baseline="0" dirty="0" smtClean="0"/>
              <a:t> countries </a:t>
            </a:r>
          </a:p>
          <a:p>
            <a:r>
              <a:rPr lang="en-US" baseline="0" dirty="0" smtClean="0"/>
              <a:t>Canada has both total consumption between men and women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40120-A8B5-914A-A7EC-804BD69225A9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perfect literacy rates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3AE70-D00F-419F-84F8-1F59C40BC92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86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easier compare the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3AE70-D00F-419F-84F8-1F59C40BC92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50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3AE70-D00F-419F-84F8-1F59C40BC92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11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countries have a low percent of young drivers, regardless they employ a high if not all amount of punishments for being caught driving under the influence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3AE70-D00F-419F-84F8-1F59C40BC92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47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</a:t>
            </a:r>
            <a:r>
              <a:rPr lang="en-US" baseline="0" dirty="0" smtClean="0"/>
              <a:t> thought maybe that having a high percent of young drivers a country would be more strict in the amount of punishments for a DUI. Our data did not support this however.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Even though these countries had a lot of young drivers on the streets it did not affect the amount of punishments they'd administer.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3AE70-D00F-419F-84F8-1F59C40BC92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66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countries have</a:t>
            </a:r>
            <a:r>
              <a:rPr lang="en-US" baseline="0" dirty="0" smtClean="0"/>
              <a:t> the most amount of young drivers and take drunk driving very seriously employing many different punishments for drunk driving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3AE70-D00F-419F-84F8-1F59C40BC92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1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0457-2D56-B44A-AEED-FFB4CDC3C3BC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FE33-1662-7B41-AC30-447233DDA0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0457-2D56-B44A-AEED-FFB4CDC3C3BC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FE33-1662-7B41-AC30-447233DDA0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0457-2D56-B44A-AEED-FFB4CDC3C3BC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FE33-1662-7B41-AC30-447233DDA0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0457-2D56-B44A-AEED-FFB4CDC3C3BC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FE33-1662-7B41-AC30-447233DDA0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0457-2D56-B44A-AEED-FFB4CDC3C3BC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FE33-1662-7B41-AC30-447233DDA0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0457-2D56-B44A-AEED-FFB4CDC3C3BC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FE33-1662-7B41-AC30-447233DDA0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0457-2D56-B44A-AEED-FFB4CDC3C3BC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FE33-1662-7B41-AC30-447233DDA0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0457-2D56-B44A-AEED-FFB4CDC3C3BC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FE33-1662-7B41-AC30-447233DDA0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0457-2D56-B44A-AEED-FFB4CDC3C3BC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FE33-1662-7B41-AC30-447233DDA0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0457-2D56-B44A-AEED-FFB4CDC3C3BC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FE33-1662-7B41-AC30-447233DDA0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0457-2D56-B44A-AEED-FFB4CDC3C3BC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FE33-1662-7B41-AC30-447233DDA0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40457-2D56-B44A-AEED-FFB4CDC3C3BC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FE33-1662-7B41-AC30-447233DDA0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90289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Alcohol </a:t>
            </a:r>
            <a:r>
              <a:rPr lang="en-US" dirty="0"/>
              <a:t>C</a:t>
            </a:r>
            <a:r>
              <a:rPr lang="en-US" dirty="0" smtClean="0"/>
              <a:t>onsumption, Alcohol-Related </a:t>
            </a:r>
            <a:r>
              <a:rPr lang="en-US" dirty="0"/>
              <a:t>H</a:t>
            </a:r>
            <a:r>
              <a:rPr lang="en-US" dirty="0" smtClean="0"/>
              <a:t>arm, and Policy </a:t>
            </a:r>
            <a:r>
              <a:rPr lang="en-US" dirty="0"/>
              <a:t>R</a:t>
            </a:r>
            <a:r>
              <a:rPr lang="en-US" dirty="0" smtClean="0"/>
              <a:t>esponses in Countries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01602"/>
            <a:ext cx="6400800" cy="1752600"/>
          </a:xfrm>
        </p:spPr>
        <p:txBody>
          <a:bodyPr/>
          <a:lstStyle/>
          <a:p>
            <a:r>
              <a:rPr lang="en-US" dirty="0" smtClean="0"/>
              <a:t>By: Willie Man, </a:t>
            </a:r>
            <a:r>
              <a:rPr lang="en-US" dirty="0" err="1" smtClean="0"/>
              <a:t>Leonel</a:t>
            </a:r>
            <a:r>
              <a:rPr lang="en-US" dirty="0" smtClean="0"/>
              <a:t> Rodriguez, Lauren Wendler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30" y="1690689"/>
            <a:ext cx="8508941" cy="5019205"/>
          </a:xfrm>
        </p:spPr>
      </p:pic>
    </p:spTree>
    <p:extLst>
      <p:ext uri="{BB962C8B-B14F-4D97-AF65-F5344CB8AC3E}">
        <p14:creationId xmlns:p14="http://schemas.microsoft.com/office/powerpoint/2010/main" val="662885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9" y="1690688"/>
            <a:ext cx="8629802" cy="5090498"/>
          </a:xfrm>
        </p:spPr>
      </p:pic>
    </p:spTree>
    <p:extLst>
      <p:ext uri="{BB962C8B-B14F-4D97-AF65-F5344CB8AC3E}">
        <p14:creationId xmlns:p14="http://schemas.microsoft.com/office/powerpoint/2010/main" val="326884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5" y="1690688"/>
            <a:ext cx="8697416" cy="5130382"/>
          </a:xfrm>
        </p:spPr>
      </p:pic>
    </p:spTree>
    <p:extLst>
      <p:ext uri="{BB962C8B-B14F-4D97-AF65-F5344CB8AC3E}">
        <p14:creationId xmlns:p14="http://schemas.microsoft.com/office/powerpoint/2010/main" val="394910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51157"/>
            <a:ext cx="8229600" cy="1143000"/>
          </a:xfrm>
        </p:spPr>
        <p:txBody>
          <a:bodyPr/>
          <a:lstStyle/>
          <a:p>
            <a:r>
              <a:rPr lang="en-US" dirty="0" smtClean="0"/>
              <a:t>R Studio Visualizations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willieman\Downloads\Images\Alcohol Consumption Vs. Country with Sobriety Checkpoints and Patterns of Drink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014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willieman\Downloads\Images\Beer Consumption by Country and Random Breath Tes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2"/>
            <a:ext cx="9192634" cy="677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178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willieman\Downloads\Images\Beer Consumption by Country and No Random Breath Tes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7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412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 descr="C:\Users\willieman\Downloads\Images\Number of Alcohol Related v. Nonalcohol Related Highway Vehicle Fatalities (2001-2010) (bargraph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6" y="0"/>
            <a:ext cx="90955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570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willieman\Downloads\Images\Number of Alcohol Related v. Nonalcohol Related Highway Vehicle Fatalities (2001-201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242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willieman\Downloads\Images\Social costs of alcohol u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79248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88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291" y="2318613"/>
            <a:ext cx="8229600" cy="1143000"/>
          </a:xfrm>
        </p:spPr>
        <p:txBody>
          <a:bodyPr/>
          <a:lstStyle/>
          <a:p>
            <a:r>
              <a:rPr lang="en-US" dirty="0" smtClean="0"/>
              <a:t>Tableau Visualizations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willieman\Downloads\Images\Social costs of alcohol use in Missions US$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239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868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willieman\Downloads\Images\Male Abstainers Life Ti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072477" cy="652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437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willieman\Downloads\Images\Male Abstainers 12 Month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922"/>
            <a:ext cx="8242908" cy="666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422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willieman\Downloads\Images\Female Abstainers Lifeti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305800" cy="654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853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willieman\Downloads\Images\Female Abstainers 12 Month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-21696"/>
            <a:ext cx="8534400" cy="690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625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willieman\Downloads\Images\Both Genders Abstainers 12 Month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-21696"/>
            <a:ext cx="8534400" cy="690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33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Rank of Year by Highest Alcohol Use Fatalities </a:t>
            </a:r>
            <a:endParaRPr lang="en-US" dirty="0"/>
          </a:p>
        </p:txBody>
      </p:sp>
      <p:pic>
        <p:nvPicPr>
          <p:cNvPr id="4" name="Content Placeholder 3" descr="Screen Shot 2015-05-10 at 8.03.56 PM copy.png"/>
          <p:cNvPicPr>
            <a:picLocks noGrp="1" noChangeAspect="1"/>
          </p:cNvPicPr>
          <p:nvPr>
            <p:ph idx="1"/>
          </p:nvPr>
        </p:nvPicPr>
        <p:blipFill>
          <a:blip r:embed="rId3"/>
          <a:srcRect t="-36681" b="-36681"/>
          <a:stretch>
            <a:fillRect/>
          </a:stretch>
        </p:blipFill>
        <p:spPr>
          <a:xfrm>
            <a:off x="0" y="1600200"/>
            <a:ext cx="9144000" cy="502884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Rank of Alcohol Related Fatalities as Percentage of Total Fatalities</a:t>
            </a:r>
            <a:endParaRPr lang="en-US" dirty="0"/>
          </a:p>
        </p:txBody>
      </p:sp>
      <p:pic>
        <p:nvPicPr>
          <p:cNvPr id="4" name="Content Placeholder 3" descr="Screen Shot 2015-05-10 at 9.36.54 PM copy.png"/>
          <p:cNvPicPr>
            <a:picLocks noGrp="1" noChangeAspect="1"/>
          </p:cNvPicPr>
          <p:nvPr>
            <p:ph idx="1"/>
          </p:nvPr>
        </p:nvPicPr>
        <p:blipFill>
          <a:blip r:embed="rId3"/>
          <a:srcRect l="-4156" r="-4156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Highest Total Consumption of Both Females and Males </a:t>
            </a:r>
            <a:endParaRPr lang="en-US" dirty="0"/>
          </a:p>
        </p:txBody>
      </p:sp>
      <p:pic>
        <p:nvPicPr>
          <p:cNvPr id="4" name="Content Placeholder 3" descr="Screen Shot 2015-05-10 at 10.13.41 PM.png"/>
          <p:cNvPicPr>
            <a:picLocks noGrp="1" noChangeAspect="1"/>
          </p:cNvPicPr>
          <p:nvPr>
            <p:ph idx="1"/>
          </p:nvPr>
        </p:nvPicPr>
        <p:blipFill>
          <a:blip r:embed="rId3"/>
          <a:srcRect t="-63242" b="-63242"/>
          <a:stretch>
            <a:fillRect/>
          </a:stretch>
        </p:blipFill>
        <p:spPr>
          <a:xfrm>
            <a:off x="256874" y="1490028"/>
            <a:ext cx="8429926" cy="463613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 countries with low literacy rate more lenient with DUI’s?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3" y="2330863"/>
            <a:ext cx="9035957" cy="3902512"/>
          </a:xfrm>
        </p:spPr>
      </p:pic>
    </p:spTree>
    <p:extLst>
      <p:ext uri="{BB962C8B-B14F-4D97-AF65-F5344CB8AC3E}">
        <p14:creationId xmlns:p14="http://schemas.microsoft.com/office/powerpoint/2010/main" val="334382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Compared to countries who employ multiple punishments for DUI’s.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2" y="1854345"/>
            <a:ext cx="9052396" cy="4662365"/>
          </a:xfrm>
        </p:spPr>
      </p:pic>
    </p:spTree>
    <p:extLst>
      <p:ext uri="{BB962C8B-B14F-4D97-AF65-F5344CB8AC3E}">
        <p14:creationId xmlns:p14="http://schemas.microsoft.com/office/powerpoint/2010/main" val="3641890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63" y="170982"/>
            <a:ext cx="8091427" cy="8595770"/>
          </a:xfrm>
        </p:spPr>
      </p:pic>
    </p:spTree>
    <p:extLst>
      <p:ext uri="{BB962C8B-B14F-4D97-AF65-F5344CB8AC3E}">
        <p14:creationId xmlns:p14="http://schemas.microsoft.com/office/powerpoint/2010/main" val="292854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822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Are countries stance on drunk driving affected by the how many young drivers there are?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06" y="1690688"/>
            <a:ext cx="8562188" cy="5050614"/>
          </a:xfrm>
        </p:spPr>
      </p:pic>
    </p:spTree>
    <p:extLst>
      <p:ext uri="{BB962C8B-B14F-4D97-AF65-F5344CB8AC3E}">
        <p14:creationId xmlns:p14="http://schemas.microsoft.com/office/powerpoint/2010/main" val="3244592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489</Words>
  <Application>Microsoft Office PowerPoint</Application>
  <PresentationFormat>On-screen Show (4:3)</PresentationFormat>
  <Paragraphs>56</Paragraphs>
  <Slides>25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Alcohol Consumption, Alcohol-Related Harm, and Policy Responses in Countries</vt:lpstr>
      <vt:lpstr>Tableau Visualizations</vt:lpstr>
      <vt:lpstr>Rank of Year by Highest Alcohol Use Fatalities </vt:lpstr>
      <vt:lpstr>Rank of Alcohol Related Fatalities as Percentage of Total Fatalities</vt:lpstr>
      <vt:lpstr>Highest Total Consumption of Both Females and Males </vt:lpstr>
      <vt:lpstr>Are countries with low literacy rate more lenient with DUI’s?</vt:lpstr>
      <vt:lpstr>Compared to countries who employ multiple punishments for DUI’s.</vt:lpstr>
      <vt:lpstr>PowerPoint Presentation</vt:lpstr>
      <vt:lpstr>Are countries stance on drunk driving affected by the how many young drivers there are?</vt:lpstr>
      <vt:lpstr>PowerPoint Presentation</vt:lpstr>
      <vt:lpstr>PowerPoint Presentation</vt:lpstr>
      <vt:lpstr>PowerPoint Presentation</vt:lpstr>
      <vt:lpstr>R Studio 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Alcohol Consumption, Alcohol-Related Harm, and Policy Responses in Countries</dc:title>
  <dc:creator>Lauren Wendler</dc:creator>
  <cp:lastModifiedBy>willieman</cp:lastModifiedBy>
  <cp:revision>7</cp:revision>
  <dcterms:created xsi:type="dcterms:W3CDTF">2015-05-11T01:13:46Z</dcterms:created>
  <dcterms:modified xsi:type="dcterms:W3CDTF">2015-05-11T04:23:13Z</dcterms:modified>
</cp:coreProperties>
</file>