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 id="2147483653" r:id="rId2"/>
    <p:sldMasterId id="2147483654" r:id="rId3"/>
  </p:sldMasterIdLst>
  <p:notesMasterIdLst>
    <p:notesMasterId r:id="rId5"/>
  </p:notesMasterIdLst>
  <p:sldIdLst>
    <p:sldId id="256" r:id="rId4"/>
  </p:sldIdLst>
  <p:sldSz cx="49377600" cy="32918400"/>
  <p:notesSz cx="7019925" cy="93059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0CF50-97CF-4D0F-8E15-7F80C5E50FBA}">
  <a:tblStyle styleId="{B1C0CF50-97CF-4D0F-8E15-7F80C5E50FBA}" styleName="Table_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2482" autoAdjust="0"/>
  </p:normalViewPr>
  <p:slideViewPr>
    <p:cSldViewPr snapToGrid="0">
      <p:cViewPr>
        <p:scale>
          <a:sx n="33" d="100"/>
          <a:sy n="33" d="100"/>
        </p:scale>
        <p:origin x="-2198" y="-3533"/>
      </p:cViewPr>
      <p:guideLst>
        <p:guide orient="horz" pos="10368"/>
        <p:guide pos="155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hnathan\Desktop\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Johnathan\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Pre - CDSS</c:v>
          </c:tx>
          <c:spPr>
            <a:solidFill>
              <a:schemeClr val="tx1">
                <a:lumMod val="85000"/>
                <a:lumOff val="15000"/>
              </a:schemeClr>
            </a:solidFill>
            <a:ln>
              <a:noFill/>
            </a:ln>
            <a:effectLst/>
          </c:spPr>
          <c:invertIfNegative val="0"/>
          <c:cat>
            <c:strLit>
              <c:ptCount val="1"/>
              <c:pt idx="0">
                <c:v>Interventions</c:v>
              </c:pt>
            </c:strLit>
          </c:cat>
          <c:val>
            <c:numRef>
              <c:f>Sheet1!$B$37</c:f>
              <c:numCache>
                <c:formatCode>General</c:formatCode>
                <c:ptCount val="1"/>
                <c:pt idx="0">
                  <c:v>1986</c:v>
                </c:pt>
              </c:numCache>
            </c:numRef>
          </c:val>
        </c:ser>
        <c:ser>
          <c:idx val="1"/>
          <c:order val="1"/>
          <c:tx>
            <c:v>Post - CDSS</c:v>
          </c:tx>
          <c:spPr>
            <a:solidFill>
              <a:schemeClr val="accent4">
                <a:lumMod val="75000"/>
              </a:schemeClr>
            </a:solidFill>
            <a:ln>
              <a:noFill/>
            </a:ln>
            <a:effectLst/>
          </c:spPr>
          <c:invertIfNegative val="0"/>
          <c:cat>
            <c:strLit>
              <c:ptCount val="1"/>
              <c:pt idx="0">
                <c:v>Interventions</c:v>
              </c:pt>
            </c:strLit>
          </c:cat>
          <c:val>
            <c:numRef>
              <c:f>Sheet1!$C$37</c:f>
              <c:numCache>
                <c:formatCode>General</c:formatCode>
                <c:ptCount val="1"/>
                <c:pt idx="0">
                  <c:v>4065</c:v>
                </c:pt>
              </c:numCache>
            </c:numRef>
          </c:val>
        </c:ser>
        <c:dLbls>
          <c:showLegendKey val="0"/>
          <c:showVal val="0"/>
          <c:showCatName val="0"/>
          <c:showSerName val="0"/>
          <c:showPercent val="0"/>
          <c:showBubbleSize val="0"/>
        </c:dLbls>
        <c:gapWidth val="150"/>
        <c:axId val="161569296"/>
        <c:axId val="161567616"/>
      </c:barChart>
      <c:catAx>
        <c:axId val="161569296"/>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61567616"/>
        <c:crosses val="autoZero"/>
        <c:auto val="1"/>
        <c:lblAlgn val="ctr"/>
        <c:lblOffset val="100"/>
        <c:noMultiLvlLbl val="0"/>
      </c:catAx>
      <c:valAx>
        <c:axId val="161567616"/>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15692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Pre - CDSS</c:v>
          </c:tx>
          <c:spPr>
            <a:solidFill>
              <a:schemeClr val="tx2"/>
            </a:solidFill>
          </c:spPr>
          <c:invertIfNegative val="0"/>
          <c:cat>
            <c:strLit>
              <c:ptCount val="1"/>
              <c:pt idx="0">
                <c:v>Cost Savings ($)</c:v>
              </c:pt>
            </c:strLit>
          </c:cat>
          <c:val>
            <c:numRef>
              <c:f>Sheet1!$B$38</c:f>
              <c:numCache>
                <c:formatCode>General</c:formatCode>
                <c:ptCount val="1"/>
                <c:pt idx="0">
                  <c:v>127467</c:v>
                </c:pt>
              </c:numCache>
            </c:numRef>
          </c:val>
        </c:ser>
        <c:ser>
          <c:idx val="1"/>
          <c:order val="1"/>
          <c:tx>
            <c:v>Post - CDSS</c:v>
          </c:tx>
          <c:spPr>
            <a:solidFill>
              <a:schemeClr val="accent5"/>
            </a:solidFill>
          </c:spPr>
          <c:invertIfNegative val="0"/>
          <c:dPt>
            <c:idx val="0"/>
            <c:invertIfNegative val="0"/>
            <c:bubble3D val="0"/>
            <c:spPr>
              <a:solidFill>
                <a:srgbClr val="3EA6C2"/>
              </a:solidFill>
            </c:spPr>
          </c:dPt>
          <c:cat>
            <c:strLit>
              <c:ptCount val="1"/>
              <c:pt idx="0">
                <c:v>Cost Savings ($)</c:v>
              </c:pt>
            </c:strLit>
          </c:cat>
          <c:val>
            <c:numRef>
              <c:f>Sheet1!$C$38</c:f>
              <c:numCache>
                <c:formatCode>General</c:formatCode>
                <c:ptCount val="1"/>
                <c:pt idx="0">
                  <c:v>249959</c:v>
                </c:pt>
              </c:numCache>
            </c:numRef>
          </c:val>
        </c:ser>
        <c:dLbls>
          <c:showLegendKey val="0"/>
          <c:showVal val="0"/>
          <c:showCatName val="0"/>
          <c:showSerName val="0"/>
          <c:showPercent val="0"/>
          <c:showBubbleSize val="0"/>
        </c:dLbls>
        <c:gapWidth val="150"/>
        <c:axId val="161572096"/>
        <c:axId val="161572656"/>
      </c:barChart>
      <c:catAx>
        <c:axId val="161572096"/>
        <c:scaling>
          <c:orientation val="minMax"/>
        </c:scaling>
        <c:delete val="0"/>
        <c:axPos val="b"/>
        <c:numFmt formatCode="General" sourceLinked="0"/>
        <c:majorTickMark val="out"/>
        <c:minorTickMark val="none"/>
        <c:tickLblPos val="nextTo"/>
        <c:txPr>
          <a:bodyPr/>
          <a:lstStyle/>
          <a:p>
            <a:pPr>
              <a:defRPr sz="1800"/>
            </a:pPr>
            <a:endParaRPr lang="en-US"/>
          </a:p>
        </c:txPr>
        <c:crossAx val="161572656"/>
        <c:crosses val="autoZero"/>
        <c:auto val="1"/>
        <c:lblAlgn val="ctr"/>
        <c:lblOffset val="100"/>
        <c:noMultiLvlLbl val="0"/>
      </c:catAx>
      <c:valAx>
        <c:axId val="161572656"/>
        <c:scaling>
          <c:orientation val="minMax"/>
          <c:max val="300000"/>
        </c:scaling>
        <c:delete val="0"/>
        <c:axPos val="l"/>
        <c:majorGridlines/>
        <c:numFmt formatCode="General" sourceLinked="1"/>
        <c:majorTickMark val="out"/>
        <c:minorTickMark val="none"/>
        <c:tickLblPos val="nextTo"/>
        <c:txPr>
          <a:bodyPr/>
          <a:lstStyle/>
          <a:p>
            <a:pPr>
              <a:defRPr sz="1200"/>
            </a:pPr>
            <a:endParaRPr lang="en-US"/>
          </a:p>
        </c:txPr>
        <c:crossAx val="161572096"/>
        <c:crosses val="autoZero"/>
        <c:crossBetween val="between"/>
      </c:valAx>
    </c:plotArea>
    <c:legend>
      <c:legendPos val="r"/>
      <c:layout/>
      <c:overlay val="0"/>
      <c:txPr>
        <a:bodyPr/>
        <a:lstStyle/>
        <a:p>
          <a:pPr>
            <a:defRPr sz="1200"/>
          </a:pPr>
          <a:endParaRPr lang="en-US"/>
        </a:p>
      </c:txPr>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41967" cy="46529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2506663" marR="0" lvl="1" indent="-2049463" algn="l" rtl="0">
              <a:spcBef>
                <a:spcPts val="0"/>
              </a:spcBef>
              <a:spcAft>
                <a:spcPts val="0"/>
              </a:spcAft>
              <a:buNone/>
              <a:defRPr sz="9800" b="0" i="0" u="none" strike="noStrike" cap="none">
                <a:solidFill>
                  <a:schemeClr val="dk1"/>
                </a:solidFill>
                <a:latin typeface="Calibri"/>
                <a:ea typeface="Calibri"/>
                <a:cs typeface="Calibri"/>
                <a:sym typeface="Calibri"/>
              </a:defRPr>
            </a:lvl2pPr>
            <a:lvl3pPr marL="5014913" marR="0" lvl="2" indent="-4100513" algn="l" rtl="0">
              <a:spcBef>
                <a:spcPts val="0"/>
              </a:spcBef>
              <a:spcAft>
                <a:spcPts val="0"/>
              </a:spcAft>
              <a:buNone/>
              <a:defRPr sz="9800" b="0" i="0" u="none" strike="noStrike" cap="none">
                <a:solidFill>
                  <a:schemeClr val="dk1"/>
                </a:solidFill>
                <a:latin typeface="Calibri"/>
                <a:ea typeface="Calibri"/>
                <a:cs typeface="Calibri"/>
                <a:sym typeface="Calibri"/>
              </a:defRPr>
            </a:lvl3pPr>
            <a:lvl4pPr marL="7523163" marR="0" lvl="3" indent="-6151563" algn="l" rtl="0">
              <a:spcBef>
                <a:spcPts val="0"/>
              </a:spcBef>
              <a:spcAft>
                <a:spcPts val="0"/>
              </a:spcAft>
              <a:buNone/>
              <a:defRPr sz="9800" b="0" i="0" u="none" strike="noStrike" cap="none">
                <a:solidFill>
                  <a:schemeClr val="dk1"/>
                </a:solidFill>
                <a:latin typeface="Calibri"/>
                <a:ea typeface="Calibri"/>
                <a:cs typeface="Calibri"/>
                <a:sym typeface="Calibri"/>
              </a:defRPr>
            </a:lvl4pPr>
            <a:lvl5pPr marL="10031413" marR="0" lvl="4" indent="-8202613" algn="l" rtl="0">
              <a:spcBef>
                <a:spcPts val="0"/>
              </a:spcBef>
              <a:spcAft>
                <a:spcPts val="0"/>
              </a:spcAft>
              <a:buNone/>
              <a:defRPr sz="9800" b="0" i="0" u="none" strike="noStrike" cap="none">
                <a:solidFill>
                  <a:schemeClr val="dk1"/>
                </a:solidFill>
                <a:latin typeface="Calibri"/>
                <a:ea typeface="Calibri"/>
                <a:cs typeface="Calibri"/>
                <a:sym typeface="Calibri"/>
              </a:defRPr>
            </a:lvl5pPr>
            <a:lvl6pPr marL="2286000" marR="0" lvl="5" indent="0" algn="l" rtl="0">
              <a:spcBef>
                <a:spcPts val="0"/>
              </a:spcBef>
              <a:buNone/>
              <a:defRPr sz="9800" b="0" i="0" u="none" strike="noStrike" cap="none">
                <a:solidFill>
                  <a:schemeClr val="dk1"/>
                </a:solidFill>
                <a:latin typeface="Calibri"/>
                <a:ea typeface="Calibri"/>
                <a:cs typeface="Calibri"/>
                <a:sym typeface="Calibri"/>
              </a:defRPr>
            </a:lvl6pPr>
            <a:lvl7pPr marL="2743200" marR="0" lvl="6" indent="0" algn="l" rtl="0">
              <a:spcBef>
                <a:spcPts val="0"/>
              </a:spcBef>
              <a:buNone/>
              <a:defRPr sz="9800" b="0" i="0" u="none" strike="noStrike" cap="none">
                <a:solidFill>
                  <a:schemeClr val="dk1"/>
                </a:solidFill>
                <a:latin typeface="Calibri"/>
                <a:ea typeface="Calibri"/>
                <a:cs typeface="Calibri"/>
                <a:sym typeface="Calibri"/>
              </a:defRPr>
            </a:lvl7pPr>
            <a:lvl8pPr marL="3200400" marR="0" lvl="7" indent="0" algn="l" rtl="0">
              <a:spcBef>
                <a:spcPts val="0"/>
              </a:spcBef>
              <a:buNone/>
              <a:defRPr sz="9800" b="0" i="0" u="none" strike="noStrike" cap="none">
                <a:solidFill>
                  <a:schemeClr val="dk1"/>
                </a:solidFill>
                <a:latin typeface="Calibri"/>
                <a:ea typeface="Calibri"/>
                <a:cs typeface="Calibri"/>
                <a:sym typeface="Calibri"/>
              </a:defRPr>
            </a:lvl8pPr>
            <a:lvl9pPr marL="3657600" marR="0" lvl="8" indent="0" algn="l" rtl="0">
              <a:spcBef>
                <a:spcPts val="0"/>
              </a:spcBef>
              <a:buNone/>
              <a:defRPr sz="9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76332" y="0"/>
            <a:ext cx="3041967" cy="465295"/>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2506663" marR="0" lvl="1" indent="-2049463" algn="l" rtl="0">
              <a:spcBef>
                <a:spcPts val="0"/>
              </a:spcBef>
              <a:spcAft>
                <a:spcPts val="0"/>
              </a:spcAft>
              <a:buNone/>
              <a:defRPr sz="9800" b="0" i="0" u="none" strike="noStrike" cap="none">
                <a:solidFill>
                  <a:schemeClr val="dk1"/>
                </a:solidFill>
                <a:latin typeface="Calibri"/>
                <a:ea typeface="Calibri"/>
                <a:cs typeface="Calibri"/>
                <a:sym typeface="Calibri"/>
              </a:defRPr>
            </a:lvl2pPr>
            <a:lvl3pPr marL="5014913" marR="0" lvl="2" indent="-4100513" algn="l" rtl="0">
              <a:spcBef>
                <a:spcPts val="0"/>
              </a:spcBef>
              <a:spcAft>
                <a:spcPts val="0"/>
              </a:spcAft>
              <a:buNone/>
              <a:defRPr sz="9800" b="0" i="0" u="none" strike="noStrike" cap="none">
                <a:solidFill>
                  <a:schemeClr val="dk1"/>
                </a:solidFill>
                <a:latin typeface="Calibri"/>
                <a:ea typeface="Calibri"/>
                <a:cs typeface="Calibri"/>
                <a:sym typeface="Calibri"/>
              </a:defRPr>
            </a:lvl3pPr>
            <a:lvl4pPr marL="7523163" marR="0" lvl="3" indent="-6151563" algn="l" rtl="0">
              <a:spcBef>
                <a:spcPts val="0"/>
              </a:spcBef>
              <a:spcAft>
                <a:spcPts val="0"/>
              </a:spcAft>
              <a:buNone/>
              <a:defRPr sz="9800" b="0" i="0" u="none" strike="noStrike" cap="none">
                <a:solidFill>
                  <a:schemeClr val="dk1"/>
                </a:solidFill>
                <a:latin typeface="Calibri"/>
                <a:ea typeface="Calibri"/>
                <a:cs typeface="Calibri"/>
                <a:sym typeface="Calibri"/>
              </a:defRPr>
            </a:lvl4pPr>
            <a:lvl5pPr marL="10031413" marR="0" lvl="4" indent="-8202613" algn="l" rtl="0">
              <a:spcBef>
                <a:spcPts val="0"/>
              </a:spcBef>
              <a:spcAft>
                <a:spcPts val="0"/>
              </a:spcAft>
              <a:buNone/>
              <a:defRPr sz="9800" b="0" i="0" u="none" strike="noStrike" cap="none">
                <a:solidFill>
                  <a:schemeClr val="dk1"/>
                </a:solidFill>
                <a:latin typeface="Calibri"/>
                <a:ea typeface="Calibri"/>
                <a:cs typeface="Calibri"/>
                <a:sym typeface="Calibri"/>
              </a:defRPr>
            </a:lvl5pPr>
            <a:lvl6pPr marL="2286000" marR="0" lvl="5" indent="0" algn="l" rtl="0">
              <a:spcBef>
                <a:spcPts val="0"/>
              </a:spcBef>
              <a:buNone/>
              <a:defRPr sz="9800" b="0" i="0" u="none" strike="noStrike" cap="none">
                <a:solidFill>
                  <a:schemeClr val="dk1"/>
                </a:solidFill>
                <a:latin typeface="Calibri"/>
                <a:ea typeface="Calibri"/>
                <a:cs typeface="Calibri"/>
                <a:sym typeface="Calibri"/>
              </a:defRPr>
            </a:lvl6pPr>
            <a:lvl7pPr marL="2743200" marR="0" lvl="6" indent="0" algn="l" rtl="0">
              <a:spcBef>
                <a:spcPts val="0"/>
              </a:spcBef>
              <a:buNone/>
              <a:defRPr sz="9800" b="0" i="0" u="none" strike="noStrike" cap="none">
                <a:solidFill>
                  <a:schemeClr val="dk1"/>
                </a:solidFill>
                <a:latin typeface="Calibri"/>
                <a:ea typeface="Calibri"/>
                <a:cs typeface="Calibri"/>
                <a:sym typeface="Calibri"/>
              </a:defRPr>
            </a:lvl7pPr>
            <a:lvl8pPr marL="3200400" marR="0" lvl="7" indent="0" algn="l" rtl="0">
              <a:spcBef>
                <a:spcPts val="0"/>
              </a:spcBef>
              <a:buNone/>
              <a:defRPr sz="9800" b="0" i="0" u="none" strike="noStrike" cap="none">
                <a:solidFill>
                  <a:schemeClr val="dk1"/>
                </a:solidFill>
                <a:latin typeface="Calibri"/>
                <a:ea typeface="Calibri"/>
                <a:cs typeface="Calibri"/>
                <a:sym typeface="Calibri"/>
              </a:defRPr>
            </a:lvl8pPr>
            <a:lvl9pPr marL="3657600" marR="0" lvl="8" indent="0" algn="l" rtl="0">
              <a:spcBef>
                <a:spcPts val="0"/>
              </a:spcBef>
              <a:buNone/>
              <a:defRPr sz="9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892175" y="698500"/>
            <a:ext cx="5235575" cy="34893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993" y="4420314"/>
            <a:ext cx="5615939" cy="4187666"/>
          </a:xfrm>
          <a:prstGeom prst="rect">
            <a:avLst/>
          </a:prstGeom>
          <a:noFill/>
          <a:ln>
            <a:noFill/>
          </a:ln>
        </p:spPr>
        <p:txBody>
          <a:bodyPr lIns="91425" tIns="91425" rIns="91425" bIns="91425" anchor="t" anchorCtr="0"/>
          <a:lstStyle>
            <a:lvl1pPr marL="0" marR="0" lvl="0" indent="0" algn="l" rtl="0">
              <a:spcBef>
                <a:spcPts val="1980"/>
              </a:spcBef>
              <a:spcAft>
                <a:spcPts val="0"/>
              </a:spcAft>
              <a:buNone/>
              <a:defRPr sz="6600" b="0" i="0" u="none" strike="noStrike" cap="none">
                <a:solidFill>
                  <a:schemeClr val="dk1"/>
                </a:solidFill>
                <a:latin typeface="Calibri"/>
                <a:ea typeface="Calibri"/>
                <a:cs typeface="Calibri"/>
                <a:sym typeface="Calibri"/>
              </a:defRPr>
            </a:lvl1pPr>
            <a:lvl2pPr marL="2506663" marR="0" lvl="1" indent="-4763" algn="l" rtl="0">
              <a:spcBef>
                <a:spcPts val="1980"/>
              </a:spcBef>
              <a:spcAft>
                <a:spcPts val="0"/>
              </a:spcAft>
              <a:buNone/>
              <a:defRPr sz="6600" b="0" i="0" u="none" strike="noStrike" cap="none">
                <a:solidFill>
                  <a:schemeClr val="dk1"/>
                </a:solidFill>
                <a:latin typeface="Calibri"/>
                <a:ea typeface="Calibri"/>
                <a:cs typeface="Calibri"/>
                <a:sym typeface="Calibri"/>
              </a:defRPr>
            </a:lvl2pPr>
            <a:lvl3pPr marL="5014913" marR="0" lvl="2" indent="-11112" algn="l" rtl="0">
              <a:spcBef>
                <a:spcPts val="1980"/>
              </a:spcBef>
              <a:spcAft>
                <a:spcPts val="0"/>
              </a:spcAft>
              <a:buNone/>
              <a:defRPr sz="6600" b="0" i="0" u="none" strike="noStrike" cap="none">
                <a:solidFill>
                  <a:schemeClr val="dk1"/>
                </a:solidFill>
                <a:latin typeface="Calibri"/>
                <a:ea typeface="Calibri"/>
                <a:cs typeface="Calibri"/>
                <a:sym typeface="Calibri"/>
              </a:defRPr>
            </a:lvl3pPr>
            <a:lvl4pPr marL="7523163" marR="0" lvl="3" indent="-4763" algn="l" rtl="0">
              <a:spcBef>
                <a:spcPts val="1980"/>
              </a:spcBef>
              <a:spcAft>
                <a:spcPts val="0"/>
              </a:spcAft>
              <a:buNone/>
              <a:defRPr sz="6600" b="0" i="0" u="none" strike="noStrike" cap="none">
                <a:solidFill>
                  <a:schemeClr val="dk1"/>
                </a:solidFill>
                <a:latin typeface="Calibri"/>
                <a:ea typeface="Calibri"/>
                <a:cs typeface="Calibri"/>
                <a:sym typeface="Calibri"/>
              </a:defRPr>
            </a:lvl4pPr>
            <a:lvl5pPr marL="10031413" marR="0" lvl="4" indent="-11113" algn="l" rtl="0">
              <a:spcBef>
                <a:spcPts val="1980"/>
              </a:spcBef>
              <a:spcAft>
                <a:spcPts val="0"/>
              </a:spcAft>
              <a:buNone/>
              <a:defRPr sz="6600" b="0" i="0" u="none" strike="noStrike" cap="none">
                <a:solidFill>
                  <a:schemeClr val="dk1"/>
                </a:solidFill>
                <a:latin typeface="Calibri"/>
                <a:ea typeface="Calibri"/>
                <a:cs typeface="Calibri"/>
                <a:sym typeface="Calibri"/>
              </a:defRPr>
            </a:lvl5pPr>
            <a:lvl6pPr marL="12539716" marR="0" lvl="5" indent="-4815" algn="l" rtl="0">
              <a:spcBef>
                <a:spcPts val="0"/>
              </a:spcBef>
              <a:buNone/>
              <a:defRPr sz="6600" b="0" i="0" u="none" strike="noStrike" cap="none">
                <a:solidFill>
                  <a:schemeClr val="dk1"/>
                </a:solidFill>
                <a:latin typeface="Calibri"/>
                <a:ea typeface="Calibri"/>
                <a:cs typeface="Calibri"/>
                <a:sym typeface="Calibri"/>
              </a:defRPr>
            </a:lvl6pPr>
            <a:lvl7pPr marL="15047660" marR="0" lvl="6" indent="-10859" algn="l" rtl="0">
              <a:spcBef>
                <a:spcPts val="0"/>
              </a:spcBef>
              <a:buNone/>
              <a:defRPr sz="6600" b="0" i="0" u="none" strike="noStrike" cap="none">
                <a:solidFill>
                  <a:schemeClr val="dk1"/>
                </a:solidFill>
                <a:latin typeface="Calibri"/>
                <a:ea typeface="Calibri"/>
                <a:cs typeface="Calibri"/>
                <a:sym typeface="Calibri"/>
              </a:defRPr>
            </a:lvl7pPr>
            <a:lvl8pPr marL="17555602" marR="0" lvl="7" indent="-4201" algn="l" rtl="0">
              <a:spcBef>
                <a:spcPts val="0"/>
              </a:spcBef>
              <a:buNone/>
              <a:defRPr sz="6600" b="0" i="0" u="none" strike="noStrike" cap="none">
                <a:solidFill>
                  <a:schemeClr val="dk1"/>
                </a:solidFill>
                <a:latin typeface="Calibri"/>
                <a:ea typeface="Calibri"/>
                <a:cs typeface="Calibri"/>
                <a:sym typeface="Calibri"/>
              </a:defRPr>
            </a:lvl8pPr>
            <a:lvl9pPr marL="20063546" marR="0" lvl="8" indent="-10245" algn="l" rtl="0">
              <a:spcBef>
                <a:spcPts val="0"/>
              </a:spcBef>
              <a:buNone/>
              <a:defRPr sz="6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9014"/>
            <a:ext cx="3041967" cy="46529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2506663" marR="0" lvl="1" indent="-2049463" algn="l" rtl="0">
              <a:spcBef>
                <a:spcPts val="0"/>
              </a:spcBef>
              <a:spcAft>
                <a:spcPts val="0"/>
              </a:spcAft>
              <a:buNone/>
              <a:defRPr sz="9800" b="0" i="0" u="none" strike="noStrike" cap="none">
                <a:solidFill>
                  <a:schemeClr val="dk1"/>
                </a:solidFill>
                <a:latin typeface="Calibri"/>
                <a:ea typeface="Calibri"/>
                <a:cs typeface="Calibri"/>
                <a:sym typeface="Calibri"/>
              </a:defRPr>
            </a:lvl2pPr>
            <a:lvl3pPr marL="5014913" marR="0" lvl="2" indent="-4100513" algn="l" rtl="0">
              <a:spcBef>
                <a:spcPts val="0"/>
              </a:spcBef>
              <a:spcAft>
                <a:spcPts val="0"/>
              </a:spcAft>
              <a:buNone/>
              <a:defRPr sz="9800" b="0" i="0" u="none" strike="noStrike" cap="none">
                <a:solidFill>
                  <a:schemeClr val="dk1"/>
                </a:solidFill>
                <a:latin typeface="Calibri"/>
                <a:ea typeface="Calibri"/>
                <a:cs typeface="Calibri"/>
                <a:sym typeface="Calibri"/>
              </a:defRPr>
            </a:lvl3pPr>
            <a:lvl4pPr marL="7523163" marR="0" lvl="3" indent="-6151563" algn="l" rtl="0">
              <a:spcBef>
                <a:spcPts val="0"/>
              </a:spcBef>
              <a:spcAft>
                <a:spcPts val="0"/>
              </a:spcAft>
              <a:buNone/>
              <a:defRPr sz="9800" b="0" i="0" u="none" strike="noStrike" cap="none">
                <a:solidFill>
                  <a:schemeClr val="dk1"/>
                </a:solidFill>
                <a:latin typeface="Calibri"/>
                <a:ea typeface="Calibri"/>
                <a:cs typeface="Calibri"/>
                <a:sym typeface="Calibri"/>
              </a:defRPr>
            </a:lvl4pPr>
            <a:lvl5pPr marL="10031413" marR="0" lvl="4" indent="-8202613" algn="l" rtl="0">
              <a:spcBef>
                <a:spcPts val="0"/>
              </a:spcBef>
              <a:spcAft>
                <a:spcPts val="0"/>
              </a:spcAft>
              <a:buNone/>
              <a:defRPr sz="9800" b="0" i="0" u="none" strike="noStrike" cap="none">
                <a:solidFill>
                  <a:schemeClr val="dk1"/>
                </a:solidFill>
                <a:latin typeface="Calibri"/>
                <a:ea typeface="Calibri"/>
                <a:cs typeface="Calibri"/>
                <a:sym typeface="Calibri"/>
              </a:defRPr>
            </a:lvl5pPr>
            <a:lvl6pPr marL="2286000" marR="0" lvl="5" indent="0" algn="l" rtl="0">
              <a:spcBef>
                <a:spcPts val="0"/>
              </a:spcBef>
              <a:buNone/>
              <a:defRPr sz="9800" b="0" i="0" u="none" strike="noStrike" cap="none">
                <a:solidFill>
                  <a:schemeClr val="dk1"/>
                </a:solidFill>
                <a:latin typeface="Calibri"/>
                <a:ea typeface="Calibri"/>
                <a:cs typeface="Calibri"/>
                <a:sym typeface="Calibri"/>
              </a:defRPr>
            </a:lvl6pPr>
            <a:lvl7pPr marL="2743200" marR="0" lvl="6" indent="0" algn="l" rtl="0">
              <a:spcBef>
                <a:spcPts val="0"/>
              </a:spcBef>
              <a:buNone/>
              <a:defRPr sz="9800" b="0" i="0" u="none" strike="noStrike" cap="none">
                <a:solidFill>
                  <a:schemeClr val="dk1"/>
                </a:solidFill>
                <a:latin typeface="Calibri"/>
                <a:ea typeface="Calibri"/>
                <a:cs typeface="Calibri"/>
                <a:sym typeface="Calibri"/>
              </a:defRPr>
            </a:lvl7pPr>
            <a:lvl8pPr marL="3200400" marR="0" lvl="7" indent="0" algn="l" rtl="0">
              <a:spcBef>
                <a:spcPts val="0"/>
              </a:spcBef>
              <a:buNone/>
              <a:defRPr sz="9800" b="0" i="0" u="none" strike="noStrike" cap="none">
                <a:solidFill>
                  <a:schemeClr val="dk1"/>
                </a:solidFill>
                <a:latin typeface="Calibri"/>
                <a:ea typeface="Calibri"/>
                <a:cs typeface="Calibri"/>
                <a:sym typeface="Calibri"/>
              </a:defRPr>
            </a:lvl8pPr>
            <a:lvl9pPr marL="3657600" marR="0" lvl="8" indent="0" algn="l" rtl="0">
              <a:spcBef>
                <a:spcPts val="0"/>
              </a:spcBef>
              <a:buNone/>
              <a:defRPr sz="9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76332" y="8839014"/>
            <a:ext cx="3041967" cy="465295"/>
          </a:xfrm>
          <a:prstGeom prst="rect">
            <a:avLst/>
          </a:prstGeom>
          <a:noFill/>
          <a:ln>
            <a:noFill/>
          </a:ln>
        </p:spPr>
        <p:txBody>
          <a:bodyPr lIns="93275" tIns="46625" rIns="93275" bIns="4662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8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892175" y="698500"/>
            <a:ext cx="5235575" cy="34893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701993" y="4420314"/>
            <a:ext cx="5615939" cy="4187666"/>
          </a:xfrm>
          <a:prstGeom prst="rect">
            <a:avLst/>
          </a:prstGeom>
          <a:noFill/>
          <a:ln>
            <a:noFill/>
          </a:ln>
        </p:spPr>
        <p:txBody>
          <a:bodyPr lIns="93275" tIns="46625" rIns="93275" bIns="46625" anchor="t" anchorCtr="0">
            <a:noAutofit/>
          </a:bodyPr>
          <a:lstStyle/>
          <a:p>
            <a:pPr marL="0" marR="0" lvl="0" indent="0" algn="l" rtl="0">
              <a:spcBef>
                <a:spcPts val="0"/>
              </a:spcBef>
              <a:spcAft>
                <a:spcPts val="0"/>
              </a:spcAft>
              <a:buSzPct val="25000"/>
              <a:buNone/>
            </a:pPr>
            <a:endParaRPr sz="6600" b="0" i="0" u="none" strike="noStrike" cap="none" dirty="0">
              <a:solidFill>
                <a:schemeClr val="dk1"/>
              </a:solidFill>
              <a:latin typeface="Calibri"/>
              <a:ea typeface="Calibri"/>
              <a:cs typeface="Calibri"/>
              <a:sym typeface="Calibri"/>
            </a:endParaRPr>
          </a:p>
        </p:txBody>
      </p:sp>
      <p:sp>
        <p:nvSpPr>
          <p:cNvPr id="249" name="Shape 249"/>
          <p:cNvSpPr txBox="1">
            <a:spLocks noGrp="1"/>
          </p:cNvSpPr>
          <p:nvPr>
            <p:ph type="sldNum" idx="12"/>
          </p:nvPr>
        </p:nvSpPr>
        <p:spPr>
          <a:xfrm>
            <a:off x="3976332" y="8839014"/>
            <a:ext cx="3041967" cy="465295"/>
          </a:xfrm>
          <a:prstGeom prst="rect">
            <a:avLst/>
          </a:prstGeom>
          <a:noFill/>
          <a:ln>
            <a:noFill/>
          </a:ln>
        </p:spPr>
        <p:txBody>
          <a:bodyPr lIns="93275" tIns="46625" rIns="93275" bIns="46625"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029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1017209" y="6332958"/>
            <a:ext cx="11313913"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1037630" y="5430014"/>
            <a:ext cx="113049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33" name="Shape 33"/>
          <p:cNvSpPr>
            <a:spLocks noGrp="1"/>
          </p:cNvSpPr>
          <p:nvPr>
            <p:ph type="pic" idx="3"/>
          </p:nvPr>
        </p:nvSpPr>
        <p:spPr>
          <a:xfrm>
            <a:off x="1028700" y="1143000"/>
            <a:ext cx="4972049" cy="2514599"/>
          </a:xfrm>
          <a:prstGeom prst="rect">
            <a:avLst/>
          </a:prstGeom>
          <a:noFill/>
          <a:ln>
            <a:noFill/>
          </a:ln>
        </p:spPr>
        <p:txBody>
          <a:bodyPr lIns="91425" tIns="91425" rIns="91425" bIns="91425" anchor="ctr" anchorCtr="0"/>
          <a:lstStyle>
            <a:lvl1pPr marL="1879600" marR="0" lvl="0" indent="-1879600" algn="ctr" rtl="0">
              <a:spcBef>
                <a:spcPts val="920"/>
              </a:spcBef>
              <a:spcAft>
                <a:spcPts val="0"/>
              </a:spcAft>
              <a:buClr>
                <a:schemeClr val="lt1"/>
              </a:buClr>
              <a:buFont typeface="Arial"/>
              <a:buNone/>
              <a:defRPr sz="4600" b="0" i="0" u="none" strike="noStrike" cap="none">
                <a:solidFill>
                  <a:schemeClr val="lt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34" name="Shape 34"/>
          <p:cNvSpPr>
            <a:spLocks noGrp="1"/>
          </p:cNvSpPr>
          <p:nvPr>
            <p:ph type="pic" idx="4"/>
          </p:nvPr>
        </p:nvSpPr>
        <p:spPr>
          <a:xfrm>
            <a:off x="43376850" y="1219200"/>
            <a:ext cx="4972049" cy="2514599"/>
          </a:xfrm>
          <a:prstGeom prst="rect">
            <a:avLst/>
          </a:prstGeom>
          <a:noFill/>
          <a:ln>
            <a:noFill/>
          </a:ln>
        </p:spPr>
        <p:txBody>
          <a:bodyPr lIns="91425" tIns="91425" rIns="91425" bIns="91425" anchor="ctr" anchorCtr="0"/>
          <a:lstStyle>
            <a:lvl1pPr marL="1879600" marR="0" lvl="0" indent="-1879600" algn="ctr" rtl="0">
              <a:spcBef>
                <a:spcPts val="920"/>
              </a:spcBef>
              <a:spcAft>
                <a:spcPts val="0"/>
              </a:spcAft>
              <a:buClr>
                <a:schemeClr val="lt1"/>
              </a:buClr>
              <a:buFont typeface="Arial"/>
              <a:buNone/>
              <a:defRPr sz="4600" b="0" i="0" u="none" strike="noStrike" cap="none">
                <a:solidFill>
                  <a:schemeClr val="lt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5"/>
          </p:nvPr>
        </p:nvSpPr>
        <p:spPr>
          <a:xfrm>
            <a:off x="1015424" y="15332731"/>
            <a:ext cx="11315699"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6"/>
          </p:nvPr>
        </p:nvSpPr>
        <p:spPr>
          <a:xfrm>
            <a:off x="1037630" y="14420331"/>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7"/>
          </p:nvPr>
        </p:nvSpPr>
        <p:spPr>
          <a:xfrm>
            <a:off x="13075638" y="6325021"/>
            <a:ext cx="23310054"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8"/>
          </p:nvPr>
        </p:nvSpPr>
        <p:spPr>
          <a:xfrm>
            <a:off x="13035559" y="5430014"/>
            <a:ext cx="23310057"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9"/>
          </p:nvPr>
        </p:nvSpPr>
        <p:spPr>
          <a:xfrm>
            <a:off x="13035559" y="22141965"/>
            <a:ext cx="23310057"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13"/>
          </p:nvPr>
        </p:nvSpPr>
        <p:spPr>
          <a:xfrm>
            <a:off x="13035557" y="21282564"/>
            <a:ext cx="23310057"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14"/>
          </p:nvPr>
        </p:nvSpPr>
        <p:spPr>
          <a:xfrm>
            <a:off x="37081053" y="5430014"/>
            <a:ext cx="11302893"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5"/>
          </p:nvPr>
        </p:nvSpPr>
        <p:spPr>
          <a:xfrm>
            <a:off x="37081053" y="6332958"/>
            <a:ext cx="11302893"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16"/>
          </p:nvPr>
        </p:nvSpPr>
        <p:spPr>
          <a:xfrm>
            <a:off x="37081053" y="14480556"/>
            <a:ext cx="11302893"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17"/>
          </p:nvPr>
        </p:nvSpPr>
        <p:spPr>
          <a:xfrm>
            <a:off x="37078218" y="15339956"/>
            <a:ext cx="11308557"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18"/>
          </p:nvPr>
        </p:nvSpPr>
        <p:spPr>
          <a:xfrm>
            <a:off x="37081053" y="25887220"/>
            <a:ext cx="11302893"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9"/>
          </p:nvPr>
        </p:nvSpPr>
        <p:spPr>
          <a:xfrm>
            <a:off x="37078218" y="26790162"/>
            <a:ext cx="11308557"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0"/>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1"/>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2"/>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3"/>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24"/>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25"/>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6"/>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27"/>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8"/>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9"/>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30"/>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31"/>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59" name="Shape 59"/>
          <p:cNvSpPr>
            <a:spLocks noGrp="1"/>
          </p:cNvSpPr>
          <p:nvPr>
            <p:ph type="pic" idx="32"/>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0" name="Shape 60"/>
          <p:cNvSpPr>
            <a:spLocks noGrp="1"/>
          </p:cNvSpPr>
          <p:nvPr>
            <p:ph type="pic" idx="33"/>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1" name="Shape 61"/>
          <p:cNvSpPr>
            <a:spLocks noGrp="1"/>
          </p:cNvSpPr>
          <p:nvPr>
            <p:ph type="pic" idx="34"/>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2" name="Shape 62"/>
          <p:cNvSpPr>
            <a:spLocks noGrp="1"/>
          </p:cNvSpPr>
          <p:nvPr>
            <p:ph type="pic" idx="35"/>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3" name="Shape 63"/>
          <p:cNvSpPr>
            <a:spLocks noGrp="1"/>
          </p:cNvSpPr>
          <p:nvPr>
            <p:ph type="pic" idx="36"/>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4" name="Shape 64"/>
          <p:cNvSpPr>
            <a:spLocks noGrp="1"/>
          </p:cNvSpPr>
          <p:nvPr>
            <p:ph type="pic" idx="37"/>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5" name="Shape 65"/>
          <p:cNvSpPr>
            <a:spLocks noGrp="1"/>
          </p:cNvSpPr>
          <p:nvPr>
            <p:ph type="pic" idx="38"/>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6" name="Shape 66"/>
          <p:cNvSpPr>
            <a:spLocks noGrp="1"/>
          </p:cNvSpPr>
          <p:nvPr>
            <p:ph type="pic" idx="39"/>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7" name="Shape 67"/>
          <p:cNvSpPr>
            <a:spLocks noGrp="1"/>
          </p:cNvSpPr>
          <p:nvPr>
            <p:ph type="pic" idx="40"/>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8" name="Shape 68"/>
          <p:cNvSpPr>
            <a:spLocks noGrp="1"/>
          </p:cNvSpPr>
          <p:nvPr>
            <p:ph type="pic" idx="41"/>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69" name="Shape 69"/>
          <p:cNvSpPr>
            <a:spLocks noGrp="1"/>
          </p:cNvSpPr>
          <p:nvPr>
            <p:ph type="pic" idx="42"/>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43"/>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body" idx="44"/>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45"/>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46"/>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47"/>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body" idx="48"/>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49"/>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50"/>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51"/>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52"/>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53"/>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body" idx="54"/>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body" idx="55"/>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body" idx="56"/>
          </p:nvPr>
        </p:nvSpPr>
        <p:spPr>
          <a:xfrm>
            <a:off x="-11689539" y="19955742"/>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57"/>
          </p:nvPr>
        </p:nvSpPr>
        <p:spPr>
          <a:xfrm>
            <a:off x="6492833" y="3318346"/>
            <a:ext cx="36391934" cy="1280159"/>
          </a:xfrm>
          <a:prstGeom prst="rect">
            <a:avLst/>
          </a:prstGeom>
          <a:noFill/>
          <a:ln>
            <a:noFill/>
          </a:ln>
        </p:spPr>
        <p:txBody>
          <a:bodyPr lIns="91425" tIns="91425" rIns="91425" bIns="91425" anchor="t" anchorCtr="0"/>
          <a:lstStyle>
            <a:lvl1pPr marL="1879600" marR="0" lvl="0" indent="-1879600" algn="ctr" rtl="0">
              <a:spcBef>
                <a:spcPts val="1200"/>
              </a:spcBef>
              <a:spcAft>
                <a:spcPts val="0"/>
              </a:spcAft>
              <a:buClr>
                <a:schemeClr val="lt1"/>
              </a:buClr>
              <a:buFont typeface="Arial"/>
              <a:buNone/>
              <a:defRPr sz="6000" b="0" i="0" u="none" strike="noStrike" cap="none">
                <a:solidFill>
                  <a:schemeClr val="lt1"/>
                </a:solidFill>
                <a:latin typeface="Calibri"/>
                <a:ea typeface="Calibri"/>
                <a:cs typeface="Calibri"/>
                <a:sym typeface="Calibri"/>
              </a:defRPr>
            </a:lvl1pPr>
            <a:lvl2pPr marL="4075113" marR="0" lvl="1" indent="-1573212"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2pPr>
            <a:lvl3pPr marL="6269038" marR="0" lvl="2" indent="-1252537"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3pPr>
            <a:lvl4pPr marL="8777288" marR="0" lvl="3" indent="-125888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4pPr>
            <a:lvl5pPr marL="11285538" marR="0" lvl="4" indent="-125253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58"/>
          </p:nvPr>
        </p:nvSpPr>
        <p:spPr>
          <a:xfrm>
            <a:off x="6492833" y="2038186"/>
            <a:ext cx="36391934" cy="1280159"/>
          </a:xfrm>
          <a:prstGeom prst="rect">
            <a:avLst/>
          </a:prstGeom>
          <a:noFill/>
          <a:ln>
            <a:noFill/>
          </a:ln>
        </p:spPr>
        <p:txBody>
          <a:bodyPr lIns="91425" tIns="91425" rIns="91425" bIns="91425" anchor="t" anchorCtr="1"/>
          <a:lstStyle>
            <a:lvl1pPr marL="1879600" marR="0" lvl="0" indent="-1879600" algn="ctr" rtl="0">
              <a:spcBef>
                <a:spcPts val="1760"/>
              </a:spcBef>
              <a:spcAft>
                <a:spcPts val="0"/>
              </a:spcAft>
              <a:buClr>
                <a:schemeClr val="lt1"/>
              </a:buClr>
              <a:buFont typeface="Arial"/>
              <a:buNone/>
              <a:defRPr sz="8800" b="0" i="0" u="none" strike="noStrike" cap="none">
                <a:solidFill>
                  <a:schemeClr val="lt1"/>
                </a:solidFill>
                <a:latin typeface="Calibri"/>
                <a:ea typeface="Calibri"/>
                <a:cs typeface="Calibri"/>
                <a:sym typeface="Calibri"/>
              </a:defRPr>
            </a:lvl1pPr>
            <a:lvl2pPr marL="4075113" marR="0" lvl="1" indent="-1573212"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2pPr>
            <a:lvl3pPr marL="6269038" marR="0" lvl="2" indent="-1252537"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3pPr>
            <a:lvl4pPr marL="8777288" marR="0" lvl="3" indent="-125888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4pPr>
            <a:lvl5pPr marL="11285538" marR="0" lvl="4" indent="-125253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59"/>
          </p:nvPr>
        </p:nvSpPr>
        <p:spPr>
          <a:xfrm>
            <a:off x="6492833" y="400213"/>
            <a:ext cx="36391934" cy="1637973"/>
          </a:xfrm>
          <a:prstGeom prst="rect">
            <a:avLst/>
          </a:prstGeom>
          <a:noFill/>
          <a:ln>
            <a:noFill/>
          </a:ln>
        </p:spPr>
        <p:txBody>
          <a:bodyPr lIns="91425" tIns="91425" rIns="91425" bIns="91425" anchor="t" anchorCtr="1"/>
          <a:lstStyle>
            <a:lvl1pPr marL="1879600" marR="0" lvl="0" indent="-1879600" algn="ctr" rtl="0">
              <a:spcBef>
                <a:spcPts val="2300"/>
              </a:spcBef>
              <a:spcAft>
                <a:spcPts val="0"/>
              </a:spcAft>
              <a:buClr>
                <a:schemeClr val="lt1"/>
              </a:buClr>
              <a:buFont typeface="Arial"/>
              <a:buNone/>
              <a:defRPr sz="11500" b="0" i="0" u="none" strike="noStrike" cap="none">
                <a:solidFill>
                  <a:schemeClr val="lt1"/>
                </a:solidFill>
                <a:latin typeface="Calibri"/>
                <a:ea typeface="Calibri"/>
                <a:cs typeface="Calibri"/>
                <a:sym typeface="Calibri"/>
              </a:defRPr>
            </a:lvl1pPr>
            <a:lvl2pPr marL="4075113" marR="0" lvl="1" indent="-1573212"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2pPr>
            <a:lvl3pPr marL="6269038" marR="0" lvl="2" indent="-1252537"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3pPr>
            <a:lvl4pPr marL="8777288" marR="0" lvl="3" indent="-125888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4pPr>
            <a:lvl5pPr marL="11285538" marR="0" lvl="4" indent="-125253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tandard 4 columns">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1017209" y="6420044"/>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2"/>
          </p:nvPr>
        </p:nvSpPr>
        <p:spPr>
          <a:xfrm>
            <a:off x="1037630" y="5507183"/>
            <a:ext cx="113049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12" name="Shape 112"/>
          <p:cNvSpPr>
            <a:spLocks noGrp="1"/>
          </p:cNvSpPr>
          <p:nvPr>
            <p:ph type="pic" idx="3"/>
          </p:nvPr>
        </p:nvSpPr>
        <p:spPr>
          <a:xfrm>
            <a:off x="1028700" y="1143000"/>
            <a:ext cx="4972049" cy="2514599"/>
          </a:xfrm>
          <a:prstGeom prst="rect">
            <a:avLst/>
          </a:prstGeom>
          <a:noFill/>
          <a:ln>
            <a:noFill/>
          </a:ln>
        </p:spPr>
        <p:txBody>
          <a:bodyPr lIns="91425" tIns="91425" rIns="91425" bIns="91425" anchor="ctr" anchorCtr="0"/>
          <a:lstStyle>
            <a:lvl1pPr marL="1879600" marR="0" lvl="0" indent="-1879600" algn="ctr" rtl="0">
              <a:spcBef>
                <a:spcPts val="920"/>
              </a:spcBef>
              <a:spcAft>
                <a:spcPts val="0"/>
              </a:spcAft>
              <a:buClr>
                <a:schemeClr val="lt1"/>
              </a:buClr>
              <a:buFont typeface="Arial"/>
              <a:buNone/>
              <a:defRPr sz="4600" b="0" i="0" u="none" strike="noStrike" cap="none">
                <a:solidFill>
                  <a:schemeClr val="lt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13" name="Shape 113"/>
          <p:cNvSpPr>
            <a:spLocks noGrp="1"/>
          </p:cNvSpPr>
          <p:nvPr>
            <p:ph type="pic" idx="4"/>
          </p:nvPr>
        </p:nvSpPr>
        <p:spPr>
          <a:xfrm>
            <a:off x="43376850" y="1219200"/>
            <a:ext cx="4972049" cy="2514599"/>
          </a:xfrm>
          <a:prstGeom prst="rect">
            <a:avLst/>
          </a:prstGeom>
          <a:noFill/>
          <a:ln>
            <a:noFill/>
          </a:ln>
        </p:spPr>
        <p:txBody>
          <a:bodyPr lIns="91425" tIns="91425" rIns="91425" bIns="91425" anchor="ctr" anchorCtr="0"/>
          <a:lstStyle>
            <a:lvl1pPr marL="1879600" marR="0" lvl="0" indent="-1879600" algn="ctr" rtl="0">
              <a:spcBef>
                <a:spcPts val="920"/>
              </a:spcBef>
              <a:spcAft>
                <a:spcPts val="0"/>
              </a:spcAft>
              <a:buClr>
                <a:schemeClr val="lt1"/>
              </a:buClr>
              <a:buFont typeface="Arial"/>
              <a:buNone/>
              <a:defRPr sz="4600" b="0" i="0" u="none" strike="noStrike" cap="none">
                <a:solidFill>
                  <a:schemeClr val="lt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body" idx="5"/>
          </p:nvPr>
        </p:nvSpPr>
        <p:spPr>
          <a:xfrm>
            <a:off x="1037630" y="14461895"/>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body" idx="6"/>
          </p:nvPr>
        </p:nvSpPr>
        <p:spPr>
          <a:xfrm>
            <a:off x="13035560" y="6412107"/>
            <a:ext cx="1130498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body" idx="7"/>
          </p:nvPr>
        </p:nvSpPr>
        <p:spPr>
          <a:xfrm>
            <a:off x="13035559" y="5507183"/>
            <a:ext cx="113049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8"/>
          </p:nvPr>
        </p:nvSpPr>
        <p:spPr>
          <a:xfrm>
            <a:off x="25040631" y="6420044"/>
            <a:ext cx="1130498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body" idx="9"/>
          </p:nvPr>
        </p:nvSpPr>
        <p:spPr>
          <a:xfrm>
            <a:off x="25031700" y="5507183"/>
            <a:ext cx="11315699"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13"/>
          </p:nvPr>
        </p:nvSpPr>
        <p:spPr>
          <a:xfrm>
            <a:off x="37042265" y="5507183"/>
            <a:ext cx="11302893"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body" idx="14"/>
          </p:nvPr>
        </p:nvSpPr>
        <p:spPr>
          <a:xfrm>
            <a:off x="37042265" y="6420044"/>
            <a:ext cx="1130289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body" idx="15"/>
          </p:nvPr>
        </p:nvSpPr>
        <p:spPr>
          <a:xfrm>
            <a:off x="37042265" y="14522120"/>
            <a:ext cx="11302893"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body" idx="16"/>
          </p:nvPr>
        </p:nvSpPr>
        <p:spPr>
          <a:xfrm>
            <a:off x="37039434" y="15427043"/>
            <a:ext cx="11308557"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body" idx="17"/>
          </p:nvPr>
        </p:nvSpPr>
        <p:spPr>
          <a:xfrm>
            <a:off x="37042265" y="25928784"/>
            <a:ext cx="11302893"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18"/>
          </p:nvPr>
        </p:nvSpPr>
        <p:spPr>
          <a:xfrm>
            <a:off x="37039434" y="26833706"/>
            <a:ext cx="11308557"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body" idx="19"/>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body" idx="20"/>
          </p:nvPr>
        </p:nvSpPr>
        <p:spPr>
          <a:xfrm>
            <a:off x="1057288" y="15367193"/>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body" idx="21"/>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body" idx="22"/>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body" idx="23"/>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body" idx="24"/>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body" idx="25"/>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body" idx="26"/>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3" name="Shape 133"/>
          <p:cNvSpPr txBox="1">
            <a:spLocks noGrp="1"/>
          </p:cNvSpPr>
          <p:nvPr>
            <p:ph type="body" idx="27"/>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body" idx="28"/>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body" idx="29"/>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body" idx="30"/>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body" idx="31"/>
          </p:nvPr>
        </p:nvSpPr>
        <p:spPr>
          <a:xfrm>
            <a:off x="-11696682" y="23604281"/>
            <a:ext cx="11313913"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8" name="Shape 138"/>
          <p:cNvSpPr>
            <a:spLocks noGrp="1"/>
          </p:cNvSpPr>
          <p:nvPr>
            <p:ph type="pic" idx="32"/>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39" name="Shape 139"/>
          <p:cNvSpPr>
            <a:spLocks noGrp="1"/>
          </p:cNvSpPr>
          <p:nvPr>
            <p:ph type="pic" idx="33"/>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0" name="Shape 140"/>
          <p:cNvSpPr>
            <a:spLocks noGrp="1"/>
          </p:cNvSpPr>
          <p:nvPr>
            <p:ph type="pic" idx="34"/>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1" name="Shape 141"/>
          <p:cNvSpPr>
            <a:spLocks noGrp="1"/>
          </p:cNvSpPr>
          <p:nvPr>
            <p:ph type="pic" idx="35"/>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2" name="Shape 142"/>
          <p:cNvSpPr>
            <a:spLocks noGrp="1"/>
          </p:cNvSpPr>
          <p:nvPr>
            <p:ph type="pic" idx="36"/>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3" name="Shape 143"/>
          <p:cNvSpPr>
            <a:spLocks noGrp="1"/>
          </p:cNvSpPr>
          <p:nvPr>
            <p:ph type="pic" idx="37"/>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4" name="Shape 144"/>
          <p:cNvSpPr>
            <a:spLocks noGrp="1"/>
          </p:cNvSpPr>
          <p:nvPr>
            <p:ph type="pic" idx="38"/>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5" name="Shape 145"/>
          <p:cNvSpPr>
            <a:spLocks noGrp="1"/>
          </p:cNvSpPr>
          <p:nvPr>
            <p:ph type="pic" idx="39"/>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6" name="Shape 146"/>
          <p:cNvSpPr>
            <a:spLocks noGrp="1"/>
          </p:cNvSpPr>
          <p:nvPr>
            <p:ph type="pic" idx="40"/>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7" name="Shape 147"/>
          <p:cNvSpPr>
            <a:spLocks noGrp="1"/>
          </p:cNvSpPr>
          <p:nvPr>
            <p:ph type="pic" idx="41"/>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8" name="Shape 148"/>
          <p:cNvSpPr>
            <a:spLocks noGrp="1"/>
          </p:cNvSpPr>
          <p:nvPr>
            <p:ph type="pic" idx="42"/>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49" name="Shape 149"/>
          <p:cNvSpPr txBox="1">
            <a:spLocks noGrp="1"/>
          </p:cNvSpPr>
          <p:nvPr>
            <p:ph type="body" idx="43"/>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0" name="Shape 150"/>
          <p:cNvSpPr txBox="1">
            <a:spLocks noGrp="1"/>
          </p:cNvSpPr>
          <p:nvPr>
            <p:ph type="body" idx="44"/>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1" name="Shape 151"/>
          <p:cNvSpPr txBox="1">
            <a:spLocks noGrp="1"/>
          </p:cNvSpPr>
          <p:nvPr>
            <p:ph type="body" idx="45"/>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body" idx="46"/>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body" idx="47"/>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4" name="Shape 154"/>
          <p:cNvSpPr txBox="1">
            <a:spLocks noGrp="1"/>
          </p:cNvSpPr>
          <p:nvPr>
            <p:ph type="body" idx="48"/>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5" name="Shape 155"/>
          <p:cNvSpPr txBox="1">
            <a:spLocks noGrp="1"/>
          </p:cNvSpPr>
          <p:nvPr>
            <p:ph type="body" idx="49"/>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body" idx="50"/>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7" name="Shape 157"/>
          <p:cNvSpPr txBox="1">
            <a:spLocks noGrp="1"/>
          </p:cNvSpPr>
          <p:nvPr>
            <p:ph type="body" idx="51"/>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8" name="Shape 158"/>
          <p:cNvSpPr txBox="1">
            <a:spLocks noGrp="1"/>
          </p:cNvSpPr>
          <p:nvPr>
            <p:ph type="body" idx="52"/>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59" name="Shape 159"/>
          <p:cNvSpPr txBox="1">
            <a:spLocks noGrp="1"/>
          </p:cNvSpPr>
          <p:nvPr>
            <p:ph type="body" idx="53"/>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60" name="Shape 160"/>
          <p:cNvSpPr txBox="1">
            <a:spLocks noGrp="1"/>
          </p:cNvSpPr>
          <p:nvPr>
            <p:ph type="body" idx="54"/>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body" idx="55"/>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62" name="Shape 162"/>
          <p:cNvSpPr txBox="1">
            <a:spLocks noGrp="1"/>
          </p:cNvSpPr>
          <p:nvPr>
            <p:ph type="body" idx="56"/>
          </p:nvPr>
        </p:nvSpPr>
        <p:spPr>
          <a:xfrm>
            <a:off x="-11689539" y="19831050"/>
            <a:ext cx="1130677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63" name="Shape 163"/>
          <p:cNvSpPr txBox="1">
            <a:spLocks noGrp="1"/>
          </p:cNvSpPr>
          <p:nvPr>
            <p:ph type="body" idx="57"/>
          </p:nvPr>
        </p:nvSpPr>
        <p:spPr>
          <a:xfrm>
            <a:off x="6492833" y="3318346"/>
            <a:ext cx="36391934" cy="1280159"/>
          </a:xfrm>
          <a:prstGeom prst="rect">
            <a:avLst/>
          </a:prstGeom>
          <a:noFill/>
          <a:ln>
            <a:noFill/>
          </a:ln>
        </p:spPr>
        <p:txBody>
          <a:bodyPr lIns="91425" tIns="91425" rIns="91425" bIns="91425" anchor="t" anchorCtr="0"/>
          <a:lstStyle>
            <a:lvl1pPr marL="1879600" marR="0" lvl="0" indent="-1879600" algn="ctr" rtl="0">
              <a:spcBef>
                <a:spcPts val="1200"/>
              </a:spcBef>
              <a:spcAft>
                <a:spcPts val="0"/>
              </a:spcAft>
              <a:buClr>
                <a:schemeClr val="lt1"/>
              </a:buClr>
              <a:buFont typeface="Arial"/>
              <a:buNone/>
              <a:defRPr sz="6000" b="0" i="0" u="none" strike="noStrike" cap="none">
                <a:solidFill>
                  <a:schemeClr val="lt1"/>
                </a:solidFill>
                <a:latin typeface="Calibri"/>
                <a:ea typeface="Calibri"/>
                <a:cs typeface="Calibri"/>
                <a:sym typeface="Calibri"/>
              </a:defRPr>
            </a:lvl1pPr>
            <a:lvl2pPr marL="4075113" marR="0" lvl="1" indent="-1573212"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2pPr>
            <a:lvl3pPr marL="6269038" marR="0" lvl="2" indent="-1252537"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3pPr>
            <a:lvl4pPr marL="8777288" marR="0" lvl="3" indent="-125888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4pPr>
            <a:lvl5pPr marL="11285538" marR="0" lvl="4" indent="-125253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64" name="Shape 164"/>
          <p:cNvSpPr txBox="1">
            <a:spLocks noGrp="1"/>
          </p:cNvSpPr>
          <p:nvPr>
            <p:ph type="body" idx="58"/>
          </p:nvPr>
        </p:nvSpPr>
        <p:spPr>
          <a:xfrm>
            <a:off x="6492833" y="2038186"/>
            <a:ext cx="36391934" cy="1280159"/>
          </a:xfrm>
          <a:prstGeom prst="rect">
            <a:avLst/>
          </a:prstGeom>
          <a:noFill/>
          <a:ln>
            <a:noFill/>
          </a:ln>
        </p:spPr>
        <p:txBody>
          <a:bodyPr lIns="91425" tIns="91425" rIns="91425" bIns="91425" anchor="t" anchorCtr="1"/>
          <a:lstStyle>
            <a:lvl1pPr marL="1879600" marR="0" lvl="0" indent="-1879600" algn="ctr" rtl="0">
              <a:spcBef>
                <a:spcPts val="1760"/>
              </a:spcBef>
              <a:spcAft>
                <a:spcPts val="0"/>
              </a:spcAft>
              <a:buClr>
                <a:schemeClr val="lt1"/>
              </a:buClr>
              <a:buFont typeface="Arial"/>
              <a:buNone/>
              <a:defRPr sz="8800" b="0" i="0" u="none" strike="noStrike" cap="none">
                <a:solidFill>
                  <a:schemeClr val="lt1"/>
                </a:solidFill>
                <a:latin typeface="Calibri"/>
                <a:ea typeface="Calibri"/>
                <a:cs typeface="Calibri"/>
                <a:sym typeface="Calibri"/>
              </a:defRPr>
            </a:lvl1pPr>
            <a:lvl2pPr marL="4075113" marR="0" lvl="1" indent="-1573212"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2pPr>
            <a:lvl3pPr marL="6269038" marR="0" lvl="2" indent="-1252537"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3pPr>
            <a:lvl4pPr marL="8777288" marR="0" lvl="3" indent="-125888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4pPr>
            <a:lvl5pPr marL="11285538" marR="0" lvl="4" indent="-125253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65" name="Shape 165"/>
          <p:cNvSpPr txBox="1">
            <a:spLocks noGrp="1"/>
          </p:cNvSpPr>
          <p:nvPr>
            <p:ph type="body" idx="59"/>
          </p:nvPr>
        </p:nvSpPr>
        <p:spPr>
          <a:xfrm>
            <a:off x="6492833" y="400213"/>
            <a:ext cx="36391934" cy="1637973"/>
          </a:xfrm>
          <a:prstGeom prst="rect">
            <a:avLst/>
          </a:prstGeom>
          <a:noFill/>
          <a:ln>
            <a:noFill/>
          </a:ln>
        </p:spPr>
        <p:txBody>
          <a:bodyPr lIns="91425" tIns="91425" rIns="91425" bIns="91425" anchor="t" anchorCtr="1"/>
          <a:lstStyle>
            <a:lvl1pPr marL="1879600" marR="0" lvl="0" indent="-1879600" algn="ctr" rtl="0">
              <a:spcBef>
                <a:spcPts val="2300"/>
              </a:spcBef>
              <a:spcAft>
                <a:spcPts val="0"/>
              </a:spcAft>
              <a:buClr>
                <a:schemeClr val="lt1"/>
              </a:buClr>
              <a:buFont typeface="Arial"/>
              <a:buNone/>
              <a:defRPr sz="11500" b="0" i="0" u="none" strike="noStrike" cap="none">
                <a:solidFill>
                  <a:schemeClr val="lt1"/>
                </a:solidFill>
                <a:latin typeface="Calibri"/>
                <a:ea typeface="Calibri"/>
                <a:cs typeface="Calibri"/>
                <a:sym typeface="Calibri"/>
              </a:defRPr>
            </a:lvl1pPr>
            <a:lvl2pPr marL="4075113" marR="0" lvl="1" indent="-1573212"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2pPr>
            <a:lvl3pPr marL="6269038" marR="0" lvl="2" indent="-1252537"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3pPr>
            <a:lvl4pPr marL="8777288" marR="0" lvl="3" indent="-125888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4pPr>
            <a:lvl5pPr marL="11285538" marR="0" lvl="4" indent="-125253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2469186" y="1317625"/>
            <a:ext cx="44439228" cy="548639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0000" b="0" i="0" u="none" strike="noStrike" cap="none">
                <a:solidFill>
                  <a:schemeClr val="lt1"/>
                </a:solidFill>
                <a:latin typeface="Trebuchet MS"/>
                <a:ea typeface="Trebuchet MS"/>
                <a:cs typeface="Trebuchet MS"/>
                <a:sym typeface="Trebuchet MS"/>
              </a:defRPr>
            </a:lvl1pPr>
            <a:lvl2pPr marL="0" marR="0" lvl="1" indent="0" algn="ctr" rtl="0">
              <a:spcBef>
                <a:spcPts val="0"/>
              </a:spcBef>
              <a:spcAft>
                <a:spcPts val="0"/>
              </a:spcAft>
              <a:buNone/>
              <a:defRPr sz="10000" b="0" i="0" u="none" strike="noStrike" cap="none">
                <a:solidFill>
                  <a:schemeClr val="lt1"/>
                </a:solidFill>
                <a:latin typeface="Trebuchet MS"/>
                <a:ea typeface="Trebuchet MS"/>
                <a:cs typeface="Trebuchet MS"/>
                <a:sym typeface="Trebuchet MS"/>
              </a:defRPr>
            </a:lvl2pPr>
            <a:lvl3pPr marL="0" marR="0" lvl="2" indent="0" algn="ctr" rtl="0">
              <a:spcBef>
                <a:spcPts val="0"/>
              </a:spcBef>
              <a:spcAft>
                <a:spcPts val="0"/>
              </a:spcAft>
              <a:buNone/>
              <a:defRPr sz="10000" b="0" i="0" u="none" strike="noStrike" cap="none">
                <a:solidFill>
                  <a:schemeClr val="lt1"/>
                </a:solidFill>
                <a:latin typeface="Trebuchet MS"/>
                <a:ea typeface="Trebuchet MS"/>
                <a:cs typeface="Trebuchet MS"/>
                <a:sym typeface="Trebuchet MS"/>
              </a:defRPr>
            </a:lvl3pPr>
            <a:lvl4pPr marL="0" marR="0" lvl="3" indent="0" algn="ctr" rtl="0">
              <a:spcBef>
                <a:spcPts val="0"/>
              </a:spcBef>
              <a:spcAft>
                <a:spcPts val="0"/>
              </a:spcAft>
              <a:buNone/>
              <a:defRPr sz="10000" b="0" i="0" u="none" strike="noStrike" cap="none">
                <a:solidFill>
                  <a:schemeClr val="lt1"/>
                </a:solidFill>
                <a:latin typeface="Trebuchet MS"/>
                <a:ea typeface="Trebuchet MS"/>
                <a:cs typeface="Trebuchet MS"/>
                <a:sym typeface="Trebuchet MS"/>
              </a:defRPr>
            </a:lvl4pPr>
            <a:lvl5pPr marL="0" marR="0" lvl="4" indent="0" algn="ctr" rtl="0">
              <a:spcBef>
                <a:spcPts val="0"/>
              </a:spcBef>
              <a:spcAft>
                <a:spcPts val="0"/>
              </a:spcAft>
              <a:buNone/>
              <a:defRPr sz="10000" b="0" i="0" u="none" strike="noStrike" cap="none">
                <a:solidFill>
                  <a:schemeClr val="lt1"/>
                </a:solidFill>
                <a:latin typeface="Trebuchet MS"/>
                <a:ea typeface="Trebuchet MS"/>
                <a:cs typeface="Trebuchet MS"/>
                <a:sym typeface="Trebuchet MS"/>
              </a:defRPr>
            </a:lvl5pPr>
            <a:lvl6pPr marL="457200" marR="0" lvl="5" indent="0" algn="ctr" rtl="0">
              <a:spcBef>
                <a:spcPts val="0"/>
              </a:spcBef>
              <a:spcAft>
                <a:spcPts val="0"/>
              </a:spcAft>
              <a:buNone/>
              <a:defRPr sz="10000" b="0" i="0" u="none" strike="noStrike" cap="none">
                <a:solidFill>
                  <a:schemeClr val="lt1"/>
                </a:solidFill>
                <a:latin typeface="Trebuchet MS"/>
                <a:ea typeface="Trebuchet MS"/>
                <a:cs typeface="Trebuchet MS"/>
                <a:sym typeface="Trebuchet MS"/>
              </a:defRPr>
            </a:lvl6pPr>
            <a:lvl7pPr marL="914400" marR="0" lvl="6" indent="0" algn="ctr" rtl="0">
              <a:spcBef>
                <a:spcPts val="0"/>
              </a:spcBef>
              <a:spcAft>
                <a:spcPts val="0"/>
              </a:spcAft>
              <a:buNone/>
              <a:defRPr sz="10000" b="0" i="0" u="none" strike="noStrike" cap="none">
                <a:solidFill>
                  <a:schemeClr val="lt1"/>
                </a:solidFill>
                <a:latin typeface="Trebuchet MS"/>
                <a:ea typeface="Trebuchet MS"/>
                <a:cs typeface="Trebuchet MS"/>
                <a:sym typeface="Trebuchet MS"/>
              </a:defRPr>
            </a:lvl7pPr>
            <a:lvl8pPr marL="1371600" marR="0" lvl="7" indent="0" algn="ctr" rtl="0">
              <a:spcBef>
                <a:spcPts val="0"/>
              </a:spcBef>
              <a:spcAft>
                <a:spcPts val="0"/>
              </a:spcAft>
              <a:buNone/>
              <a:defRPr sz="10000" b="0" i="0" u="none" strike="noStrike" cap="none">
                <a:solidFill>
                  <a:schemeClr val="lt1"/>
                </a:solidFill>
                <a:latin typeface="Trebuchet MS"/>
                <a:ea typeface="Trebuchet MS"/>
                <a:cs typeface="Trebuchet MS"/>
                <a:sym typeface="Trebuchet MS"/>
              </a:defRPr>
            </a:lvl8pPr>
            <a:lvl9pPr marL="1828800" marR="0" lvl="8" indent="0" algn="ctr" rtl="0">
              <a:spcBef>
                <a:spcPts val="0"/>
              </a:spcBef>
              <a:spcAft>
                <a:spcPts val="0"/>
              </a:spcAft>
              <a:buNone/>
              <a:defRPr sz="10000" b="0" i="0" u="none" strike="noStrike" cap="none">
                <a:solidFill>
                  <a:schemeClr val="lt1"/>
                </a:solidFill>
                <a:latin typeface="Trebuchet MS"/>
                <a:ea typeface="Trebuchet MS"/>
                <a:cs typeface="Trebuchet MS"/>
                <a:sym typeface="Trebuchet M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tandard 3 columns">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1017209" y="6420044"/>
            <a:ext cx="15290186"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91" name="Shape 191"/>
          <p:cNvSpPr txBox="1">
            <a:spLocks noGrp="1"/>
          </p:cNvSpPr>
          <p:nvPr>
            <p:ph type="body" idx="2"/>
          </p:nvPr>
        </p:nvSpPr>
        <p:spPr>
          <a:xfrm>
            <a:off x="1037629" y="5515121"/>
            <a:ext cx="15269767"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92" name="Shape 192"/>
          <p:cNvSpPr>
            <a:spLocks noGrp="1"/>
          </p:cNvSpPr>
          <p:nvPr>
            <p:ph type="pic" idx="3"/>
          </p:nvPr>
        </p:nvSpPr>
        <p:spPr>
          <a:xfrm>
            <a:off x="1028700" y="1143000"/>
            <a:ext cx="4972049" cy="2514599"/>
          </a:xfrm>
          <a:prstGeom prst="rect">
            <a:avLst/>
          </a:prstGeom>
          <a:noFill/>
          <a:ln>
            <a:noFill/>
          </a:ln>
        </p:spPr>
        <p:txBody>
          <a:bodyPr lIns="91425" tIns="91425" rIns="91425" bIns="91425" anchor="ctr" anchorCtr="0"/>
          <a:lstStyle>
            <a:lvl1pPr marL="1879600" marR="0" lvl="0" indent="-1879600" algn="ctr" rtl="0">
              <a:spcBef>
                <a:spcPts val="920"/>
              </a:spcBef>
              <a:spcAft>
                <a:spcPts val="0"/>
              </a:spcAft>
              <a:buClr>
                <a:schemeClr val="lt1"/>
              </a:buClr>
              <a:buFont typeface="Arial"/>
              <a:buNone/>
              <a:defRPr sz="4600" b="0" i="0" u="none" strike="noStrike" cap="none">
                <a:solidFill>
                  <a:schemeClr val="lt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93" name="Shape 193"/>
          <p:cNvSpPr>
            <a:spLocks noGrp="1"/>
          </p:cNvSpPr>
          <p:nvPr>
            <p:ph type="pic" idx="4"/>
          </p:nvPr>
        </p:nvSpPr>
        <p:spPr>
          <a:xfrm>
            <a:off x="43376850" y="1219200"/>
            <a:ext cx="4972049" cy="2514599"/>
          </a:xfrm>
          <a:prstGeom prst="rect">
            <a:avLst/>
          </a:prstGeom>
          <a:noFill/>
          <a:ln>
            <a:noFill/>
          </a:ln>
        </p:spPr>
        <p:txBody>
          <a:bodyPr lIns="91425" tIns="91425" rIns="91425" bIns="91425" anchor="ctr" anchorCtr="0"/>
          <a:lstStyle>
            <a:lvl1pPr marL="1879600" marR="0" lvl="0" indent="-1879600" algn="ctr" rtl="0">
              <a:spcBef>
                <a:spcPts val="920"/>
              </a:spcBef>
              <a:spcAft>
                <a:spcPts val="0"/>
              </a:spcAft>
              <a:buClr>
                <a:schemeClr val="lt1"/>
              </a:buClr>
              <a:buFont typeface="Arial"/>
              <a:buNone/>
              <a:defRPr sz="4600" b="0" i="0" u="none" strike="noStrike" cap="none">
                <a:solidFill>
                  <a:schemeClr val="lt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94" name="Shape 194"/>
          <p:cNvSpPr txBox="1">
            <a:spLocks noGrp="1"/>
          </p:cNvSpPr>
          <p:nvPr>
            <p:ph type="body" idx="5"/>
          </p:nvPr>
        </p:nvSpPr>
        <p:spPr>
          <a:xfrm>
            <a:off x="1037629" y="18319648"/>
            <a:ext cx="15291973"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95" name="Shape 195"/>
          <p:cNvSpPr txBox="1">
            <a:spLocks noGrp="1"/>
          </p:cNvSpPr>
          <p:nvPr>
            <p:ph type="body" idx="6"/>
          </p:nvPr>
        </p:nvSpPr>
        <p:spPr>
          <a:xfrm>
            <a:off x="1059838" y="17492356"/>
            <a:ext cx="15269764"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96" name="Shape 196"/>
          <p:cNvSpPr txBox="1">
            <a:spLocks noGrp="1"/>
          </p:cNvSpPr>
          <p:nvPr>
            <p:ph type="body" idx="7"/>
          </p:nvPr>
        </p:nvSpPr>
        <p:spPr>
          <a:xfrm>
            <a:off x="17048562" y="21674253"/>
            <a:ext cx="15267974"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97" name="Shape 197"/>
          <p:cNvSpPr txBox="1">
            <a:spLocks noGrp="1"/>
          </p:cNvSpPr>
          <p:nvPr>
            <p:ph type="body" idx="8"/>
          </p:nvPr>
        </p:nvSpPr>
        <p:spPr>
          <a:xfrm>
            <a:off x="17048562" y="20822790"/>
            <a:ext cx="15267974"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98" name="Shape 198"/>
          <p:cNvSpPr txBox="1">
            <a:spLocks noGrp="1"/>
          </p:cNvSpPr>
          <p:nvPr>
            <p:ph type="body" idx="9"/>
          </p:nvPr>
        </p:nvSpPr>
        <p:spPr>
          <a:xfrm>
            <a:off x="17057493" y="6420044"/>
            <a:ext cx="15267974"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199" name="Shape 199"/>
          <p:cNvSpPr txBox="1">
            <a:spLocks noGrp="1"/>
          </p:cNvSpPr>
          <p:nvPr>
            <p:ph type="body" idx="13"/>
          </p:nvPr>
        </p:nvSpPr>
        <p:spPr>
          <a:xfrm>
            <a:off x="17048560" y="5515121"/>
            <a:ext cx="1527691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0" name="Shape 200"/>
          <p:cNvSpPr txBox="1">
            <a:spLocks noGrp="1"/>
          </p:cNvSpPr>
          <p:nvPr>
            <p:ph type="body" idx="14"/>
          </p:nvPr>
        </p:nvSpPr>
        <p:spPr>
          <a:xfrm>
            <a:off x="33070209" y="5515121"/>
            <a:ext cx="1527303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1" name="Shape 201"/>
          <p:cNvSpPr txBox="1">
            <a:spLocks noGrp="1"/>
          </p:cNvSpPr>
          <p:nvPr>
            <p:ph type="body" idx="15"/>
          </p:nvPr>
        </p:nvSpPr>
        <p:spPr>
          <a:xfrm>
            <a:off x="33070209" y="6420044"/>
            <a:ext cx="15273031"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2" name="Shape 202"/>
          <p:cNvSpPr txBox="1">
            <a:spLocks noGrp="1"/>
          </p:cNvSpPr>
          <p:nvPr>
            <p:ph type="body" idx="16"/>
          </p:nvPr>
        </p:nvSpPr>
        <p:spPr>
          <a:xfrm>
            <a:off x="33070209" y="17460248"/>
            <a:ext cx="1527303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3" name="Shape 203"/>
          <p:cNvSpPr txBox="1">
            <a:spLocks noGrp="1"/>
          </p:cNvSpPr>
          <p:nvPr>
            <p:ph type="body" idx="17"/>
          </p:nvPr>
        </p:nvSpPr>
        <p:spPr>
          <a:xfrm>
            <a:off x="33067378" y="18406734"/>
            <a:ext cx="15278693"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4" name="Shape 204"/>
          <p:cNvSpPr txBox="1">
            <a:spLocks noGrp="1"/>
          </p:cNvSpPr>
          <p:nvPr>
            <p:ph type="body" idx="18"/>
          </p:nvPr>
        </p:nvSpPr>
        <p:spPr>
          <a:xfrm>
            <a:off x="33070209" y="25928784"/>
            <a:ext cx="15273031"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5" name="Shape 205"/>
          <p:cNvSpPr txBox="1">
            <a:spLocks noGrp="1"/>
          </p:cNvSpPr>
          <p:nvPr>
            <p:ph type="body" idx="19"/>
          </p:nvPr>
        </p:nvSpPr>
        <p:spPr>
          <a:xfrm>
            <a:off x="33067378" y="26833706"/>
            <a:ext cx="15278693" cy="958478"/>
          </a:xfrm>
          <a:prstGeom prst="rect">
            <a:avLst/>
          </a:prstGeom>
          <a:noFill/>
          <a:ln>
            <a:noFill/>
          </a:ln>
        </p:spPr>
        <p:txBody>
          <a:bodyPr lIns="91425" tIns="91425" rIns="91425" bIns="91425" anchor="t" anchorCtr="0"/>
          <a:lstStyle>
            <a:lvl1pPr marL="391866" marR="0" lvl="0" indent="-391866"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6" name="Shape 206"/>
          <p:cNvSpPr txBox="1">
            <a:spLocks noGrp="1"/>
          </p:cNvSpPr>
          <p:nvPr>
            <p:ph type="body" idx="20"/>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7" name="Shape 207"/>
          <p:cNvSpPr txBox="1">
            <a:spLocks noGrp="1"/>
          </p:cNvSpPr>
          <p:nvPr>
            <p:ph type="body" idx="21"/>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8" name="Shape 208"/>
          <p:cNvSpPr txBox="1">
            <a:spLocks noGrp="1"/>
          </p:cNvSpPr>
          <p:nvPr>
            <p:ph type="body" idx="22"/>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09" name="Shape 209"/>
          <p:cNvSpPr txBox="1">
            <a:spLocks noGrp="1"/>
          </p:cNvSpPr>
          <p:nvPr>
            <p:ph type="body" idx="23"/>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0" name="Shape 210"/>
          <p:cNvSpPr txBox="1">
            <a:spLocks noGrp="1"/>
          </p:cNvSpPr>
          <p:nvPr>
            <p:ph type="body" idx="24"/>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1" name="Shape 211"/>
          <p:cNvSpPr txBox="1">
            <a:spLocks noGrp="1"/>
          </p:cNvSpPr>
          <p:nvPr>
            <p:ph type="body" idx="25"/>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2" name="Shape 212"/>
          <p:cNvSpPr txBox="1">
            <a:spLocks noGrp="1"/>
          </p:cNvSpPr>
          <p:nvPr>
            <p:ph type="body" idx="26"/>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3" name="Shape 213"/>
          <p:cNvSpPr txBox="1">
            <a:spLocks noGrp="1"/>
          </p:cNvSpPr>
          <p:nvPr>
            <p:ph type="body" idx="27"/>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4" name="Shape 214"/>
          <p:cNvSpPr txBox="1">
            <a:spLocks noGrp="1"/>
          </p:cNvSpPr>
          <p:nvPr>
            <p:ph type="body" idx="28"/>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5" name="Shape 215"/>
          <p:cNvSpPr txBox="1">
            <a:spLocks noGrp="1"/>
          </p:cNvSpPr>
          <p:nvPr>
            <p:ph type="body" idx="29"/>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6" name="Shape 216"/>
          <p:cNvSpPr txBox="1">
            <a:spLocks noGrp="1"/>
          </p:cNvSpPr>
          <p:nvPr>
            <p:ph type="body" idx="30"/>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7" name="Shape 217"/>
          <p:cNvSpPr txBox="1">
            <a:spLocks noGrp="1"/>
          </p:cNvSpPr>
          <p:nvPr>
            <p:ph type="body" idx="31"/>
          </p:nvPr>
        </p:nvSpPr>
        <p:spPr>
          <a:xfrm>
            <a:off x="-15631590" y="21847515"/>
            <a:ext cx="15271785" cy="958478"/>
          </a:xfrm>
          <a:prstGeom prst="rect">
            <a:avLst/>
          </a:prstGeom>
          <a:noFill/>
          <a:ln>
            <a:noFill/>
          </a:ln>
        </p:spPr>
        <p:txBody>
          <a:bodyPr lIns="91425" tIns="91425" rIns="91425" bIns="91425" anchor="t" anchorCtr="0"/>
          <a:lstStyle>
            <a:lvl1pPr marL="0" marR="0" lvl="0" indent="0" algn="l" rtl="0">
              <a:spcBef>
                <a:spcPts val="560"/>
              </a:spcBef>
              <a:spcAft>
                <a:spcPts val="0"/>
              </a:spcAft>
              <a:buClr>
                <a:schemeClr val="dk1"/>
              </a:buClr>
              <a:buFont typeface="Arial"/>
              <a:buNone/>
              <a:defRPr sz="2800" b="0" i="0" u="none" strike="noStrike" cap="none">
                <a:solidFill>
                  <a:schemeClr val="dk1"/>
                </a:solidFill>
                <a:latin typeface="Trebuchet MS"/>
                <a:ea typeface="Trebuchet MS"/>
                <a:cs typeface="Trebuchet MS"/>
                <a:sym typeface="Trebuchet MS"/>
              </a:defRPr>
            </a:lvl1pPr>
            <a:lvl2pPr marL="1698086" marR="0" lvl="1" indent="-47888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2351196" marR="0" lvl="2" indent="-484296"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3pPr>
            <a:lvl4pPr marL="3069618" marR="0" lvl="3" indent="-542318"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4pPr>
            <a:lvl5pPr marL="3592106" marR="0" lvl="4" indent="-353605" algn="l" rtl="0">
              <a:spcBef>
                <a:spcPts val="560"/>
              </a:spcBef>
              <a:spcAft>
                <a:spcPts val="0"/>
              </a:spcAft>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8" name="Shape 218"/>
          <p:cNvSpPr>
            <a:spLocks noGrp="1"/>
          </p:cNvSpPr>
          <p:nvPr>
            <p:ph type="pic" idx="32"/>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19" name="Shape 219"/>
          <p:cNvSpPr>
            <a:spLocks noGrp="1"/>
          </p:cNvSpPr>
          <p:nvPr>
            <p:ph type="pic" idx="33"/>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0" name="Shape 220"/>
          <p:cNvSpPr>
            <a:spLocks noGrp="1"/>
          </p:cNvSpPr>
          <p:nvPr>
            <p:ph type="pic" idx="34"/>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1" name="Shape 221"/>
          <p:cNvSpPr>
            <a:spLocks noGrp="1"/>
          </p:cNvSpPr>
          <p:nvPr>
            <p:ph type="pic" idx="35"/>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2" name="Shape 222"/>
          <p:cNvSpPr>
            <a:spLocks noGrp="1"/>
          </p:cNvSpPr>
          <p:nvPr>
            <p:ph type="pic" idx="36"/>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3" name="Shape 223"/>
          <p:cNvSpPr>
            <a:spLocks noGrp="1"/>
          </p:cNvSpPr>
          <p:nvPr>
            <p:ph type="pic" idx="37"/>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4" name="Shape 224"/>
          <p:cNvSpPr>
            <a:spLocks noGrp="1"/>
          </p:cNvSpPr>
          <p:nvPr>
            <p:ph type="pic" idx="38"/>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5" name="Shape 225"/>
          <p:cNvSpPr>
            <a:spLocks noGrp="1"/>
          </p:cNvSpPr>
          <p:nvPr>
            <p:ph type="pic" idx="39"/>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6" name="Shape 226"/>
          <p:cNvSpPr>
            <a:spLocks noGrp="1"/>
          </p:cNvSpPr>
          <p:nvPr>
            <p:ph type="pic" idx="40"/>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7" name="Shape 227"/>
          <p:cNvSpPr>
            <a:spLocks noGrp="1"/>
          </p:cNvSpPr>
          <p:nvPr>
            <p:ph type="pic" idx="41"/>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8" name="Shape 228"/>
          <p:cNvSpPr>
            <a:spLocks noGrp="1"/>
          </p:cNvSpPr>
          <p:nvPr>
            <p:ph type="pic" idx="42"/>
          </p:nvPr>
        </p:nvSpPr>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920"/>
              </a:spcBef>
              <a:spcAft>
                <a:spcPts val="0"/>
              </a:spcAft>
              <a:buClr>
                <a:schemeClr val="dk2"/>
              </a:buClr>
              <a:buFont typeface="Arial"/>
              <a:buNone/>
              <a:defRPr sz="4600" b="0" i="0" u="none" strike="noStrike" cap="none">
                <a:solidFill>
                  <a:schemeClr val="dk2"/>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29" name="Shape 229"/>
          <p:cNvSpPr txBox="1">
            <a:spLocks noGrp="1"/>
          </p:cNvSpPr>
          <p:nvPr>
            <p:ph type="body" idx="43"/>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0" name="Shape 230"/>
          <p:cNvSpPr txBox="1">
            <a:spLocks noGrp="1"/>
          </p:cNvSpPr>
          <p:nvPr>
            <p:ph type="body" idx="44"/>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1" name="Shape 231"/>
          <p:cNvSpPr txBox="1">
            <a:spLocks noGrp="1"/>
          </p:cNvSpPr>
          <p:nvPr>
            <p:ph type="body" idx="45"/>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2" name="Shape 232"/>
          <p:cNvSpPr txBox="1">
            <a:spLocks noGrp="1"/>
          </p:cNvSpPr>
          <p:nvPr>
            <p:ph type="body" idx="46"/>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3" name="Shape 233"/>
          <p:cNvSpPr txBox="1">
            <a:spLocks noGrp="1"/>
          </p:cNvSpPr>
          <p:nvPr>
            <p:ph type="body" idx="47"/>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4" name="Shape 234"/>
          <p:cNvSpPr txBox="1">
            <a:spLocks noGrp="1"/>
          </p:cNvSpPr>
          <p:nvPr>
            <p:ph type="body" idx="48"/>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5" name="Shape 235"/>
          <p:cNvSpPr txBox="1">
            <a:spLocks noGrp="1"/>
          </p:cNvSpPr>
          <p:nvPr>
            <p:ph type="body" idx="49"/>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6" name="Shape 236"/>
          <p:cNvSpPr txBox="1">
            <a:spLocks noGrp="1"/>
          </p:cNvSpPr>
          <p:nvPr>
            <p:ph type="body" idx="50"/>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7" name="Shape 237"/>
          <p:cNvSpPr txBox="1">
            <a:spLocks noGrp="1"/>
          </p:cNvSpPr>
          <p:nvPr>
            <p:ph type="body" idx="51"/>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8" name="Shape 238"/>
          <p:cNvSpPr txBox="1">
            <a:spLocks noGrp="1"/>
          </p:cNvSpPr>
          <p:nvPr>
            <p:ph type="body" idx="52"/>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39" name="Shape 239"/>
          <p:cNvSpPr txBox="1">
            <a:spLocks noGrp="1"/>
          </p:cNvSpPr>
          <p:nvPr>
            <p:ph type="body" idx="53"/>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40" name="Shape 240"/>
          <p:cNvSpPr txBox="1">
            <a:spLocks noGrp="1"/>
          </p:cNvSpPr>
          <p:nvPr>
            <p:ph type="body" idx="54"/>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41" name="Shape 241"/>
          <p:cNvSpPr txBox="1">
            <a:spLocks noGrp="1"/>
          </p:cNvSpPr>
          <p:nvPr>
            <p:ph type="body" idx="55"/>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42" name="Shape 242"/>
          <p:cNvSpPr txBox="1">
            <a:spLocks noGrp="1"/>
          </p:cNvSpPr>
          <p:nvPr>
            <p:ph type="body" idx="56"/>
          </p:nvPr>
        </p:nvSpPr>
        <p:spPr>
          <a:xfrm>
            <a:off x="-15624446" y="17806904"/>
            <a:ext cx="15271785" cy="857368"/>
          </a:xfrm>
          <a:prstGeom prst="rect">
            <a:avLst/>
          </a:prstGeom>
          <a:noFill/>
          <a:ln>
            <a:noFill/>
          </a:ln>
        </p:spPr>
        <p:txBody>
          <a:bodyPr lIns="91425" tIns="91425" rIns="91425" bIns="91425" anchor="ctr" anchorCtr="0"/>
          <a:lstStyle>
            <a:lvl1pPr marL="1879600" marR="0" lvl="0" indent="-1879600" algn="ctr" rtl="0">
              <a:spcBef>
                <a:spcPts val="840"/>
              </a:spcBef>
              <a:spcAft>
                <a:spcPts val="0"/>
              </a:spcAft>
              <a:buClr>
                <a:srgbClr val="2C3F71"/>
              </a:buClr>
              <a:buFont typeface="Arial"/>
              <a:buNone/>
              <a:defRPr sz="4200" b="1" i="0" u="sng" strike="noStrike" cap="none">
                <a:solidFill>
                  <a:srgbClr val="2C3F71"/>
                </a:solidFill>
                <a:latin typeface="Calibri"/>
                <a:ea typeface="Calibri"/>
                <a:cs typeface="Calibri"/>
                <a:sym typeface="Calibri"/>
              </a:defRPr>
            </a:lvl1pPr>
            <a:lvl2pPr marL="4075113" marR="0" lvl="1" indent="-595312" algn="l" rtl="0">
              <a:spcBef>
                <a:spcPts val="3080"/>
              </a:spcBef>
              <a:spcAft>
                <a:spcPts val="0"/>
              </a:spcAft>
              <a:buClr>
                <a:schemeClr val="dk1"/>
              </a:buClr>
              <a:buSzPct val="100000"/>
              <a:buFont typeface="Arial"/>
              <a:buChar char="–"/>
              <a:defRPr sz="15400" b="0" i="0" u="none" strike="noStrike" cap="none">
                <a:solidFill>
                  <a:schemeClr val="dk1"/>
                </a:solidFill>
                <a:latin typeface="Calibri"/>
                <a:ea typeface="Calibri"/>
                <a:cs typeface="Calibri"/>
                <a:sym typeface="Calibri"/>
              </a:defRPr>
            </a:lvl2pPr>
            <a:lvl3pPr marL="6269038" marR="0" lvl="2" indent="-414337"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3pPr>
            <a:lvl4pPr marL="8777288" marR="0" lvl="3" indent="-56038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4pPr>
            <a:lvl5pPr marL="11285538" marR="0" lvl="4" indent="-554038" algn="l" rtl="0">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43" name="Shape 243"/>
          <p:cNvSpPr txBox="1">
            <a:spLocks noGrp="1"/>
          </p:cNvSpPr>
          <p:nvPr>
            <p:ph type="body" idx="57"/>
          </p:nvPr>
        </p:nvSpPr>
        <p:spPr>
          <a:xfrm>
            <a:off x="6492833" y="3318346"/>
            <a:ext cx="36391934" cy="1280159"/>
          </a:xfrm>
          <a:prstGeom prst="rect">
            <a:avLst/>
          </a:prstGeom>
          <a:noFill/>
          <a:ln>
            <a:noFill/>
          </a:ln>
        </p:spPr>
        <p:txBody>
          <a:bodyPr lIns="91425" tIns="91425" rIns="91425" bIns="91425" anchor="t" anchorCtr="0"/>
          <a:lstStyle>
            <a:lvl1pPr marL="1879600" marR="0" lvl="0" indent="-1879600" algn="ctr" rtl="0">
              <a:spcBef>
                <a:spcPts val="1200"/>
              </a:spcBef>
              <a:spcAft>
                <a:spcPts val="0"/>
              </a:spcAft>
              <a:buClr>
                <a:schemeClr val="lt1"/>
              </a:buClr>
              <a:buFont typeface="Arial"/>
              <a:buNone/>
              <a:defRPr sz="6000" b="0" i="0" u="none" strike="noStrike" cap="none">
                <a:solidFill>
                  <a:schemeClr val="lt1"/>
                </a:solidFill>
                <a:latin typeface="Calibri"/>
                <a:ea typeface="Calibri"/>
                <a:cs typeface="Calibri"/>
                <a:sym typeface="Calibri"/>
              </a:defRPr>
            </a:lvl1pPr>
            <a:lvl2pPr marL="4075113" marR="0" lvl="1" indent="-1573212"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2pPr>
            <a:lvl3pPr marL="6269038" marR="0" lvl="2" indent="-1252537"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3pPr>
            <a:lvl4pPr marL="8777288" marR="0" lvl="3" indent="-125888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4pPr>
            <a:lvl5pPr marL="11285538" marR="0" lvl="4" indent="-125253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44" name="Shape 244"/>
          <p:cNvSpPr txBox="1">
            <a:spLocks noGrp="1"/>
          </p:cNvSpPr>
          <p:nvPr>
            <p:ph type="body" idx="58"/>
          </p:nvPr>
        </p:nvSpPr>
        <p:spPr>
          <a:xfrm>
            <a:off x="6492833" y="2038186"/>
            <a:ext cx="36391934" cy="1280159"/>
          </a:xfrm>
          <a:prstGeom prst="rect">
            <a:avLst/>
          </a:prstGeom>
          <a:noFill/>
          <a:ln>
            <a:noFill/>
          </a:ln>
        </p:spPr>
        <p:txBody>
          <a:bodyPr lIns="91425" tIns="91425" rIns="91425" bIns="91425" anchor="t" anchorCtr="1"/>
          <a:lstStyle>
            <a:lvl1pPr marL="1879600" marR="0" lvl="0" indent="-1879600" algn="ctr" rtl="0">
              <a:spcBef>
                <a:spcPts val="1760"/>
              </a:spcBef>
              <a:spcAft>
                <a:spcPts val="0"/>
              </a:spcAft>
              <a:buClr>
                <a:schemeClr val="lt1"/>
              </a:buClr>
              <a:buFont typeface="Arial"/>
              <a:buNone/>
              <a:defRPr sz="8800" b="0" i="0" u="none" strike="noStrike" cap="none">
                <a:solidFill>
                  <a:schemeClr val="lt1"/>
                </a:solidFill>
                <a:latin typeface="Calibri"/>
                <a:ea typeface="Calibri"/>
                <a:cs typeface="Calibri"/>
                <a:sym typeface="Calibri"/>
              </a:defRPr>
            </a:lvl1pPr>
            <a:lvl2pPr marL="4075113" marR="0" lvl="1" indent="-1573212"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2pPr>
            <a:lvl3pPr marL="6269038" marR="0" lvl="2" indent="-1252537"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3pPr>
            <a:lvl4pPr marL="8777288" marR="0" lvl="3" indent="-125888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4pPr>
            <a:lvl5pPr marL="11285538" marR="0" lvl="4" indent="-125253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
        <p:nvSpPr>
          <p:cNvPr id="245" name="Shape 245"/>
          <p:cNvSpPr txBox="1">
            <a:spLocks noGrp="1"/>
          </p:cNvSpPr>
          <p:nvPr>
            <p:ph type="body" idx="59"/>
          </p:nvPr>
        </p:nvSpPr>
        <p:spPr>
          <a:xfrm>
            <a:off x="6492833" y="400213"/>
            <a:ext cx="36391934" cy="1637973"/>
          </a:xfrm>
          <a:prstGeom prst="rect">
            <a:avLst/>
          </a:prstGeom>
          <a:noFill/>
          <a:ln>
            <a:noFill/>
          </a:ln>
        </p:spPr>
        <p:txBody>
          <a:bodyPr lIns="91425" tIns="91425" rIns="91425" bIns="91425" anchor="t" anchorCtr="1"/>
          <a:lstStyle>
            <a:lvl1pPr marL="1879600" marR="0" lvl="0" indent="-1879600" algn="ctr" rtl="0">
              <a:spcBef>
                <a:spcPts val="2300"/>
              </a:spcBef>
              <a:spcAft>
                <a:spcPts val="0"/>
              </a:spcAft>
              <a:buClr>
                <a:schemeClr val="lt1"/>
              </a:buClr>
              <a:buFont typeface="Arial"/>
              <a:buNone/>
              <a:defRPr sz="11500" b="0" i="0" u="none" strike="noStrike" cap="none">
                <a:solidFill>
                  <a:schemeClr val="lt1"/>
                </a:solidFill>
                <a:latin typeface="Calibri"/>
                <a:ea typeface="Calibri"/>
                <a:cs typeface="Calibri"/>
                <a:sym typeface="Calibri"/>
              </a:defRPr>
            </a:lvl1pPr>
            <a:lvl2pPr marL="4075113" marR="0" lvl="1" indent="-1573212"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2pPr>
            <a:lvl3pPr marL="6269038" marR="0" lvl="2" indent="-1252537"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3pPr>
            <a:lvl4pPr marL="8777288" marR="0" lvl="3" indent="-125888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4pPr>
            <a:lvl5pPr marL="11285538" marR="0" lvl="4" indent="-1252538" algn="l" rtl="0">
              <a:spcBef>
                <a:spcPts val="1440"/>
              </a:spcBef>
              <a:spcAft>
                <a:spcPts val="0"/>
              </a:spcAft>
              <a:buClr>
                <a:schemeClr val="dk1"/>
              </a:buClr>
              <a:buFont typeface="Arial"/>
              <a:buNone/>
              <a:defRPr sz="7200" b="0" i="0" u="none" strike="noStrike" cap="none">
                <a:solidFill>
                  <a:schemeClr val="dk1"/>
                </a:solidFill>
                <a:latin typeface="Calibri"/>
                <a:ea typeface="Calibri"/>
                <a:cs typeface="Calibri"/>
                <a:sym typeface="Calibri"/>
              </a:defRPr>
            </a:lvl5pPr>
            <a:lvl6pPr marL="13793688" marR="0" lvl="5" indent="-560288"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6pPr>
            <a:lvl7pPr marL="16301630" marR="0" lvl="6" indent="-566329"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7pPr>
            <a:lvl8pPr marL="18809574" marR="0" lvl="7" indent="-559674"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8pPr>
            <a:lvl9pPr marL="21317516" marR="0" lvl="8" indent="-565715" algn="l" rtl="0">
              <a:spcBef>
                <a:spcPts val="2200"/>
              </a:spcBef>
              <a:buClr>
                <a:schemeClr val="dk1"/>
              </a:buClr>
              <a:buSzPct val="100000"/>
              <a:buFont typeface="Arial"/>
              <a:buChar char="•"/>
              <a:defRPr sz="11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40000">
              <a:srgbClr val="FDFDFD"/>
            </a:gs>
            <a:gs pos="100000">
              <a:srgbClr val="7A7A7A"/>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Shape 10"/>
          <p:cNvSpPr/>
          <p:nvPr/>
        </p:nvSpPr>
        <p:spPr>
          <a:xfrm>
            <a:off x="0" y="0"/>
            <a:ext cx="49377599" cy="4800600"/>
          </a:xfrm>
          <a:prstGeom prst="rect">
            <a:avLst/>
          </a:prstGeom>
          <a:solidFill>
            <a:srgbClr val="003E75"/>
          </a:solidFill>
          <a:ln w="9525" cap="flat" cmpd="sng">
            <a:solidFill>
              <a:schemeClr val="dk1"/>
            </a:solidFill>
            <a:prstDash val="solid"/>
            <a:miter/>
            <a:headEnd type="none" w="med" len="med"/>
            <a:tailEnd type="none" w="med" len="med"/>
          </a:ln>
        </p:spPr>
        <p:txBody>
          <a:bodyPr lIns="104475" tIns="52225" rIns="104475" bIns="52225" anchor="ctr" anchorCtr="0">
            <a:noAutofit/>
          </a:bodyPr>
          <a:lstStyle/>
          <a:p>
            <a:pPr marL="0" marR="0" lvl="0" indent="0" algn="l" rtl="0">
              <a:spcBef>
                <a:spcPts val="0"/>
              </a:spcBef>
              <a:spcAft>
                <a:spcPts val="0"/>
              </a:spcAft>
              <a:buNone/>
            </a:pPr>
            <a:endParaRPr sz="9800" b="0" i="0" u="none" strike="noStrike" cap="none">
              <a:solidFill>
                <a:schemeClr val="dk1"/>
              </a:solidFill>
              <a:latin typeface="Calibri"/>
              <a:ea typeface="Calibri"/>
              <a:cs typeface="Calibri"/>
              <a:sym typeface="Calibri"/>
            </a:endParaRPr>
          </a:p>
        </p:txBody>
      </p:sp>
      <p:sp>
        <p:nvSpPr>
          <p:cNvPr id="11" name="Shape 11"/>
          <p:cNvSpPr/>
          <p:nvPr/>
        </p:nvSpPr>
        <p:spPr>
          <a:xfrm>
            <a:off x="0" y="4805362"/>
            <a:ext cx="49377599" cy="152399"/>
          </a:xfrm>
          <a:prstGeom prst="rect">
            <a:avLst/>
          </a:prstGeom>
          <a:solidFill>
            <a:srgbClr val="2C3F71"/>
          </a:solidFill>
          <a:ln>
            <a:noFill/>
          </a:ln>
        </p:spPr>
        <p:txBody>
          <a:bodyPr lIns="104475" tIns="52225" rIns="104475" bIns="52225" anchor="ctr" anchorCtr="0">
            <a:noAutofit/>
          </a:bodyPr>
          <a:lstStyle/>
          <a:p>
            <a:pPr marL="0" marR="0" lvl="0" indent="0" algn="l" rtl="0">
              <a:spcBef>
                <a:spcPts val="0"/>
              </a:spcBef>
              <a:spcAft>
                <a:spcPts val="0"/>
              </a:spcAft>
              <a:buNone/>
            </a:pPr>
            <a:endParaRPr sz="9800" b="0" i="0" u="none" strike="noStrike" cap="none">
              <a:solidFill>
                <a:schemeClr val="dk1"/>
              </a:solidFill>
              <a:latin typeface="Calibri"/>
              <a:ea typeface="Calibri"/>
              <a:cs typeface="Calibri"/>
              <a:sym typeface="Calibri"/>
            </a:endParaRPr>
          </a:p>
        </p:txBody>
      </p:sp>
      <p:sp>
        <p:nvSpPr>
          <p:cNvPr id="12" name="Shape 12"/>
          <p:cNvSpPr txBox="1"/>
          <p:nvPr/>
        </p:nvSpPr>
        <p:spPr>
          <a:xfrm>
            <a:off x="921544" y="32358012"/>
            <a:ext cx="2828924" cy="388453"/>
          </a:xfrm>
          <a:prstGeom prst="rect">
            <a:avLst/>
          </a:prstGeom>
          <a:noFill/>
          <a:ln>
            <a:noFill/>
          </a:ln>
        </p:spPr>
        <p:txBody>
          <a:bodyPr lIns="104300" tIns="52125" rIns="104300" bIns="52125" anchor="t" anchorCtr="0">
            <a:noAutofit/>
          </a:bodyPr>
          <a:lstStyle/>
          <a:p>
            <a:pPr marL="0" marR="0" lvl="0" indent="0" algn="l" rtl="0">
              <a:lnSpc>
                <a:spcPct val="65000"/>
              </a:lnSpc>
              <a:spcBef>
                <a:spcPts val="0"/>
              </a:spcBef>
              <a:spcAft>
                <a:spcPts val="0"/>
              </a:spcAft>
              <a:buSzPct val="25000"/>
              <a:buNone/>
            </a:pPr>
            <a:r>
              <a:rPr lang="en-US" sz="600" b="1" i="0" u="none" strike="noStrike" cap="none">
                <a:solidFill>
                  <a:srgbClr val="BFBFBF"/>
                </a:solidFill>
                <a:latin typeface="Arial"/>
                <a:ea typeface="Arial"/>
                <a:cs typeface="Arial"/>
                <a:sym typeface="Arial"/>
              </a:rPr>
              <a:t>RESEARCH POSTER PRESENTATION DESIGN © 2012</a:t>
            </a:r>
          </a:p>
          <a:p>
            <a:pPr marL="0" marR="0" lvl="0" indent="0" algn="l" rtl="0">
              <a:lnSpc>
                <a:spcPct val="65000"/>
              </a:lnSpc>
              <a:spcBef>
                <a:spcPts val="600"/>
              </a:spcBef>
              <a:spcAft>
                <a:spcPts val="0"/>
              </a:spcAft>
              <a:buSzPct val="25000"/>
              <a:buNone/>
            </a:pPr>
            <a:r>
              <a:rPr lang="en-US" sz="1200" b="1" i="0" u="none" strike="noStrike" cap="none">
                <a:solidFill>
                  <a:srgbClr val="BFBFBF"/>
                </a:solidFill>
                <a:latin typeface="Arial"/>
                <a:ea typeface="Arial"/>
                <a:cs typeface="Arial"/>
                <a:sym typeface="Arial"/>
              </a:rPr>
              <a:t>www.PosterPresentations.com</a:t>
            </a:r>
          </a:p>
        </p:txBody>
      </p:sp>
      <p:sp>
        <p:nvSpPr>
          <p:cNvPr id="13" name="Shape 13"/>
          <p:cNvSpPr/>
          <p:nvPr/>
        </p:nvSpPr>
        <p:spPr>
          <a:xfrm>
            <a:off x="-11702992" y="-19050"/>
            <a:ext cx="11306515" cy="32918400"/>
          </a:xfrm>
          <a:prstGeom prst="rect">
            <a:avLst/>
          </a:prstGeom>
          <a:solidFill>
            <a:srgbClr val="0C0C0C"/>
          </a:solidFill>
          <a:ln w="25400" cap="flat" cmpd="sng">
            <a:solidFill>
              <a:srgbClr val="5C982B"/>
            </a:solidFill>
            <a:prstDash val="solid"/>
            <a:round/>
            <a:headEnd type="none" w="med" len="med"/>
            <a:tailEnd type="none" w="med" len="med"/>
          </a:ln>
        </p:spPr>
        <p:txBody>
          <a:bodyPr lIns="208975" tIns="417975" rIns="208975" bIns="208975" anchor="t" anchorCtr="0">
            <a:noAutofit/>
          </a:bodyPr>
          <a:lstStyle/>
          <a:p>
            <a:pPr marL="0" marR="0" lvl="0" indent="0" algn="ctr" rtl="0">
              <a:spcBef>
                <a:spcPts val="0"/>
              </a:spcBef>
              <a:spcAft>
                <a:spcPts val="0"/>
              </a:spcAft>
              <a:buSzPct val="25000"/>
              <a:buNone/>
            </a:pPr>
            <a:r>
              <a:rPr lang="en-US" sz="5000" b="1" i="0" u="none" strike="noStrike" cap="none">
                <a:solidFill>
                  <a:schemeClr val="lt1"/>
                </a:solidFill>
                <a:latin typeface="Trebuchet MS"/>
                <a:ea typeface="Trebuchet MS"/>
                <a:cs typeface="Trebuchet MS"/>
                <a:sym typeface="Trebuchet MS"/>
              </a:rPr>
              <a:t>QUICK DESIGN GUIDE</a:t>
            </a:r>
          </a:p>
          <a:p>
            <a:pPr marL="0" marR="0" lvl="0" indent="0" algn="ctr" rtl="0">
              <a:spcBef>
                <a:spcPts val="0"/>
              </a:spcBef>
              <a:spcAft>
                <a:spcPts val="0"/>
              </a:spcAft>
              <a:buSzPct val="25000"/>
              <a:buNone/>
            </a:pPr>
            <a:r>
              <a:rPr lang="en-US" sz="4600" b="1" i="0" u="none" strike="noStrike" cap="none">
                <a:solidFill>
                  <a:srgbClr val="FFFF00"/>
                </a:solidFill>
                <a:latin typeface="Trebuchet MS"/>
                <a:ea typeface="Trebuchet MS"/>
                <a:cs typeface="Trebuchet MS"/>
                <a:sym typeface="Trebuchet MS"/>
              </a:rPr>
              <a:t>(--THIS SECTION DOES NOT PRINT--)</a:t>
            </a:r>
          </a:p>
          <a:p>
            <a:pPr marL="0" marR="0" lvl="0" indent="0" algn="ctr" rtl="0">
              <a:spcBef>
                <a:spcPts val="0"/>
              </a:spcBef>
              <a:spcAft>
                <a:spcPts val="0"/>
              </a:spcAft>
              <a:buNone/>
            </a:pPr>
            <a:endParaRPr sz="36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0" i="0" u="none" strike="noStrike" cap="none">
                <a:solidFill>
                  <a:schemeClr val="lt1"/>
                </a:solidFill>
                <a:latin typeface="Trebuchet MS"/>
                <a:ea typeface="Trebuchet MS"/>
                <a:cs typeface="Trebuchet MS"/>
                <a:sym typeface="Trebuchet MS"/>
              </a:rPr>
              <a:t>This PowerPoint 2007 template produces a 36”x56” professional  poster. It will save you valuable time placing titles, subtitles, text, and graphics. </a:t>
            </a: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0" i="0" u="none" strike="noStrike" cap="none">
                <a:solidFill>
                  <a:schemeClr val="lt1"/>
                </a:solidFill>
                <a:latin typeface="Trebuchet MS"/>
                <a:ea typeface="Trebuchet MS"/>
                <a:cs typeface="Trebuchet MS"/>
                <a:sym typeface="Trebuchet MS"/>
              </a:rPr>
              <a:t>Use it to create your presentation. Then send it to </a:t>
            </a:r>
            <a:r>
              <a:rPr lang="en-US" sz="3600" b="1" i="0" u="none" strike="noStrike" cap="none">
                <a:solidFill>
                  <a:schemeClr val="lt1"/>
                </a:solidFill>
                <a:latin typeface="Trebuchet MS"/>
                <a:ea typeface="Trebuchet MS"/>
                <a:cs typeface="Trebuchet MS"/>
                <a:sym typeface="Trebuchet MS"/>
              </a:rPr>
              <a:t>PosterPresentations.com</a:t>
            </a:r>
            <a:r>
              <a:rPr lang="en-US" sz="3600" b="0" i="0" u="none" strike="noStrike" cap="none">
                <a:solidFill>
                  <a:schemeClr val="lt1"/>
                </a:solidFill>
                <a:latin typeface="Trebuchet MS"/>
                <a:ea typeface="Trebuchet MS"/>
                <a:cs typeface="Trebuchet MS"/>
                <a:sym typeface="Trebuchet MS"/>
              </a:rPr>
              <a:t> for premium quality, same day affordable printing.</a:t>
            </a:r>
            <a:br>
              <a:rPr lang="en-US" sz="3600" b="0" i="0" u="none" strike="noStrike" cap="none">
                <a:solidFill>
                  <a:schemeClr val="lt1"/>
                </a:solidFill>
                <a:latin typeface="Trebuchet MS"/>
                <a:ea typeface="Trebuchet MS"/>
                <a:cs typeface="Trebuchet MS"/>
                <a:sym typeface="Trebuchet MS"/>
              </a:rPr>
            </a:br>
            <a:endParaRPr lang="en-US"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0" i="0" u="none" strike="noStrike" cap="none">
                <a:solidFill>
                  <a:schemeClr val="lt1"/>
                </a:solidFill>
                <a:latin typeface="Trebuchet MS"/>
                <a:ea typeface="Trebuchet MS"/>
                <a:cs typeface="Trebuchet MS"/>
                <a:sym typeface="Trebuchet MS"/>
              </a:rPr>
              <a:t>We provide a series of </a:t>
            </a:r>
            <a:r>
              <a:rPr lang="en-US" sz="3600" b="1" i="0" u="none" strike="noStrike" cap="none">
                <a:solidFill>
                  <a:schemeClr val="lt1"/>
                </a:solidFill>
                <a:latin typeface="Trebuchet MS"/>
                <a:ea typeface="Trebuchet MS"/>
                <a:cs typeface="Trebuchet MS"/>
                <a:sym typeface="Trebuchet MS"/>
              </a:rPr>
              <a:t>online tutorials</a:t>
            </a:r>
            <a:r>
              <a:rPr lang="en-US" sz="3600" b="0" i="0" u="none" strike="noStrike" cap="none">
                <a:solidFill>
                  <a:schemeClr val="lt1"/>
                </a:solidFill>
                <a:latin typeface="Trebuchet MS"/>
                <a:ea typeface="Trebuchet MS"/>
                <a:cs typeface="Trebuchet MS"/>
                <a:sym typeface="Trebuchet MS"/>
              </a:rPr>
              <a:t> that will guide you through the poster design process and answer your poster production questions. </a:t>
            </a: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0" i="0" u="none" strike="noStrike" cap="none">
                <a:solidFill>
                  <a:schemeClr val="lt1"/>
                </a:solidFill>
                <a:latin typeface="Trebuchet MS"/>
                <a:ea typeface="Trebuchet MS"/>
                <a:cs typeface="Trebuchet MS"/>
                <a:sym typeface="Trebuchet MS"/>
              </a:rPr>
              <a:t>View our online tutorials at:</a:t>
            </a:r>
            <a:br>
              <a:rPr lang="en-US" sz="3600" b="0" i="0" u="none" strike="noStrike" cap="none">
                <a:solidFill>
                  <a:schemeClr val="lt1"/>
                </a:solidFill>
                <a:latin typeface="Trebuchet MS"/>
                <a:ea typeface="Trebuchet MS"/>
                <a:cs typeface="Trebuchet MS"/>
                <a:sym typeface="Trebuchet MS"/>
              </a:rPr>
            </a:br>
            <a:r>
              <a:rPr lang="en-US" sz="3600" b="0" i="0" u="none" strike="noStrike" cap="none">
                <a:solidFill>
                  <a:srgbClr val="FFFF00"/>
                </a:solidFill>
                <a:latin typeface="Trebuchet MS"/>
                <a:ea typeface="Trebuchet MS"/>
                <a:cs typeface="Trebuchet MS"/>
                <a:sym typeface="Trebuchet MS"/>
              </a:rPr>
              <a:t> http://bit.ly/Poster_creation_help </a:t>
            </a:r>
            <a:r>
              <a:rPr lang="en-US" sz="3600" b="0" i="0" u="none" strike="noStrike" cap="none">
                <a:solidFill>
                  <a:schemeClr val="lt1"/>
                </a:solidFill>
                <a:latin typeface="Trebuchet MS"/>
                <a:ea typeface="Trebuchet MS"/>
                <a:cs typeface="Trebuchet MS"/>
                <a:sym typeface="Trebuchet MS"/>
              </a:rPr>
              <a:t/>
            </a:r>
            <a:br>
              <a:rPr lang="en-US" sz="3600" b="0" i="0" u="none" strike="noStrike" cap="none">
                <a:solidFill>
                  <a:schemeClr val="lt1"/>
                </a:solidFill>
                <a:latin typeface="Trebuchet MS"/>
                <a:ea typeface="Trebuchet MS"/>
                <a:cs typeface="Trebuchet MS"/>
                <a:sym typeface="Trebuchet MS"/>
              </a:rPr>
            </a:br>
            <a:r>
              <a:rPr lang="en-US" sz="3600" b="0" i="0" u="none" strike="noStrike" cap="none">
                <a:solidFill>
                  <a:schemeClr val="lt1"/>
                </a:solidFill>
                <a:latin typeface="Trebuchet MS"/>
                <a:ea typeface="Trebuchet MS"/>
                <a:cs typeface="Trebuchet MS"/>
                <a:sym typeface="Trebuchet MS"/>
              </a:rPr>
              <a:t>(copy and paste the link into your web browser).</a:t>
            </a: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0" i="0" u="none" strike="noStrike" cap="none">
                <a:solidFill>
                  <a:schemeClr val="lt1"/>
                </a:solidFill>
                <a:latin typeface="Trebuchet MS"/>
                <a:ea typeface="Trebuchet MS"/>
                <a:cs typeface="Trebuchet MS"/>
                <a:sym typeface="Trebuchet MS"/>
              </a:rPr>
              <a:t>For assistance and to order your printed poster call </a:t>
            </a:r>
            <a:r>
              <a:rPr lang="en-US" sz="3600" b="1" i="0" u="none" strike="noStrike" cap="none">
                <a:solidFill>
                  <a:srgbClr val="FFFF00"/>
                </a:solidFill>
                <a:latin typeface="Trebuchet MS"/>
                <a:ea typeface="Trebuchet MS"/>
                <a:cs typeface="Trebuchet MS"/>
                <a:sym typeface="Trebuchet MS"/>
              </a:rPr>
              <a:t>PosterPresentations.com</a:t>
            </a:r>
            <a:r>
              <a:rPr lang="en-US" sz="3600" b="0" i="0" u="none" strike="noStrike" cap="none">
                <a:solidFill>
                  <a:srgbClr val="FFFF00"/>
                </a:solidFill>
                <a:latin typeface="Trebuchet MS"/>
                <a:ea typeface="Trebuchet MS"/>
                <a:cs typeface="Trebuchet MS"/>
                <a:sym typeface="Trebuchet MS"/>
              </a:rPr>
              <a:t> </a:t>
            </a:r>
            <a:r>
              <a:rPr lang="en-US" sz="3600" b="0" i="0" u="none" strike="noStrike" cap="none">
                <a:solidFill>
                  <a:schemeClr val="lt1"/>
                </a:solidFill>
                <a:latin typeface="Trebuchet MS"/>
                <a:ea typeface="Trebuchet MS"/>
                <a:cs typeface="Trebuchet MS"/>
                <a:sym typeface="Trebuchet MS"/>
              </a:rPr>
              <a:t>at </a:t>
            </a:r>
            <a:r>
              <a:rPr lang="en-US" sz="4600" b="1" i="0" u="none" strike="noStrike" cap="none">
                <a:solidFill>
                  <a:srgbClr val="FFFF00"/>
                </a:solidFill>
                <a:latin typeface="Trebuchet MS"/>
                <a:ea typeface="Trebuchet MS"/>
                <a:cs typeface="Trebuchet MS"/>
                <a:sym typeface="Trebuchet MS"/>
              </a:rPr>
              <a:t>1.866.649.3004</a:t>
            </a:r>
          </a:p>
          <a:p>
            <a:pPr marL="0" marR="0" lvl="0" indent="0" algn="l" rtl="0">
              <a:spcBef>
                <a:spcPts val="0"/>
              </a:spcBef>
              <a:spcAft>
                <a:spcPts val="0"/>
              </a:spcAft>
              <a:buNone/>
            </a:pPr>
            <a:endParaRPr sz="4600" b="1" i="0" u="none" strike="noStrike" cap="none">
              <a:solidFill>
                <a:srgbClr val="FFFF00"/>
              </a:solidFill>
              <a:latin typeface="Trebuchet MS"/>
              <a:ea typeface="Trebuchet MS"/>
              <a:cs typeface="Trebuchet MS"/>
              <a:sym typeface="Trebuchet MS"/>
            </a:endParaRPr>
          </a:p>
          <a:p>
            <a:pPr marL="0" marR="0" lvl="0" indent="0" algn="l" rtl="0">
              <a:spcBef>
                <a:spcPts val="0"/>
              </a:spcBef>
              <a:spcAft>
                <a:spcPts val="0"/>
              </a:spcAft>
              <a:buNone/>
            </a:pPr>
            <a:endParaRPr sz="4600" b="1" i="0" u="none" strike="noStrike" cap="none">
              <a:solidFill>
                <a:srgbClr val="FFFF00"/>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5000" b="1" i="0" u="none" strike="noStrike" cap="none">
                <a:solidFill>
                  <a:schemeClr val="lt1"/>
                </a:solidFill>
                <a:latin typeface="Trebuchet MS"/>
                <a:ea typeface="Trebuchet MS"/>
                <a:cs typeface="Trebuchet MS"/>
                <a:sym typeface="Trebuchet MS"/>
              </a:rPr>
              <a:t>Object Placeholders</a:t>
            </a:r>
          </a:p>
          <a:p>
            <a:pPr marL="0" marR="0" lvl="0" indent="0" algn="ctr" rtl="0">
              <a:spcBef>
                <a:spcPts val="0"/>
              </a:spcBef>
              <a:spcAft>
                <a:spcPts val="0"/>
              </a:spcAft>
              <a:buNone/>
            </a:pPr>
            <a:endParaRPr sz="50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0" i="0" u="none" strike="noStrike" cap="none">
                <a:solidFill>
                  <a:schemeClr val="lt1"/>
                </a:solidFill>
                <a:latin typeface="Trebuchet MS"/>
                <a:ea typeface="Trebuchet MS"/>
                <a:cs typeface="Trebuchet MS"/>
                <a:sym typeface="Trebuchet MS"/>
              </a:rPr>
              <a:t>Use the placeholders provided below to add new elements to your poster: Drag a placeholder onto the poster area, size it, and click it to edit.</a:t>
            </a: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i="0" u="none" strike="noStrike" cap="none">
                <a:solidFill>
                  <a:srgbClr val="FFFF00"/>
                </a:solidFill>
                <a:latin typeface="Trebuchet MS"/>
                <a:ea typeface="Trebuchet MS"/>
                <a:cs typeface="Trebuchet MS"/>
                <a:sym typeface="Trebuchet MS"/>
              </a:rPr>
              <a:t>Section Header placeholder</a:t>
            </a:r>
          </a:p>
          <a:p>
            <a:pPr marL="0" marR="0" lvl="0" indent="0" algn="l" rtl="0">
              <a:spcBef>
                <a:spcPts val="0"/>
              </a:spcBef>
              <a:spcAft>
                <a:spcPts val="0"/>
              </a:spcAft>
              <a:buSzPct val="25000"/>
              <a:buNone/>
            </a:pPr>
            <a:r>
              <a:rPr lang="en-US" sz="3600" b="0" i="0" u="none" strike="noStrike" cap="none">
                <a:solidFill>
                  <a:schemeClr val="lt1"/>
                </a:solidFill>
                <a:latin typeface="Trebuchet MS"/>
                <a:ea typeface="Trebuchet MS"/>
                <a:cs typeface="Trebuchet MS"/>
                <a:sym typeface="Trebuchet MS"/>
              </a:rPr>
              <a:t>Use section headers to separate topics or concepts within your presentation. </a:t>
            </a: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1" i="0" u="none" strike="noStrike" cap="none">
              <a:solidFill>
                <a:srgbClr val="FFFF00"/>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i="0" u="none" strike="noStrike" cap="none">
                <a:solidFill>
                  <a:srgbClr val="FFFF00"/>
                </a:solidFill>
                <a:latin typeface="Trebuchet MS"/>
                <a:ea typeface="Trebuchet MS"/>
                <a:cs typeface="Trebuchet MS"/>
                <a:sym typeface="Trebuchet MS"/>
              </a:rPr>
              <a:t>Text placeholder</a:t>
            </a:r>
          </a:p>
          <a:p>
            <a:pPr marL="0" marR="0" lvl="0" indent="0" algn="l" rtl="0">
              <a:spcBef>
                <a:spcPts val="0"/>
              </a:spcBef>
              <a:spcAft>
                <a:spcPts val="0"/>
              </a:spcAft>
              <a:buSzPct val="25000"/>
              <a:buNone/>
            </a:pPr>
            <a:r>
              <a:rPr lang="en-US" sz="3600" b="0" i="0" u="none" strike="noStrike" cap="none">
                <a:solidFill>
                  <a:schemeClr val="lt1"/>
                </a:solidFill>
                <a:latin typeface="Trebuchet MS"/>
                <a:ea typeface="Trebuchet MS"/>
                <a:cs typeface="Trebuchet MS"/>
                <a:sym typeface="Trebuchet MS"/>
              </a:rPr>
              <a:t>Move this preformatted text placeholder to the poster to add a new body of text.</a:t>
            </a: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i="0" u="none" strike="noStrike" cap="none">
                <a:solidFill>
                  <a:srgbClr val="FFFF00"/>
                </a:solidFill>
                <a:latin typeface="Trebuchet MS"/>
                <a:ea typeface="Trebuchet MS"/>
                <a:cs typeface="Trebuchet MS"/>
                <a:sym typeface="Trebuchet MS"/>
              </a:rPr>
              <a:t>Picture placeholder</a:t>
            </a:r>
          </a:p>
          <a:p>
            <a:pPr marL="0" marR="0" lvl="0" indent="0" algn="l" rtl="0">
              <a:spcBef>
                <a:spcPts val="0"/>
              </a:spcBef>
              <a:spcAft>
                <a:spcPts val="0"/>
              </a:spcAft>
              <a:buSzPct val="25000"/>
              <a:buNone/>
            </a:pPr>
            <a:r>
              <a:rPr lang="en-US" sz="3600" b="0" i="0" u="none" strike="noStrike" cap="none">
                <a:solidFill>
                  <a:schemeClr val="lt1"/>
                </a:solidFill>
                <a:latin typeface="Trebuchet MS"/>
                <a:ea typeface="Trebuchet MS"/>
                <a:cs typeface="Trebuchet MS"/>
                <a:sym typeface="Trebuchet MS"/>
              </a:rPr>
              <a:t>Move this graphic placeholder onto your poster, size it first, and then click it to add a picture to the poster.</a:t>
            </a: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36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1" i="0" u="none" strike="noStrike" cap="none">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5000" b="1" i="0" u="none" strike="noStrike" cap="none">
              <a:solidFill>
                <a:schemeClr val="lt1"/>
              </a:solidFill>
              <a:latin typeface="Trebuchet MS"/>
              <a:ea typeface="Trebuchet MS"/>
              <a:cs typeface="Trebuchet MS"/>
              <a:sym typeface="Trebuchet MS"/>
            </a:endParaRPr>
          </a:p>
        </p:txBody>
      </p:sp>
      <p:sp>
        <p:nvSpPr>
          <p:cNvPr id="14" name="Shape 14"/>
          <p:cNvSpPr/>
          <p:nvPr/>
        </p:nvSpPr>
        <p:spPr>
          <a:xfrm>
            <a:off x="49749587" y="0"/>
            <a:ext cx="11306515" cy="32918400"/>
          </a:xfrm>
          <a:prstGeom prst="rect">
            <a:avLst/>
          </a:prstGeom>
          <a:solidFill>
            <a:srgbClr val="0C0C0C"/>
          </a:solidFill>
          <a:ln w="25400" cap="flat" cmpd="sng">
            <a:solidFill>
              <a:srgbClr val="5C982B"/>
            </a:solidFill>
            <a:prstDash val="solid"/>
            <a:round/>
            <a:headEnd type="none" w="med" len="med"/>
            <a:tailEnd type="none" w="med" len="med"/>
          </a:ln>
        </p:spPr>
        <p:txBody>
          <a:bodyPr lIns="208975" tIns="417975" rIns="208975" bIns="208975" anchor="t" anchorCtr="0">
            <a:noAutofit/>
          </a:bodyPr>
          <a:lstStyle/>
          <a:p>
            <a:pPr marL="0" marR="0" lvl="0" indent="0" algn="ctr" rtl="0">
              <a:lnSpc>
                <a:spcPct val="100000"/>
              </a:lnSpc>
              <a:spcBef>
                <a:spcPts val="0"/>
              </a:spcBef>
              <a:spcAft>
                <a:spcPts val="0"/>
              </a:spcAft>
              <a:buSzPct val="25000"/>
              <a:buNone/>
            </a:pPr>
            <a:r>
              <a:rPr lang="en-US" sz="4800" b="1" i="0" u="none" strike="noStrike" cap="none">
                <a:solidFill>
                  <a:schemeClr val="lt1"/>
                </a:solidFill>
                <a:latin typeface="Trebuchet MS"/>
                <a:ea typeface="Trebuchet MS"/>
                <a:cs typeface="Trebuchet MS"/>
                <a:sym typeface="Trebuchet MS"/>
              </a:rPr>
              <a:t>QUICK TIPS</a:t>
            </a:r>
          </a:p>
          <a:p>
            <a:pPr marL="0" marR="0" lvl="0" indent="0" algn="ctr" rtl="0">
              <a:lnSpc>
                <a:spcPct val="100000"/>
              </a:lnSpc>
              <a:spcBef>
                <a:spcPts val="0"/>
              </a:spcBef>
              <a:spcAft>
                <a:spcPts val="0"/>
              </a:spcAft>
              <a:buSzPct val="25000"/>
              <a:buNone/>
            </a:pPr>
            <a:r>
              <a:rPr lang="en-US" sz="4800" b="1" i="0" u="none" strike="noStrike" cap="none">
                <a:solidFill>
                  <a:srgbClr val="FFFF00"/>
                </a:solidFill>
                <a:latin typeface="Trebuchet MS"/>
                <a:ea typeface="Trebuchet MS"/>
                <a:cs typeface="Trebuchet MS"/>
                <a:sym typeface="Trebuchet MS"/>
              </a:rPr>
              <a:t>(--THIS SECTION DOES NOT PRINT--)</a:t>
            </a:r>
          </a:p>
          <a:p>
            <a:pPr marL="0" marR="0" lvl="0" indent="0" algn="l" rtl="0">
              <a:lnSpc>
                <a:spcPct val="116666"/>
              </a:lnSpc>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lang="en-US" sz="3600" b="0" i="0" u="none" strike="noStrike" cap="none">
                <a:solidFill>
                  <a:srgbClr val="FFFFFF"/>
                </a:solidFill>
                <a:latin typeface="Trebuchet MS"/>
                <a:ea typeface="Trebuchet MS"/>
                <a:cs typeface="Trebuchet MS"/>
                <a:sym typeface="Trebuchet MS"/>
              </a:rPr>
            </a:br>
            <a:r>
              <a:rPr lang="en-US" sz="3600" b="0" i="0" u="none" strike="noStrike" cap="none">
                <a:solidFill>
                  <a:srgbClr val="FFFFFF"/>
                </a:solidFill>
                <a:latin typeface="Trebuchet MS"/>
                <a:ea typeface="Trebuchet MS"/>
                <a:cs typeface="Trebuchet MS"/>
                <a:sym typeface="Trebuchet MS"/>
              </a:rPr>
              <a:t>If you are using an older version of PowerPoint some template features may not work properly.</a:t>
            </a:r>
          </a:p>
          <a:p>
            <a:pPr marL="0" marR="0" lvl="0" indent="0" algn="l" rtl="0">
              <a:lnSpc>
                <a:spcPct val="87500"/>
              </a:lnSpc>
              <a:spcBef>
                <a:spcPts val="0"/>
              </a:spcBef>
              <a:spcAft>
                <a:spcPts val="0"/>
              </a:spcAft>
              <a:buNone/>
            </a:pPr>
            <a:endParaRPr sz="4800" b="1" i="0" u="none" strike="noStrike" cap="none">
              <a:solidFill>
                <a:srgbClr val="FFFF00"/>
              </a:solidFill>
              <a:latin typeface="Trebuchet MS"/>
              <a:ea typeface="Trebuchet MS"/>
              <a:cs typeface="Trebuchet MS"/>
              <a:sym typeface="Trebuchet MS"/>
            </a:endParaRPr>
          </a:p>
          <a:p>
            <a:pPr marL="0" marR="0" lvl="0" indent="0" algn="ctr" rtl="0">
              <a:lnSpc>
                <a:spcPct val="87500"/>
              </a:lnSpc>
              <a:spcBef>
                <a:spcPts val="0"/>
              </a:spcBef>
              <a:spcAft>
                <a:spcPts val="0"/>
              </a:spcAft>
              <a:buSzPct val="25000"/>
              <a:buNone/>
            </a:pPr>
            <a:r>
              <a:rPr lang="en-US" sz="4800" b="1" i="0" u="none" strike="noStrike" cap="none">
                <a:solidFill>
                  <a:schemeClr val="lt1"/>
                </a:solidFill>
                <a:latin typeface="Trebuchet MS"/>
                <a:ea typeface="Trebuchet MS"/>
                <a:cs typeface="Trebuchet MS"/>
                <a:sym typeface="Trebuchet MS"/>
              </a:rPr>
              <a:t>Using the template</a:t>
            </a:r>
          </a:p>
          <a:p>
            <a:pPr marL="0" marR="0" lvl="0" indent="0" algn="l" rtl="0">
              <a:lnSpc>
                <a:spcPct val="116666"/>
              </a:lnSpc>
              <a:spcBef>
                <a:spcPts val="0"/>
              </a:spcBef>
              <a:spcAft>
                <a:spcPts val="0"/>
              </a:spcAft>
              <a:buSzPct val="25000"/>
              <a:buNone/>
            </a:pPr>
            <a:r>
              <a:rPr lang="en-US" sz="3600" b="1" i="0" u="none" strike="noStrike" cap="none">
                <a:solidFill>
                  <a:srgbClr val="FFFF00"/>
                </a:solidFill>
                <a:latin typeface="Trebuchet MS"/>
                <a:ea typeface="Trebuchet MS"/>
                <a:cs typeface="Trebuchet MS"/>
                <a:sym typeface="Trebuchet MS"/>
              </a:rPr>
              <a:t>Verifying the quality of your graphics</a:t>
            </a:r>
          </a:p>
          <a:p>
            <a:pPr marL="0" marR="0" lvl="0" indent="0" algn="l" rtl="0">
              <a:lnSpc>
                <a:spcPct val="116666"/>
              </a:lnSpc>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600" b="0" i="0" u="none" strike="noStrike" cap="none">
                <a:solidFill>
                  <a:srgbClr val="FFFFFF"/>
                </a:solidFill>
                <a:latin typeface="Trebuchet MS"/>
                <a:ea typeface="Trebuchet MS"/>
                <a:cs typeface="Trebuchet MS"/>
                <a:sym typeface="Trebuchet MS"/>
              </a:rPr>
            </a:br>
            <a:endParaRPr lang="en-US" sz="3600" b="0" i="0" u="none" strike="noStrike" cap="none">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SzPct val="25000"/>
              <a:buNone/>
            </a:pPr>
            <a:r>
              <a:rPr lang="en-US" sz="3600" b="1" i="0" u="none" strike="noStrike" cap="none">
                <a:solidFill>
                  <a:srgbClr val="FFFF00"/>
                </a:solidFill>
                <a:latin typeface="Trebuchet MS"/>
                <a:ea typeface="Trebuchet MS"/>
                <a:cs typeface="Trebuchet MS"/>
                <a:sym typeface="Trebuchet MS"/>
              </a:rPr>
              <a:t>Using the placeholders</a:t>
            </a:r>
          </a:p>
          <a:p>
            <a:pPr marL="0" marR="0" lvl="0" indent="0" algn="l" rtl="0">
              <a:lnSpc>
                <a:spcPct val="116666"/>
              </a:lnSpc>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3600" b="0" i="0" u="sng" strike="noStrike" cap="none">
                <a:solidFill>
                  <a:srgbClr val="FFFFFF"/>
                </a:solidFill>
                <a:latin typeface="Trebuchet MS"/>
                <a:ea typeface="Trebuchet MS"/>
                <a:cs typeface="Trebuchet MS"/>
                <a:sym typeface="Trebuchet MS"/>
              </a:rPr>
              <a:t>once</a:t>
            </a:r>
            <a:r>
              <a:rPr lang="en-US" sz="3600" b="0" i="0" u="none" strike="noStrike" cap="none">
                <a:solidFill>
                  <a:srgbClr val="FFFFFF"/>
                </a:solidFill>
                <a:latin typeface="Trebuchet MS"/>
                <a:ea typeface="Trebuchet MS"/>
                <a:cs typeface="Trebuchet MS"/>
                <a:sym typeface="Trebuchet MS"/>
              </a:rPr>
              <a:t> (to select it), place your cursor on its frame and your cursor will change to this symbol:         Then, click </a:t>
            </a:r>
            <a:r>
              <a:rPr lang="en-US" sz="3600" b="0" i="0" u="sng" strike="noStrike" cap="none">
                <a:solidFill>
                  <a:srgbClr val="FFFFFF"/>
                </a:solidFill>
                <a:latin typeface="Trebuchet MS"/>
                <a:ea typeface="Trebuchet MS"/>
                <a:cs typeface="Trebuchet MS"/>
                <a:sym typeface="Trebuchet MS"/>
              </a:rPr>
              <a:t>once</a:t>
            </a:r>
            <a:r>
              <a:rPr lang="en-US" sz="3600" b="0" i="0" u="none" strike="noStrike" cap="none">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pPr marL="0" marR="0" lvl="0" indent="0" algn="l" rtl="0">
              <a:lnSpc>
                <a:spcPct val="116666"/>
              </a:lnSpc>
              <a:spcBef>
                <a:spcPts val="0"/>
              </a:spcBef>
              <a:spcAft>
                <a:spcPts val="0"/>
              </a:spcAft>
              <a:buNone/>
            </a:pPr>
            <a:endParaRPr sz="3600" b="1" i="0" u="none" strike="noStrike" cap="none">
              <a:solidFill>
                <a:srgbClr val="FFFF00"/>
              </a:solidFill>
              <a:latin typeface="Trebuchet MS"/>
              <a:ea typeface="Trebuchet MS"/>
              <a:cs typeface="Trebuchet MS"/>
              <a:sym typeface="Trebuchet MS"/>
            </a:endParaRPr>
          </a:p>
          <a:p>
            <a:pPr marL="0" marR="0" lvl="0" indent="0" algn="l" rtl="0">
              <a:lnSpc>
                <a:spcPct val="116666"/>
              </a:lnSpc>
              <a:spcBef>
                <a:spcPts val="0"/>
              </a:spcBef>
              <a:spcAft>
                <a:spcPts val="0"/>
              </a:spcAft>
              <a:buSzPct val="25000"/>
              <a:buNone/>
            </a:pPr>
            <a:r>
              <a:rPr lang="en-US" sz="3600" b="1" i="0" u="none" strike="noStrike" cap="none">
                <a:solidFill>
                  <a:srgbClr val="FFFF00"/>
                </a:solidFill>
                <a:latin typeface="Trebuchet MS"/>
                <a:ea typeface="Trebuchet MS"/>
                <a:cs typeface="Trebuchet MS"/>
                <a:sym typeface="Trebuchet MS"/>
              </a:rPr>
              <a:t>Modifying the layout</a:t>
            </a:r>
          </a:p>
          <a:p>
            <a:pPr marL="0" marR="0" lvl="0" indent="0" algn="l" rtl="0">
              <a:lnSpc>
                <a:spcPct val="116666"/>
              </a:lnSpc>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This template has four</a:t>
            </a:r>
          </a:p>
          <a:p>
            <a:pPr marL="0" marR="0" lvl="0" indent="0" algn="l" rtl="0">
              <a:lnSpc>
                <a:spcPct val="116666"/>
              </a:lnSpc>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different column layouts. </a:t>
            </a:r>
          </a:p>
          <a:p>
            <a:pPr marL="0" marR="0" lvl="0" indent="0" algn="l" rtl="0">
              <a:lnSpc>
                <a:spcPct val="116666"/>
              </a:lnSpc>
              <a:spcBef>
                <a:spcPts val="0"/>
              </a:spcBef>
              <a:spcAft>
                <a:spcPts val="0"/>
              </a:spcAft>
              <a:buSzPct val="25000"/>
              <a:buNone/>
            </a:pPr>
            <a:r>
              <a:rPr lang="en-US" sz="3600" b="0" i="0" u="sng" strike="noStrike" cap="none">
                <a:solidFill>
                  <a:srgbClr val="FFFFFF"/>
                </a:solidFill>
                <a:latin typeface="Trebuchet MS"/>
                <a:ea typeface="Trebuchet MS"/>
                <a:cs typeface="Trebuchet MS"/>
                <a:sym typeface="Trebuchet MS"/>
              </a:rPr>
              <a:t>Right-click</a:t>
            </a:r>
            <a:r>
              <a:rPr lang="en-US" sz="3600" b="0" i="0" u="none" strike="noStrike" cap="none">
                <a:solidFill>
                  <a:srgbClr val="FFFFFF"/>
                </a:solidFill>
                <a:latin typeface="Trebuchet MS"/>
                <a:ea typeface="Trebuchet MS"/>
                <a:cs typeface="Trebuchet MS"/>
                <a:sym typeface="Trebuchet MS"/>
              </a:rPr>
              <a:t> your mouse</a:t>
            </a:r>
          </a:p>
          <a:p>
            <a:pPr marL="0" marR="0" lvl="0" indent="0" algn="l" rtl="0">
              <a:lnSpc>
                <a:spcPct val="116666"/>
              </a:lnSpc>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on the background and </a:t>
            </a:r>
          </a:p>
          <a:p>
            <a:pPr marL="0" marR="0" lvl="0" indent="0" algn="l" rtl="0">
              <a:lnSpc>
                <a:spcPct val="116666"/>
              </a:lnSpc>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click on “Layout” to see </a:t>
            </a:r>
          </a:p>
          <a:p>
            <a:pPr marL="0" marR="0" lvl="0" indent="0" algn="l" rtl="0">
              <a:lnSpc>
                <a:spcPct val="116666"/>
              </a:lnSpc>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the layout options.</a:t>
            </a:r>
          </a:p>
          <a:p>
            <a:pPr marL="0" marR="0" lvl="0" indent="0" algn="l" rtl="0">
              <a:lnSpc>
                <a:spcPct val="116666"/>
              </a:lnSpc>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The columns in the provided layouts are fixed and cannot be moved but advanced users can modify any layout by going to VIEW and then SLIDE MASTER.</a:t>
            </a:r>
          </a:p>
          <a:p>
            <a:pPr marL="0" marR="0" lvl="0" indent="0" algn="l" rtl="0">
              <a:lnSpc>
                <a:spcPct val="116666"/>
              </a:lnSpc>
              <a:spcBef>
                <a:spcPts val="0"/>
              </a:spcBef>
              <a:spcAft>
                <a:spcPts val="0"/>
              </a:spcAft>
              <a:buNone/>
            </a:pPr>
            <a:endParaRPr sz="3600" b="0" i="0" u="none" strike="noStrike" cap="none">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SzPct val="25000"/>
              <a:buNone/>
            </a:pPr>
            <a:r>
              <a:rPr lang="en-US" sz="3600" b="1" i="0" u="none" strike="noStrike" cap="none">
                <a:solidFill>
                  <a:srgbClr val="FFFF00"/>
                </a:solidFill>
                <a:latin typeface="Trebuchet MS"/>
                <a:ea typeface="Trebuchet MS"/>
                <a:cs typeface="Trebuchet MS"/>
                <a:sym typeface="Trebuchet MS"/>
              </a:rPr>
              <a:t>Importing text and graphics from external sources</a:t>
            </a:r>
          </a:p>
          <a:p>
            <a:pPr marL="0" marR="0" lvl="0" indent="0" algn="l" rtl="0">
              <a:lnSpc>
                <a:spcPct val="116666"/>
              </a:lnSpc>
              <a:spcBef>
                <a:spcPts val="0"/>
              </a:spcBef>
              <a:spcAft>
                <a:spcPts val="0"/>
              </a:spcAft>
              <a:buSzPct val="25000"/>
              <a:buNone/>
            </a:pPr>
            <a:r>
              <a:rPr lang="en-US" sz="3600" b="1" i="0" u="sng" strike="noStrike" cap="none">
                <a:solidFill>
                  <a:srgbClr val="FFFFFF"/>
                </a:solidFill>
                <a:latin typeface="Trebuchet MS"/>
                <a:ea typeface="Trebuchet MS"/>
                <a:cs typeface="Trebuchet MS"/>
                <a:sym typeface="Trebuchet MS"/>
              </a:rPr>
              <a:t>TEXT: </a:t>
            </a:r>
            <a:r>
              <a:rPr lang="en-US" sz="3600" b="0" i="0" u="none" strike="noStrike" cap="none">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16666"/>
              </a:lnSpc>
              <a:spcBef>
                <a:spcPts val="0"/>
              </a:spcBef>
              <a:spcAft>
                <a:spcPts val="0"/>
              </a:spcAft>
              <a:buSzPct val="25000"/>
              <a:buNone/>
            </a:pPr>
            <a:r>
              <a:rPr lang="en-US" sz="3600" b="1" i="0" u="sng" strike="noStrike" cap="none">
                <a:solidFill>
                  <a:srgbClr val="FFFFFF"/>
                </a:solidFill>
                <a:latin typeface="Trebuchet MS"/>
                <a:ea typeface="Trebuchet MS"/>
                <a:cs typeface="Trebuchet MS"/>
                <a:sym typeface="Trebuchet MS"/>
              </a:rPr>
              <a:t>PHOTOS: </a:t>
            </a:r>
            <a:r>
              <a:rPr lang="en-US" sz="3600" b="0" i="0" u="none" strike="noStrike" cap="none">
                <a:solidFill>
                  <a:srgbClr val="FFFFFF"/>
                </a:solidFill>
                <a:latin typeface="Trebuchet MS"/>
                <a:ea typeface="Trebuchet MS"/>
                <a:cs typeface="Trebuchet MS"/>
                <a:sym typeface="Trebuchet MS"/>
              </a:rPr>
              <a:t>Drag in a picture placeholder, size it </a:t>
            </a:r>
            <a:r>
              <a:rPr lang="en-US" sz="3600" b="0" i="0" u="sng" strike="noStrike" cap="none">
                <a:solidFill>
                  <a:srgbClr val="FFFFFF"/>
                </a:solidFill>
                <a:latin typeface="Trebuchet MS"/>
                <a:ea typeface="Trebuchet MS"/>
                <a:cs typeface="Trebuchet MS"/>
                <a:sym typeface="Trebuchet MS"/>
              </a:rPr>
              <a:t>first</a:t>
            </a:r>
            <a:r>
              <a:rPr lang="en-US" sz="3600" b="0" i="0" u="none" strike="noStrike" cap="none">
                <a:solidFill>
                  <a:srgbClr val="FFFFFF"/>
                </a:solidFill>
                <a:latin typeface="Trebuchet MS"/>
                <a:ea typeface="Trebuchet MS"/>
                <a:cs typeface="Trebuchet MS"/>
                <a:sym typeface="Trebuchet MS"/>
              </a:rPr>
              <a:t>, click in it and insert a photo from the menu.</a:t>
            </a:r>
          </a:p>
          <a:p>
            <a:pPr marL="0" marR="0" lvl="0" indent="0" algn="l" rtl="0">
              <a:lnSpc>
                <a:spcPct val="116666"/>
              </a:lnSpc>
              <a:spcBef>
                <a:spcPts val="0"/>
              </a:spcBef>
              <a:spcAft>
                <a:spcPts val="0"/>
              </a:spcAft>
              <a:buSzPct val="25000"/>
              <a:buNone/>
            </a:pPr>
            <a:r>
              <a:rPr lang="en-US" sz="3600" b="1" i="0" u="sng" strike="noStrike" cap="none">
                <a:solidFill>
                  <a:srgbClr val="FFFFFF"/>
                </a:solidFill>
                <a:latin typeface="Trebuchet MS"/>
                <a:ea typeface="Trebuchet MS"/>
                <a:cs typeface="Trebuchet MS"/>
                <a:sym typeface="Trebuchet MS"/>
              </a:rPr>
              <a:t>TABLES: </a:t>
            </a:r>
            <a:r>
              <a:rPr lang="en-US" sz="3600" b="0" i="0" u="none" strike="noStrike" cap="none">
                <a:solidFill>
                  <a:srgbClr val="FFFFFF"/>
                </a:solidFill>
                <a:latin typeface="Trebuchet MS"/>
                <a:ea typeface="Trebuchet MS"/>
                <a:cs typeface="Trebuchet MS"/>
                <a:sym typeface="Trebuchet MS"/>
              </a:rPr>
              <a:t>You can copy and paste a table from an external document onto this poster template. To make the text fit better in the cells of an imported table, </a:t>
            </a:r>
            <a:r>
              <a:rPr lang="en-US" sz="3600" b="0" i="0" u="sng" strike="noStrike" cap="none">
                <a:solidFill>
                  <a:srgbClr val="FFFFFF"/>
                </a:solidFill>
                <a:latin typeface="Trebuchet MS"/>
                <a:ea typeface="Trebuchet MS"/>
                <a:cs typeface="Trebuchet MS"/>
                <a:sym typeface="Trebuchet MS"/>
              </a:rPr>
              <a:t>right-click</a:t>
            </a:r>
            <a:r>
              <a:rPr lang="en-US" sz="3600" b="0" i="0" u="none" strike="noStrike" cap="none">
                <a:solidFill>
                  <a:srgbClr val="FFFFFF"/>
                </a:solidFill>
                <a:latin typeface="Trebuchet MS"/>
                <a:ea typeface="Trebuchet MS"/>
                <a:cs typeface="Trebuchet MS"/>
                <a:sym typeface="Trebuchet MS"/>
              </a:rPr>
              <a:t> on the table, click FORMAT SHAPE  then click on TEXT BOX and change the INTERNAL MARGIN values to 0.25</a:t>
            </a:r>
          </a:p>
          <a:p>
            <a:pPr marL="0" marR="0" lvl="0" indent="0" algn="l" rtl="0">
              <a:lnSpc>
                <a:spcPct val="116666"/>
              </a:lnSpc>
              <a:spcBef>
                <a:spcPts val="0"/>
              </a:spcBef>
              <a:spcAft>
                <a:spcPts val="0"/>
              </a:spcAft>
              <a:buNone/>
            </a:pPr>
            <a:endParaRPr sz="3600" b="0" i="0" u="none" strike="noStrike" cap="none">
              <a:solidFill>
                <a:srgbClr val="FFFFFF"/>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i="0" u="none" strike="noStrike" cap="none">
                <a:solidFill>
                  <a:srgbClr val="FFFF00"/>
                </a:solidFill>
                <a:latin typeface="Trebuchet MS"/>
                <a:ea typeface="Trebuchet MS"/>
                <a:cs typeface="Trebuchet MS"/>
                <a:sym typeface="Trebuchet MS"/>
              </a:rPr>
              <a:t>Modifying the color scheme</a:t>
            </a:r>
          </a:p>
          <a:p>
            <a:pPr marL="0" marR="0" lvl="0" indent="0" algn="l" rtl="0">
              <a:spcBef>
                <a:spcPts val="0"/>
              </a:spcBef>
              <a:spcAft>
                <a:spcPts val="0"/>
              </a:spcAft>
              <a:buSzPct val="25000"/>
              <a:buNone/>
            </a:pPr>
            <a:r>
              <a:rPr lang="en-US" sz="3600" b="0" i="0" u="none" strike="noStrike" cap="none">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pPr marL="0" marR="0" lvl="0" indent="0" algn="l" rtl="0">
              <a:lnSpc>
                <a:spcPct val="116666"/>
              </a:lnSpc>
              <a:spcBef>
                <a:spcPts val="0"/>
              </a:spcBef>
              <a:spcAft>
                <a:spcPts val="0"/>
              </a:spcAft>
              <a:buNone/>
            </a:pPr>
            <a:endParaRPr sz="3600" b="0" i="0" u="none" strike="noStrike" cap="none">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None/>
            </a:pPr>
            <a:endParaRPr sz="3600" b="0" i="0" u="none" strike="noStrike" cap="none">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None/>
            </a:pPr>
            <a:endParaRPr sz="3600" b="0" i="0" u="none" strike="noStrike" cap="none">
              <a:solidFill>
                <a:srgbClr val="FFFFFF"/>
              </a:solidFill>
              <a:latin typeface="Trebuchet MS"/>
              <a:ea typeface="Trebuchet MS"/>
              <a:cs typeface="Trebuchet MS"/>
              <a:sym typeface="Trebuchet MS"/>
            </a:endParaRPr>
          </a:p>
          <a:p>
            <a:pPr marL="0" marR="0" lvl="0" indent="0" algn="l" rtl="0">
              <a:lnSpc>
                <a:spcPct val="175000"/>
              </a:lnSpc>
              <a:spcBef>
                <a:spcPts val="0"/>
              </a:spcBef>
              <a:spcAft>
                <a:spcPts val="0"/>
              </a:spcAft>
              <a:buNone/>
            </a:pPr>
            <a:endParaRPr sz="2400" b="0" i="0" u="none" strike="noStrike" cap="none">
              <a:solidFill>
                <a:srgbClr val="FFFFFF"/>
              </a:solidFill>
              <a:latin typeface="Trebuchet MS"/>
              <a:ea typeface="Trebuchet MS"/>
              <a:cs typeface="Trebuchet MS"/>
              <a:sym typeface="Trebuchet MS"/>
            </a:endParaRPr>
          </a:p>
          <a:p>
            <a:pPr marL="0" marR="0" lvl="0" indent="0" algn="l" rtl="0">
              <a:lnSpc>
                <a:spcPct val="175000"/>
              </a:lnSpc>
              <a:spcBef>
                <a:spcPts val="0"/>
              </a:spcBef>
              <a:spcAft>
                <a:spcPts val="0"/>
              </a:spcAft>
              <a:buNone/>
            </a:pPr>
            <a:endParaRPr sz="2400" b="0" i="0" u="none" strike="noStrike" cap="none">
              <a:solidFill>
                <a:srgbClr val="FFFFFF"/>
              </a:solidFill>
              <a:latin typeface="Trebuchet MS"/>
              <a:ea typeface="Trebuchet MS"/>
              <a:cs typeface="Trebuchet MS"/>
              <a:sym typeface="Trebuchet MS"/>
            </a:endParaRPr>
          </a:p>
          <a:p>
            <a:pPr marL="0" marR="0" lvl="0" indent="0" algn="ctr" rtl="0">
              <a:lnSpc>
                <a:spcPct val="175000"/>
              </a:lnSpc>
              <a:spcBef>
                <a:spcPts val="0"/>
              </a:spcBef>
              <a:spcAft>
                <a:spcPts val="0"/>
              </a:spcAft>
              <a:buNone/>
            </a:pPr>
            <a:endParaRPr sz="2400" b="1" i="0" u="none" strike="noStrike" cap="none">
              <a:solidFill>
                <a:schemeClr val="lt1"/>
              </a:solidFill>
              <a:latin typeface="Trebuchet MS"/>
              <a:ea typeface="Trebuchet MS"/>
              <a:cs typeface="Trebuchet MS"/>
              <a:sym typeface="Trebuchet MS"/>
            </a:endParaRPr>
          </a:p>
          <a:p>
            <a:pPr marL="0" marR="0" lvl="0" indent="0" algn="l" rtl="0">
              <a:lnSpc>
                <a:spcPct val="175000"/>
              </a:lnSpc>
              <a:spcBef>
                <a:spcPts val="0"/>
              </a:spcBef>
              <a:spcAft>
                <a:spcPts val="0"/>
              </a:spcAft>
              <a:buNone/>
            </a:pPr>
            <a:endParaRPr sz="2400" b="1" i="0" u="none" strike="noStrike" cap="none">
              <a:solidFill>
                <a:srgbClr val="FFFF00"/>
              </a:solidFill>
              <a:latin typeface="Trebuchet MS"/>
              <a:ea typeface="Trebuchet MS"/>
              <a:cs typeface="Trebuchet MS"/>
              <a:sym typeface="Trebuchet MS"/>
            </a:endParaRPr>
          </a:p>
          <a:p>
            <a:pPr marL="0" marR="0" lvl="0" indent="0" algn="ctr" rtl="0">
              <a:lnSpc>
                <a:spcPct val="116666"/>
              </a:lnSpc>
              <a:spcBef>
                <a:spcPts val="0"/>
              </a:spcBef>
              <a:spcAft>
                <a:spcPts val="0"/>
              </a:spcAft>
              <a:buNone/>
            </a:pPr>
            <a:endParaRPr sz="3600" b="1" i="0" u="none" strike="noStrike" cap="none">
              <a:solidFill>
                <a:srgbClr val="FFFFFF"/>
              </a:solidFill>
              <a:latin typeface="Trebuchet MS"/>
              <a:ea typeface="Trebuchet MS"/>
              <a:cs typeface="Trebuchet MS"/>
              <a:sym typeface="Trebuchet MS"/>
            </a:endParaRPr>
          </a:p>
        </p:txBody>
      </p:sp>
      <p:sp>
        <p:nvSpPr>
          <p:cNvPr id="15" name="Shape 15"/>
          <p:cNvSpPr/>
          <p:nvPr/>
        </p:nvSpPr>
        <p:spPr>
          <a:xfrm>
            <a:off x="-11666253" y="23720425"/>
            <a:ext cx="11269776" cy="776287"/>
          </a:xfrm>
          <a:prstGeom prst="rect">
            <a:avLst/>
          </a:prstGeom>
          <a:solidFill>
            <a:srgbClr val="D8D8D8"/>
          </a:solidFill>
          <a:ln>
            <a:noFill/>
          </a:ln>
        </p:spPr>
        <p:txBody>
          <a:bodyPr lIns="104475" tIns="52225" rIns="104475" bIns="52225" anchor="ctr" anchorCtr="0">
            <a:noAutofit/>
          </a:bodyPr>
          <a:lstStyle/>
          <a:p>
            <a:pPr marL="0" marR="0" lvl="0" indent="0" algn="ctr" rtl="0">
              <a:spcBef>
                <a:spcPts val="0"/>
              </a:spcBef>
              <a:spcAft>
                <a:spcPts val="0"/>
              </a:spcAft>
              <a:buNone/>
            </a:pPr>
            <a:endParaRPr sz="9800" b="0" i="0" u="none" strike="noStrike" cap="none">
              <a:solidFill>
                <a:schemeClr val="lt1"/>
              </a:solidFill>
              <a:latin typeface="Calibri"/>
              <a:ea typeface="Calibri"/>
              <a:cs typeface="Calibri"/>
              <a:sym typeface="Calibri"/>
            </a:endParaRPr>
          </a:p>
        </p:txBody>
      </p:sp>
      <p:pic>
        <p:nvPicPr>
          <p:cNvPr id="16" name="Shape 16"/>
          <p:cNvPicPr preferRelativeResize="0"/>
          <p:nvPr/>
        </p:nvPicPr>
        <p:blipFill rotWithShape="1">
          <a:blip r:embed="rId3">
            <a:alphaModFix/>
          </a:blip>
          <a:srcRect/>
          <a:stretch/>
        </p:blipFill>
        <p:spPr>
          <a:xfrm>
            <a:off x="55314056" y="15263812"/>
            <a:ext cx="5333320" cy="3059111"/>
          </a:xfrm>
          <a:prstGeom prst="rect">
            <a:avLst/>
          </a:prstGeom>
          <a:noFill/>
          <a:ln>
            <a:noFill/>
          </a:ln>
        </p:spPr>
      </p:pic>
      <p:pic>
        <p:nvPicPr>
          <p:cNvPr id="17" name="Shape 17"/>
          <p:cNvPicPr preferRelativeResize="0"/>
          <p:nvPr/>
        </p:nvPicPr>
        <p:blipFill rotWithShape="1">
          <a:blip r:embed="rId4">
            <a:alphaModFix/>
          </a:blip>
          <a:srcRect/>
          <a:stretch/>
        </p:blipFill>
        <p:spPr>
          <a:xfrm>
            <a:off x="60107000" y="12334875"/>
            <a:ext cx="664369" cy="438150"/>
          </a:xfrm>
          <a:prstGeom prst="rect">
            <a:avLst/>
          </a:prstGeom>
          <a:noFill/>
          <a:ln w="9525" cap="flat" cmpd="sng">
            <a:solidFill>
              <a:schemeClr val="dk1"/>
            </a:solidFill>
            <a:prstDash val="solid"/>
            <a:miter/>
            <a:headEnd type="none" w="med" len="med"/>
            <a:tailEnd type="none" w="med" len="med"/>
          </a:ln>
        </p:spPr>
      </p:pic>
      <p:sp>
        <p:nvSpPr>
          <p:cNvPr id="18" name="Shape 18"/>
          <p:cNvSpPr txBox="1"/>
          <p:nvPr/>
        </p:nvSpPr>
        <p:spPr>
          <a:xfrm>
            <a:off x="50178212" y="30956250"/>
            <a:ext cx="10305370" cy="1958974"/>
          </a:xfrm>
          <a:prstGeom prst="rect">
            <a:avLst/>
          </a:prstGeom>
          <a:noFill/>
          <a:ln>
            <a:noFill/>
          </a:ln>
        </p:spPr>
        <p:txBody>
          <a:bodyPr lIns="104475" tIns="52225" rIns="104475" bIns="52225" anchor="t" anchorCtr="0">
            <a:noAutofit/>
          </a:bodyPr>
          <a:lstStyle/>
          <a:p>
            <a:pPr marL="0" marR="0" lvl="0" indent="0" algn="l" rtl="0">
              <a:lnSpc>
                <a:spcPct val="90000"/>
              </a:lnSpc>
              <a:spcBef>
                <a:spcPts val="0"/>
              </a:spcBef>
              <a:spcAft>
                <a:spcPts val="0"/>
              </a:spcAft>
              <a:buSzPct val="25000"/>
              <a:buNone/>
            </a:pPr>
            <a:r>
              <a:rPr lang="en-US" sz="4000" b="0" i="0" u="none" strike="noStrike" cap="none">
                <a:solidFill>
                  <a:schemeClr val="lt1"/>
                </a:solidFill>
                <a:latin typeface="Calibri"/>
                <a:ea typeface="Calibri"/>
                <a:cs typeface="Calibri"/>
                <a:sym typeface="Calibri"/>
              </a:rPr>
              <a:t>© 2012 PosterPresentations.com</a:t>
            </a:r>
            <a:br>
              <a:rPr lang="en-US" sz="4000" b="0" i="0" u="none" strike="noStrike" cap="none">
                <a:solidFill>
                  <a:schemeClr val="lt1"/>
                </a:solidFill>
                <a:latin typeface="Calibri"/>
                <a:ea typeface="Calibri"/>
                <a:cs typeface="Calibri"/>
                <a:sym typeface="Calibri"/>
              </a:rPr>
            </a:br>
            <a:r>
              <a:rPr lang="en-US" sz="4000" b="0" i="0" u="none" strike="noStrike" cap="none">
                <a:solidFill>
                  <a:schemeClr val="lt1"/>
                </a:solidFill>
                <a:latin typeface="Calibri"/>
                <a:ea typeface="Calibri"/>
                <a:cs typeface="Calibri"/>
                <a:sym typeface="Calibri"/>
              </a:rPr>
              <a:t>    </a:t>
            </a:r>
            <a:r>
              <a:rPr lang="en-US" sz="3600" b="0" i="0" u="none" strike="noStrike" cap="none">
                <a:solidFill>
                  <a:schemeClr val="lt1"/>
                </a:solidFill>
                <a:latin typeface="Calibri"/>
                <a:ea typeface="Calibri"/>
                <a:cs typeface="Calibri"/>
                <a:sym typeface="Calibri"/>
              </a:rPr>
              <a:t>2117 Fourth Street , Unit C</a:t>
            </a:r>
            <a:br>
              <a:rPr lang="en-US" sz="3600" b="0" i="0" u="none" strike="noStrike" cap="none">
                <a:solidFill>
                  <a:schemeClr val="lt1"/>
                </a:solidFill>
                <a:latin typeface="Calibri"/>
                <a:ea typeface="Calibri"/>
                <a:cs typeface="Calibri"/>
                <a:sym typeface="Calibri"/>
              </a:rPr>
            </a:br>
            <a:r>
              <a:rPr lang="en-US" sz="3600" b="0" i="0" u="none" strike="noStrike" cap="none">
                <a:solidFill>
                  <a:schemeClr val="lt1"/>
                </a:solidFill>
                <a:latin typeface="Calibri"/>
                <a:ea typeface="Calibri"/>
                <a:cs typeface="Calibri"/>
                <a:sym typeface="Calibri"/>
              </a:rPr>
              <a:t>    Berkeley  CA  94710</a:t>
            </a:r>
            <a:br>
              <a:rPr lang="en-US" sz="3600" b="0" i="0" u="none" strike="noStrike" cap="none">
                <a:solidFill>
                  <a:schemeClr val="lt1"/>
                </a:solidFill>
                <a:latin typeface="Calibri"/>
                <a:ea typeface="Calibri"/>
                <a:cs typeface="Calibri"/>
                <a:sym typeface="Calibri"/>
              </a:rPr>
            </a:br>
            <a:r>
              <a:rPr lang="en-US" sz="3600" b="0" i="0" u="none" strike="noStrike" cap="none">
                <a:solidFill>
                  <a:schemeClr val="lt1"/>
                </a:solidFill>
                <a:latin typeface="Calibri"/>
                <a:ea typeface="Calibri"/>
                <a:cs typeface="Calibri"/>
                <a:sym typeface="Calibri"/>
              </a:rPr>
              <a:t>    </a:t>
            </a:r>
            <a:r>
              <a:rPr lang="en-US" sz="3600" b="1" i="0" u="none" strike="noStrike" cap="none">
                <a:solidFill>
                  <a:srgbClr val="FFFF00"/>
                </a:solidFill>
                <a:latin typeface="Calibri"/>
                <a:ea typeface="Calibri"/>
                <a:cs typeface="Calibri"/>
                <a:sym typeface="Calibri"/>
              </a:rPr>
              <a:t>posterpresenter@gmail.com</a:t>
            </a:r>
          </a:p>
        </p:txBody>
      </p:sp>
      <p:grpSp>
        <p:nvGrpSpPr>
          <p:cNvPr id="19" name="Shape 19"/>
          <p:cNvGrpSpPr/>
          <p:nvPr/>
        </p:nvGrpSpPr>
        <p:grpSpPr>
          <a:xfrm>
            <a:off x="-11202417" y="31149922"/>
            <a:ext cx="10388033" cy="1289049"/>
            <a:chOff x="44242387" y="28054062"/>
            <a:chExt cx="9771399" cy="1090620"/>
          </a:xfrm>
        </p:grpSpPr>
        <p:sp>
          <p:nvSpPr>
            <p:cNvPr id="20" name="Shape 20"/>
            <p:cNvSpPr/>
            <p:nvPr/>
          </p:nvSpPr>
          <p:spPr>
            <a:xfrm>
              <a:off x="44242387" y="28054062"/>
              <a:ext cx="9771399" cy="1090620"/>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pic>
          <p:nvPicPr>
            <p:cNvPr id="21" name="Shape 21"/>
            <p:cNvPicPr preferRelativeResize="0"/>
            <p:nvPr/>
          </p:nvPicPr>
          <p:blipFill rotWithShape="1">
            <a:blip r:embed="rId5">
              <a:alphaModFix/>
            </a:blip>
            <a:srcRect/>
            <a:stretch/>
          </p:blipFill>
          <p:spPr>
            <a:xfrm>
              <a:off x="44341112" y="28126637"/>
              <a:ext cx="914400" cy="914400"/>
            </a:xfrm>
            <a:prstGeom prst="rect">
              <a:avLst/>
            </a:prstGeom>
            <a:noFill/>
            <a:ln>
              <a:noFill/>
            </a:ln>
          </p:spPr>
        </p:pic>
        <p:sp>
          <p:nvSpPr>
            <p:cNvPr id="22" name="Shape 22"/>
            <p:cNvSpPr txBox="1"/>
            <p:nvPr/>
          </p:nvSpPr>
          <p:spPr>
            <a:xfrm>
              <a:off x="45342496" y="28153456"/>
              <a:ext cx="8671289" cy="808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0" i="0" u="none" strike="noStrike" cap="none">
                  <a:solidFill>
                    <a:schemeClr val="dk2"/>
                  </a:solidFill>
                  <a:latin typeface="Trebuchet MS"/>
                  <a:ea typeface="Trebuchet MS"/>
                  <a:cs typeface="Trebuchet MS"/>
                  <a:sym typeface="Trebuchet MS"/>
                </a:rPr>
                <a:t>Student discounts are available on our Facebook page. </a:t>
              </a:r>
            </a:p>
            <a:p>
              <a:pPr marL="0" marR="0" lvl="0" indent="0" algn="l" rtl="0">
                <a:spcBef>
                  <a:spcPts val="0"/>
                </a:spcBef>
                <a:spcAft>
                  <a:spcPts val="0"/>
                </a:spcAft>
                <a:buSzPct val="25000"/>
                <a:buNone/>
              </a:pPr>
              <a:r>
                <a:rPr lang="en-US" sz="2800" b="0" i="0" u="none" strike="noStrike" cap="none">
                  <a:solidFill>
                    <a:schemeClr val="dk2"/>
                  </a:solidFill>
                  <a:latin typeface="Trebuchet MS"/>
                  <a:ea typeface="Trebuchet MS"/>
                  <a:cs typeface="Trebuchet MS"/>
                  <a:sym typeface="Trebuchet MS"/>
                </a:rPr>
                <a:t>Go to </a:t>
              </a:r>
              <a:r>
                <a:rPr lang="en-US" sz="2800" b="0" i="0" u="sng" strike="noStrike" cap="none">
                  <a:solidFill>
                    <a:schemeClr val="dk2"/>
                  </a:solidFill>
                  <a:latin typeface="Trebuchet MS"/>
                  <a:ea typeface="Trebuchet MS"/>
                  <a:cs typeface="Trebuchet MS"/>
                  <a:sym typeface="Trebuchet MS"/>
                </a:rPr>
                <a:t>PosterPresentations.com</a:t>
              </a:r>
              <a:r>
                <a:rPr lang="en-US" sz="2800" b="0" i="0" u="none" strike="noStrike" cap="none">
                  <a:solidFill>
                    <a:schemeClr val="dk2"/>
                  </a:solidFill>
                  <a:latin typeface="Trebuchet MS"/>
                  <a:ea typeface="Trebuchet MS"/>
                  <a:cs typeface="Trebuchet MS"/>
                  <a:sym typeface="Trebuchet MS"/>
                </a:rPr>
                <a:t> and click on the FB icon.</a:t>
              </a:r>
            </a:p>
          </p:txBody>
        </p:sp>
      </p:grpSp>
      <p:cxnSp>
        <p:nvCxnSpPr>
          <p:cNvPr id="23" name="Shape 23"/>
          <p:cNvCxnSpPr/>
          <p:nvPr/>
        </p:nvCxnSpPr>
        <p:spPr>
          <a:xfrm>
            <a:off x="49749587" y="4441826"/>
            <a:ext cx="11306515" cy="3174"/>
          </a:xfrm>
          <a:prstGeom prst="straightConnector1">
            <a:avLst/>
          </a:prstGeom>
          <a:noFill/>
          <a:ln w="9525" cap="flat" cmpd="sng">
            <a:solidFill>
              <a:srgbClr val="D8D8D8"/>
            </a:solidFill>
            <a:prstDash val="solid"/>
            <a:round/>
            <a:headEnd type="none" w="med" len="med"/>
            <a:tailEnd type="none" w="med" len="med"/>
          </a:ln>
        </p:spPr>
      </p:cxnSp>
      <p:cxnSp>
        <p:nvCxnSpPr>
          <p:cNvPr id="24" name="Shape 24"/>
          <p:cNvCxnSpPr/>
          <p:nvPr/>
        </p:nvCxnSpPr>
        <p:spPr>
          <a:xfrm>
            <a:off x="49749587" y="30672087"/>
            <a:ext cx="11306515" cy="3174"/>
          </a:xfrm>
          <a:prstGeom prst="straightConnector1">
            <a:avLst/>
          </a:prstGeom>
          <a:noFill/>
          <a:ln w="9525" cap="flat" cmpd="sng">
            <a:solidFill>
              <a:srgbClr val="D8D8D8"/>
            </a:solidFill>
            <a:prstDash val="solid"/>
            <a:round/>
            <a:headEnd type="none" w="med" len="med"/>
            <a:tailEnd type="none" w="med" len="med"/>
          </a:ln>
        </p:spPr>
      </p:cxnSp>
      <p:cxnSp>
        <p:nvCxnSpPr>
          <p:cNvPr id="25" name="Shape 25"/>
          <p:cNvCxnSpPr/>
          <p:nvPr/>
        </p:nvCxnSpPr>
        <p:spPr>
          <a:xfrm>
            <a:off x="-11650946" y="13230226"/>
            <a:ext cx="11306515" cy="3174"/>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1050132" y="5383214"/>
            <a:ext cx="11294269" cy="26736674"/>
          </a:xfrm>
          <a:prstGeom prst="roundRect">
            <a:avLst>
              <a:gd name="adj" fmla="val 6866"/>
            </a:avLst>
          </a:prstGeom>
          <a:solidFill>
            <a:schemeClr val="lt1"/>
          </a:soli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b="0" i="0" u="none" strike="noStrike" cap="none">
              <a:solidFill>
                <a:schemeClr val="lt1"/>
              </a:solidFill>
              <a:latin typeface="Calibri"/>
              <a:ea typeface="Calibri"/>
              <a:cs typeface="Calibri"/>
              <a:sym typeface="Calibri"/>
            </a:endParaRPr>
          </a:p>
        </p:txBody>
      </p:sp>
      <p:sp>
        <p:nvSpPr>
          <p:cNvPr id="27" name="Shape 27"/>
          <p:cNvSpPr/>
          <p:nvPr/>
        </p:nvSpPr>
        <p:spPr>
          <a:xfrm>
            <a:off x="37024015" y="5383214"/>
            <a:ext cx="11294269" cy="26736674"/>
          </a:xfrm>
          <a:prstGeom prst="roundRect">
            <a:avLst>
              <a:gd name="adj" fmla="val 6866"/>
            </a:avLst>
          </a:prstGeom>
          <a:solidFill>
            <a:schemeClr val="lt1"/>
          </a:soli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b="0" i="0" u="none" strike="noStrike" cap="none">
              <a:solidFill>
                <a:schemeClr val="lt1"/>
              </a:solidFill>
              <a:latin typeface="Calibri"/>
              <a:ea typeface="Calibri"/>
              <a:cs typeface="Calibri"/>
              <a:sym typeface="Calibri"/>
            </a:endParaRPr>
          </a:p>
        </p:txBody>
      </p:sp>
      <p:sp>
        <p:nvSpPr>
          <p:cNvPr id="28" name="Shape 28"/>
          <p:cNvSpPr/>
          <p:nvPr/>
        </p:nvSpPr>
        <p:spPr>
          <a:xfrm>
            <a:off x="13025607" y="5383214"/>
            <a:ext cx="23315669" cy="26736674"/>
          </a:xfrm>
          <a:prstGeom prst="roundRect">
            <a:avLst>
              <a:gd name="adj" fmla="val 3256"/>
            </a:avLst>
          </a:prstGeom>
          <a:solidFill>
            <a:schemeClr val="lt1"/>
          </a:soli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b="0" i="0" u="none" strike="noStrike" cap="none">
              <a:solidFill>
                <a:schemeClr val="lt1"/>
              </a:solidFill>
              <a:latin typeface="Calibri"/>
              <a:ea typeface="Calibri"/>
              <a:cs typeface="Calibri"/>
              <a:sym typeface="Calibri"/>
            </a:endParaRPr>
          </a:p>
        </p:txBody>
      </p:sp>
      <p:sp>
        <p:nvSpPr>
          <p:cNvPr id="29" name="Shape 29"/>
          <p:cNvSpPr/>
          <p:nvPr/>
        </p:nvSpPr>
        <p:spPr>
          <a:xfrm>
            <a:off x="-11643292" y="20090534"/>
            <a:ext cx="11269776" cy="776287"/>
          </a:xfrm>
          <a:prstGeom prst="rect">
            <a:avLst/>
          </a:prstGeom>
          <a:solidFill>
            <a:srgbClr val="D8D8D8"/>
          </a:solidFill>
          <a:ln>
            <a:noFill/>
          </a:ln>
        </p:spPr>
        <p:txBody>
          <a:bodyPr lIns="104475" tIns="52225" rIns="104475" bIns="52225" anchor="ctr" anchorCtr="0">
            <a:noAutofit/>
          </a:bodyPr>
          <a:lstStyle/>
          <a:p>
            <a:pPr marL="0" marR="0" lvl="0" indent="0" algn="ctr" rtl="0">
              <a:spcBef>
                <a:spcPts val="0"/>
              </a:spcBef>
              <a:spcAft>
                <a:spcPts val="0"/>
              </a:spcAft>
              <a:buNone/>
            </a:pPr>
            <a:endParaRPr sz="9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2C3F71"/>
            </a:gs>
            <a:gs pos="50000">
              <a:srgbClr val="AAB8DD"/>
            </a:gs>
            <a:gs pos="100000">
              <a:srgbClr val="E1E7F4"/>
            </a:gs>
          </a:gsLst>
          <a:lin ang="16200000" scaled="0"/>
        </a:gradFill>
        <a:effectLst/>
      </p:bgPr>
    </p:bg>
    <p:spTree>
      <p:nvGrpSpPr>
        <p:cNvPr id="1" name="Shape 87"/>
        <p:cNvGrpSpPr/>
        <p:nvPr/>
      </p:nvGrpSpPr>
      <p:grpSpPr>
        <a:xfrm>
          <a:off x="0" y="0"/>
          <a:ext cx="0" cy="0"/>
          <a:chOff x="0" y="0"/>
          <a:chExt cx="0" cy="0"/>
        </a:xfrm>
      </p:grpSpPr>
      <p:sp>
        <p:nvSpPr>
          <p:cNvPr id="88" name="Shape 88"/>
          <p:cNvSpPr/>
          <p:nvPr/>
        </p:nvSpPr>
        <p:spPr>
          <a:xfrm>
            <a:off x="-11702992" y="-19050"/>
            <a:ext cx="11306515" cy="32918400"/>
          </a:xfrm>
          <a:prstGeom prst="rect">
            <a:avLst/>
          </a:prstGeom>
          <a:solidFill>
            <a:srgbClr val="0C0C0C"/>
          </a:solidFill>
          <a:ln w="25400" cap="flat" cmpd="sng">
            <a:solidFill>
              <a:srgbClr val="5C982B"/>
            </a:solidFill>
            <a:prstDash val="solid"/>
            <a:round/>
            <a:headEnd type="none" w="med" len="med"/>
            <a:tailEnd type="none" w="med" len="med"/>
          </a:ln>
        </p:spPr>
        <p:txBody>
          <a:bodyPr lIns="208975" tIns="417975" rIns="208975" bIns="208975" anchor="t" anchorCtr="0">
            <a:noAutofit/>
          </a:bodyPr>
          <a:lstStyle/>
          <a:p>
            <a:pPr marL="0" marR="0" lvl="0" indent="0" algn="ctr" rtl="0">
              <a:spcBef>
                <a:spcPts val="0"/>
              </a:spcBef>
              <a:spcAft>
                <a:spcPts val="0"/>
              </a:spcAft>
              <a:buSzPct val="25000"/>
              <a:buNone/>
            </a:pPr>
            <a:r>
              <a:rPr lang="en-US" sz="5000" b="1">
                <a:solidFill>
                  <a:schemeClr val="lt1"/>
                </a:solidFill>
                <a:latin typeface="Trebuchet MS"/>
                <a:ea typeface="Trebuchet MS"/>
                <a:cs typeface="Trebuchet MS"/>
                <a:sym typeface="Trebuchet MS"/>
              </a:rPr>
              <a:t>QUICK DESIGN GUIDE</a:t>
            </a:r>
          </a:p>
          <a:p>
            <a:pPr marL="0" marR="0" lvl="0" indent="0" algn="ctr" rtl="0">
              <a:spcBef>
                <a:spcPts val="0"/>
              </a:spcBef>
              <a:spcAft>
                <a:spcPts val="0"/>
              </a:spcAft>
              <a:buSzPct val="25000"/>
              <a:buNone/>
            </a:pPr>
            <a:r>
              <a:rPr lang="en-US" sz="4600" b="1">
                <a:solidFill>
                  <a:srgbClr val="FFFF00"/>
                </a:solidFill>
                <a:latin typeface="Trebuchet MS"/>
                <a:ea typeface="Trebuchet MS"/>
                <a:cs typeface="Trebuchet MS"/>
                <a:sym typeface="Trebuchet MS"/>
              </a:rPr>
              <a:t>(--THIS SECTION DOES NOT PRINT--)</a:t>
            </a:r>
          </a:p>
          <a:p>
            <a:pPr marL="0" marR="0" lvl="0" indent="0" algn="ctr" rtl="0">
              <a:spcBef>
                <a:spcPts val="0"/>
              </a:spcBef>
              <a:spcAft>
                <a:spcPts val="0"/>
              </a:spcAft>
              <a:buNone/>
            </a:pPr>
            <a:endParaRPr sz="3600" b="1">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This PowerPoint 2007 template produces a 36”x56” professional  poster. It will save you valuable time placing titles, subtitles, text, and graphics. </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Use it to create your presentation. Then send it to </a:t>
            </a:r>
            <a:r>
              <a:rPr lang="en-US" sz="3600" b="1">
                <a:solidFill>
                  <a:schemeClr val="lt1"/>
                </a:solidFill>
                <a:latin typeface="Trebuchet MS"/>
                <a:ea typeface="Trebuchet MS"/>
                <a:cs typeface="Trebuchet MS"/>
                <a:sym typeface="Trebuchet MS"/>
              </a:rPr>
              <a:t>PosterPresentations.com</a:t>
            </a:r>
            <a:r>
              <a:rPr lang="en-US" sz="3600">
                <a:solidFill>
                  <a:schemeClr val="lt1"/>
                </a:solidFill>
                <a:latin typeface="Trebuchet MS"/>
                <a:ea typeface="Trebuchet MS"/>
                <a:cs typeface="Trebuchet MS"/>
                <a:sym typeface="Trebuchet MS"/>
              </a:rPr>
              <a:t> for premium quality, same day affordable printing.</a:t>
            </a:r>
            <a:br>
              <a:rPr lang="en-US" sz="3600">
                <a:solidFill>
                  <a:schemeClr val="lt1"/>
                </a:solidFill>
                <a:latin typeface="Trebuchet MS"/>
                <a:ea typeface="Trebuchet MS"/>
                <a:cs typeface="Trebuchet MS"/>
                <a:sym typeface="Trebuchet MS"/>
              </a:rPr>
            </a:br>
            <a:endParaRPr lang="en-US"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We provide a series of </a:t>
            </a:r>
            <a:r>
              <a:rPr lang="en-US" sz="3600" b="1">
                <a:solidFill>
                  <a:schemeClr val="lt1"/>
                </a:solidFill>
                <a:latin typeface="Trebuchet MS"/>
                <a:ea typeface="Trebuchet MS"/>
                <a:cs typeface="Trebuchet MS"/>
                <a:sym typeface="Trebuchet MS"/>
              </a:rPr>
              <a:t>online tutorials</a:t>
            </a:r>
            <a:r>
              <a:rPr lang="en-US" sz="3600">
                <a:solidFill>
                  <a:schemeClr val="lt1"/>
                </a:solidFill>
                <a:latin typeface="Trebuchet MS"/>
                <a:ea typeface="Trebuchet MS"/>
                <a:cs typeface="Trebuchet MS"/>
                <a:sym typeface="Trebuchet MS"/>
              </a:rPr>
              <a:t> that will guide you through the poster design process and answer your poster production questions. </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View our online tutorials at:</a:t>
            </a:r>
            <a:br>
              <a:rPr lang="en-US" sz="3600">
                <a:solidFill>
                  <a:schemeClr val="lt1"/>
                </a:solidFill>
                <a:latin typeface="Trebuchet MS"/>
                <a:ea typeface="Trebuchet MS"/>
                <a:cs typeface="Trebuchet MS"/>
                <a:sym typeface="Trebuchet MS"/>
              </a:rPr>
            </a:br>
            <a:r>
              <a:rPr lang="en-US" sz="3600">
                <a:solidFill>
                  <a:srgbClr val="FFFF00"/>
                </a:solidFill>
                <a:latin typeface="Trebuchet MS"/>
                <a:ea typeface="Trebuchet MS"/>
                <a:cs typeface="Trebuchet MS"/>
                <a:sym typeface="Trebuchet MS"/>
              </a:rPr>
              <a:t> http://bit.ly/Poster_creation_help </a:t>
            </a:r>
            <a:r>
              <a:rPr lang="en-US" sz="3600">
                <a:solidFill>
                  <a:schemeClr val="lt1"/>
                </a:solidFill>
                <a:latin typeface="Trebuchet MS"/>
                <a:ea typeface="Trebuchet MS"/>
                <a:cs typeface="Trebuchet MS"/>
                <a:sym typeface="Trebuchet MS"/>
              </a:rPr>
              <a:t/>
            </a:r>
            <a:br>
              <a:rPr lang="en-US" sz="3600">
                <a:solidFill>
                  <a:schemeClr val="lt1"/>
                </a:solidFill>
                <a:latin typeface="Trebuchet MS"/>
                <a:ea typeface="Trebuchet MS"/>
                <a:cs typeface="Trebuchet MS"/>
                <a:sym typeface="Trebuchet MS"/>
              </a:rPr>
            </a:br>
            <a:r>
              <a:rPr lang="en-US" sz="3600">
                <a:solidFill>
                  <a:schemeClr val="lt1"/>
                </a:solidFill>
                <a:latin typeface="Trebuchet MS"/>
                <a:ea typeface="Trebuchet MS"/>
                <a:cs typeface="Trebuchet MS"/>
                <a:sym typeface="Trebuchet MS"/>
              </a:rPr>
              <a:t>(copy and paste the link into your web browser).</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For assistance and to order your printed poster call </a:t>
            </a:r>
            <a:r>
              <a:rPr lang="en-US" sz="3600" b="1">
                <a:solidFill>
                  <a:srgbClr val="FFFF00"/>
                </a:solidFill>
                <a:latin typeface="Trebuchet MS"/>
                <a:ea typeface="Trebuchet MS"/>
                <a:cs typeface="Trebuchet MS"/>
                <a:sym typeface="Trebuchet MS"/>
              </a:rPr>
              <a:t>PosterPresentations.com</a:t>
            </a:r>
            <a:r>
              <a:rPr lang="en-US" sz="3600">
                <a:solidFill>
                  <a:srgbClr val="FFFF00"/>
                </a:solidFill>
                <a:latin typeface="Trebuchet MS"/>
                <a:ea typeface="Trebuchet MS"/>
                <a:cs typeface="Trebuchet MS"/>
                <a:sym typeface="Trebuchet MS"/>
              </a:rPr>
              <a:t> </a:t>
            </a:r>
            <a:r>
              <a:rPr lang="en-US" sz="3600">
                <a:solidFill>
                  <a:schemeClr val="lt1"/>
                </a:solidFill>
                <a:latin typeface="Trebuchet MS"/>
                <a:ea typeface="Trebuchet MS"/>
                <a:cs typeface="Trebuchet MS"/>
                <a:sym typeface="Trebuchet MS"/>
              </a:rPr>
              <a:t>at </a:t>
            </a:r>
            <a:r>
              <a:rPr lang="en-US" sz="4600" b="1">
                <a:solidFill>
                  <a:srgbClr val="FFFF00"/>
                </a:solidFill>
                <a:latin typeface="Trebuchet MS"/>
                <a:ea typeface="Trebuchet MS"/>
                <a:cs typeface="Trebuchet MS"/>
                <a:sym typeface="Trebuchet MS"/>
              </a:rPr>
              <a:t>1.866.649.3004</a:t>
            </a:r>
          </a:p>
          <a:p>
            <a:pPr marL="0" marR="0" lvl="0" indent="0" algn="l" rtl="0">
              <a:spcBef>
                <a:spcPts val="0"/>
              </a:spcBef>
              <a:spcAft>
                <a:spcPts val="0"/>
              </a:spcAft>
              <a:buNone/>
            </a:pPr>
            <a:endParaRPr sz="4600" b="1">
              <a:solidFill>
                <a:srgbClr val="FFFF00"/>
              </a:solidFill>
              <a:latin typeface="Trebuchet MS"/>
              <a:ea typeface="Trebuchet MS"/>
              <a:cs typeface="Trebuchet MS"/>
              <a:sym typeface="Trebuchet MS"/>
            </a:endParaRPr>
          </a:p>
          <a:p>
            <a:pPr marL="0" marR="0" lvl="0" indent="0" algn="l" rtl="0">
              <a:spcBef>
                <a:spcPts val="0"/>
              </a:spcBef>
              <a:spcAft>
                <a:spcPts val="0"/>
              </a:spcAft>
              <a:buNone/>
            </a:pPr>
            <a:endParaRPr sz="4600" b="1">
              <a:solidFill>
                <a:srgbClr val="FFFF00"/>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5000" b="1">
                <a:solidFill>
                  <a:schemeClr val="lt1"/>
                </a:solidFill>
                <a:latin typeface="Trebuchet MS"/>
                <a:ea typeface="Trebuchet MS"/>
                <a:cs typeface="Trebuchet MS"/>
                <a:sym typeface="Trebuchet MS"/>
              </a:rPr>
              <a:t>Object Placeholders</a:t>
            </a: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Use the placeholders provided below to add new elements to your poster: Drag a placeholder onto the poster area, size it, and click it to edit.</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a:solidFill>
                  <a:srgbClr val="FFFF00"/>
                </a:solidFill>
                <a:latin typeface="Trebuchet MS"/>
                <a:ea typeface="Trebuchet MS"/>
                <a:cs typeface="Trebuchet MS"/>
                <a:sym typeface="Trebuchet MS"/>
              </a:rPr>
              <a:t>Section Header placeholder</a:t>
            </a: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Use section headers to separate topics or concepts within your presentation. </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a:solidFill>
                  <a:srgbClr val="FFFF00"/>
                </a:solidFill>
                <a:latin typeface="Trebuchet MS"/>
                <a:ea typeface="Trebuchet MS"/>
                <a:cs typeface="Trebuchet MS"/>
                <a:sym typeface="Trebuchet MS"/>
              </a:rPr>
              <a:t>Text placeholder</a:t>
            </a: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Move this preformatted text placeholder to the poster to add a new body of text.</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a:solidFill>
                  <a:srgbClr val="FFFF00"/>
                </a:solidFill>
                <a:latin typeface="Trebuchet MS"/>
                <a:ea typeface="Trebuchet MS"/>
                <a:cs typeface="Trebuchet MS"/>
                <a:sym typeface="Trebuchet MS"/>
              </a:rPr>
              <a:t>Picture placeholder</a:t>
            </a: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Move this graphic placeholder onto your poster, size it first, and then click it to add a picture to the poster.</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3600" b="1">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p:txBody>
      </p:sp>
      <p:sp>
        <p:nvSpPr>
          <p:cNvPr id="89" name="Shape 89"/>
          <p:cNvSpPr/>
          <p:nvPr/>
        </p:nvSpPr>
        <p:spPr>
          <a:xfrm>
            <a:off x="0" y="0"/>
            <a:ext cx="49377599" cy="4800600"/>
          </a:xfrm>
          <a:prstGeom prst="rect">
            <a:avLst/>
          </a:prstGeom>
          <a:solidFill>
            <a:srgbClr val="425EA9"/>
          </a:solidFill>
          <a:ln w="9525" cap="flat" cmpd="sng">
            <a:solidFill>
              <a:schemeClr val="dk1"/>
            </a:solidFill>
            <a:prstDash val="solid"/>
            <a:miter/>
            <a:headEnd type="none" w="med" len="med"/>
            <a:tailEnd type="none" w="med" len="med"/>
          </a:ln>
        </p:spPr>
        <p:txBody>
          <a:bodyPr lIns="104475" tIns="52225" rIns="104475" bIns="52225" anchor="ctr" anchorCtr="0">
            <a:noAutofit/>
          </a:bodyPr>
          <a:lstStyle/>
          <a:p>
            <a:pPr marL="0" marR="0" lvl="0" indent="0" algn="l" rtl="0">
              <a:spcBef>
                <a:spcPts val="0"/>
              </a:spcBef>
              <a:spcAft>
                <a:spcPts val="0"/>
              </a:spcAft>
              <a:buNone/>
            </a:pPr>
            <a:endParaRPr sz="9800">
              <a:solidFill>
                <a:schemeClr val="dk1"/>
              </a:solidFill>
              <a:latin typeface="Calibri"/>
              <a:ea typeface="Calibri"/>
              <a:cs typeface="Calibri"/>
              <a:sym typeface="Calibri"/>
            </a:endParaRPr>
          </a:p>
        </p:txBody>
      </p:sp>
      <p:sp>
        <p:nvSpPr>
          <p:cNvPr id="90" name="Shape 90"/>
          <p:cNvSpPr/>
          <p:nvPr/>
        </p:nvSpPr>
        <p:spPr>
          <a:xfrm>
            <a:off x="0" y="4805362"/>
            <a:ext cx="49377599" cy="152399"/>
          </a:xfrm>
          <a:prstGeom prst="rect">
            <a:avLst/>
          </a:prstGeom>
          <a:solidFill>
            <a:srgbClr val="2C3F71"/>
          </a:solidFill>
          <a:ln>
            <a:noFill/>
          </a:ln>
        </p:spPr>
        <p:txBody>
          <a:bodyPr lIns="104475" tIns="52225" rIns="104475" bIns="52225" anchor="ctr" anchorCtr="0">
            <a:noAutofit/>
          </a:bodyPr>
          <a:lstStyle/>
          <a:p>
            <a:pPr marL="0" marR="0" lvl="0" indent="0" algn="l" rtl="0">
              <a:spcBef>
                <a:spcPts val="0"/>
              </a:spcBef>
              <a:spcAft>
                <a:spcPts val="0"/>
              </a:spcAft>
              <a:buNone/>
            </a:pPr>
            <a:endParaRPr sz="9800">
              <a:solidFill>
                <a:schemeClr val="dk1"/>
              </a:solidFill>
              <a:latin typeface="Calibri"/>
              <a:ea typeface="Calibri"/>
              <a:cs typeface="Calibri"/>
              <a:sym typeface="Calibri"/>
            </a:endParaRPr>
          </a:p>
        </p:txBody>
      </p:sp>
      <p:sp>
        <p:nvSpPr>
          <p:cNvPr id="91" name="Shape 91"/>
          <p:cNvSpPr txBox="1"/>
          <p:nvPr/>
        </p:nvSpPr>
        <p:spPr>
          <a:xfrm>
            <a:off x="2003822" y="32315150"/>
            <a:ext cx="2828924" cy="388453"/>
          </a:xfrm>
          <a:prstGeom prst="rect">
            <a:avLst/>
          </a:prstGeom>
          <a:noFill/>
          <a:ln>
            <a:noFill/>
          </a:ln>
        </p:spPr>
        <p:txBody>
          <a:bodyPr lIns="104300" tIns="52125" rIns="104300" bIns="52125" anchor="t" anchorCtr="0">
            <a:noAutofit/>
          </a:bodyPr>
          <a:lstStyle/>
          <a:p>
            <a:pPr marL="0" marR="0" lvl="0" indent="0" algn="l" rtl="0">
              <a:lnSpc>
                <a:spcPct val="65000"/>
              </a:lnSpc>
              <a:spcBef>
                <a:spcPts val="0"/>
              </a:spcBef>
              <a:spcAft>
                <a:spcPts val="0"/>
              </a:spcAft>
              <a:buSzPct val="25000"/>
              <a:buNone/>
            </a:pPr>
            <a:r>
              <a:rPr lang="en-US" sz="600" b="1">
                <a:solidFill>
                  <a:srgbClr val="BFBFBF"/>
                </a:solidFill>
                <a:latin typeface="Arial"/>
                <a:ea typeface="Arial"/>
                <a:cs typeface="Arial"/>
                <a:sym typeface="Arial"/>
              </a:rPr>
              <a:t>RESEARCH POSTER PRESENTATION DESIGN © 2012</a:t>
            </a:r>
          </a:p>
          <a:p>
            <a:pPr marL="0" marR="0" lvl="0" indent="0" algn="l" rtl="0">
              <a:lnSpc>
                <a:spcPct val="65000"/>
              </a:lnSpc>
              <a:spcBef>
                <a:spcPts val="600"/>
              </a:spcBef>
              <a:spcAft>
                <a:spcPts val="0"/>
              </a:spcAft>
              <a:buSzPct val="25000"/>
              <a:buNone/>
            </a:pPr>
            <a:r>
              <a:rPr lang="en-US" sz="1200" b="1">
                <a:solidFill>
                  <a:srgbClr val="BFBFBF"/>
                </a:solidFill>
                <a:latin typeface="Arial"/>
                <a:ea typeface="Arial"/>
                <a:cs typeface="Arial"/>
                <a:sym typeface="Arial"/>
              </a:rPr>
              <a:t>www.PosterPresentations.com</a:t>
            </a:r>
          </a:p>
        </p:txBody>
      </p:sp>
      <p:sp>
        <p:nvSpPr>
          <p:cNvPr id="92" name="Shape 92"/>
          <p:cNvSpPr/>
          <p:nvPr/>
        </p:nvSpPr>
        <p:spPr>
          <a:xfrm>
            <a:off x="49749587" y="0"/>
            <a:ext cx="11306515" cy="32918400"/>
          </a:xfrm>
          <a:prstGeom prst="rect">
            <a:avLst/>
          </a:prstGeom>
          <a:solidFill>
            <a:srgbClr val="0C0C0C"/>
          </a:solidFill>
          <a:ln w="25400" cap="flat" cmpd="sng">
            <a:solidFill>
              <a:srgbClr val="5C982B"/>
            </a:solidFill>
            <a:prstDash val="solid"/>
            <a:round/>
            <a:headEnd type="none" w="med" len="med"/>
            <a:tailEnd type="none" w="med" len="med"/>
          </a:ln>
        </p:spPr>
        <p:txBody>
          <a:bodyPr lIns="208975" tIns="417975" rIns="208975" bIns="208975" anchor="t" anchorCtr="0">
            <a:noAutofit/>
          </a:bodyPr>
          <a:lstStyle/>
          <a:p>
            <a:pPr marL="0" marR="0" lvl="0" indent="0" algn="ctr" rtl="0">
              <a:lnSpc>
                <a:spcPct val="100000"/>
              </a:lnSpc>
              <a:spcBef>
                <a:spcPts val="0"/>
              </a:spcBef>
              <a:spcAft>
                <a:spcPts val="0"/>
              </a:spcAft>
              <a:buSzPct val="25000"/>
              <a:buNone/>
            </a:pPr>
            <a:r>
              <a:rPr lang="en-US" sz="4800" b="1">
                <a:solidFill>
                  <a:schemeClr val="lt1"/>
                </a:solidFill>
                <a:latin typeface="Trebuchet MS"/>
                <a:ea typeface="Trebuchet MS"/>
                <a:cs typeface="Trebuchet MS"/>
                <a:sym typeface="Trebuchet MS"/>
              </a:rPr>
              <a:t>QUICK TIPS</a:t>
            </a:r>
          </a:p>
          <a:p>
            <a:pPr marL="0" marR="0" lvl="0" indent="0" algn="ctr" rtl="0">
              <a:lnSpc>
                <a:spcPct val="100000"/>
              </a:lnSpc>
              <a:spcBef>
                <a:spcPts val="0"/>
              </a:spcBef>
              <a:spcAft>
                <a:spcPts val="0"/>
              </a:spcAft>
              <a:buSzPct val="25000"/>
              <a:buNone/>
            </a:pPr>
            <a:r>
              <a:rPr lang="en-US" sz="4800" b="1">
                <a:solidFill>
                  <a:srgbClr val="FFFF00"/>
                </a:solidFill>
                <a:latin typeface="Trebuchet MS"/>
                <a:ea typeface="Trebuchet MS"/>
                <a:cs typeface="Trebuchet MS"/>
                <a:sym typeface="Trebuchet MS"/>
              </a:rPr>
              <a:t>(--THIS SECTION DOES NOT PRINT--)</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lang="en-US" sz="3600">
                <a:solidFill>
                  <a:srgbClr val="FFFFFF"/>
                </a:solidFill>
                <a:latin typeface="Trebuchet MS"/>
                <a:ea typeface="Trebuchet MS"/>
                <a:cs typeface="Trebuchet MS"/>
                <a:sym typeface="Trebuchet MS"/>
              </a:rPr>
            </a:br>
            <a:r>
              <a:rPr lang="en-US" sz="3600">
                <a:solidFill>
                  <a:srgbClr val="FFFFFF"/>
                </a:solidFill>
                <a:latin typeface="Trebuchet MS"/>
                <a:ea typeface="Trebuchet MS"/>
                <a:cs typeface="Trebuchet MS"/>
                <a:sym typeface="Trebuchet MS"/>
              </a:rPr>
              <a:t>If you are using an older version of PowerPoint some template features may not work properly.</a:t>
            </a:r>
          </a:p>
          <a:p>
            <a:pPr marL="0" marR="0" lvl="0" indent="0" algn="l" rtl="0">
              <a:lnSpc>
                <a:spcPct val="87500"/>
              </a:lnSpc>
              <a:spcBef>
                <a:spcPts val="0"/>
              </a:spcBef>
              <a:spcAft>
                <a:spcPts val="0"/>
              </a:spcAft>
              <a:buNone/>
            </a:pPr>
            <a:endParaRPr sz="4800" b="1">
              <a:solidFill>
                <a:srgbClr val="FFFF00"/>
              </a:solidFill>
              <a:latin typeface="Trebuchet MS"/>
              <a:ea typeface="Trebuchet MS"/>
              <a:cs typeface="Trebuchet MS"/>
              <a:sym typeface="Trebuchet MS"/>
            </a:endParaRPr>
          </a:p>
          <a:p>
            <a:pPr marL="0" marR="0" lvl="0" indent="0" algn="ctr" rtl="0">
              <a:lnSpc>
                <a:spcPct val="87500"/>
              </a:lnSpc>
              <a:spcBef>
                <a:spcPts val="0"/>
              </a:spcBef>
              <a:spcAft>
                <a:spcPts val="0"/>
              </a:spcAft>
              <a:buSzPct val="25000"/>
              <a:buNone/>
            </a:pPr>
            <a:r>
              <a:rPr lang="en-US" sz="4800" b="1">
                <a:solidFill>
                  <a:schemeClr val="lt1"/>
                </a:solidFill>
                <a:latin typeface="Trebuchet MS"/>
                <a:ea typeface="Trebuchet MS"/>
                <a:cs typeface="Trebuchet MS"/>
                <a:sym typeface="Trebuchet MS"/>
              </a:rPr>
              <a:t>Using the template</a:t>
            </a:r>
          </a:p>
          <a:p>
            <a:pPr marL="0" marR="0" lvl="0" indent="0" algn="l" rtl="0">
              <a:lnSpc>
                <a:spcPct val="116666"/>
              </a:lnSpc>
              <a:spcBef>
                <a:spcPts val="0"/>
              </a:spcBef>
              <a:spcAft>
                <a:spcPts val="0"/>
              </a:spcAft>
              <a:buSzPct val="25000"/>
              <a:buNone/>
            </a:pPr>
            <a:r>
              <a:rPr lang="en-US" sz="3600" b="1">
                <a:solidFill>
                  <a:srgbClr val="FFFF00"/>
                </a:solidFill>
                <a:latin typeface="Trebuchet MS"/>
                <a:ea typeface="Trebuchet MS"/>
                <a:cs typeface="Trebuchet MS"/>
                <a:sym typeface="Trebuchet MS"/>
              </a:rPr>
              <a:t>Verifying the quality of your graphics</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600">
                <a:solidFill>
                  <a:srgbClr val="FFFFFF"/>
                </a:solidFill>
                <a:latin typeface="Trebuchet MS"/>
                <a:ea typeface="Trebuchet MS"/>
                <a:cs typeface="Trebuchet MS"/>
                <a:sym typeface="Trebuchet MS"/>
              </a:rPr>
            </a:br>
            <a:endParaRPr lang="en-US" sz="3600">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SzPct val="25000"/>
              <a:buNone/>
            </a:pPr>
            <a:r>
              <a:rPr lang="en-US" sz="3600" b="1">
                <a:solidFill>
                  <a:srgbClr val="FFFF00"/>
                </a:solidFill>
                <a:latin typeface="Trebuchet MS"/>
                <a:ea typeface="Trebuchet MS"/>
                <a:cs typeface="Trebuchet MS"/>
                <a:sym typeface="Trebuchet MS"/>
              </a:rPr>
              <a:t>Using the placeholders</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3600" u="sng">
                <a:solidFill>
                  <a:srgbClr val="FFFFFF"/>
                </a:solidFill>
                <a:latin typeface="Trebuchet MS"/>
                <a:ea typeface="Trebuchet MS"/>
                <a:cs typeface="Trebuchet MS"/>
                <a:sym typeface="Trebuchet MS"/>
              </a:rPr>
              <a:t>once</a:t>
            </a:r>
            <a:r>
              <a:rPr lang="en-US" sz="3600">
                <a:solidFill>
                  <a:srgbClr val="FFFFFF"/>
                </a:solidFill>
                <a:latin typeface="Trebuchet MS"/>
                <a:ea typeface="Trebuchet MS"/>
                <a:cs typeface="Trebuchet MS"/>
                <a:sym typeface="Trebuchet MS"/>
              </a:rPr>
              <a:t> (to select it), place your cursor on its frame and your cursor will change to this symbol:         Then, click </a:t>
            </a:r>
            <a:r>
              <a:rPr lang="en-US" sz="3600" u="sng">
                <a:solidFill>
                  <a:srgbClr val="FFFFFF"/>
                </a:solidFill>
                <a:latin typeface="Trebuchet MS"/>
                <a:ea typeface="Trebuchet MS"/>
                <a:cs typeface="Trebuchet MS"/>
                <a:sym typeface="Trebuchet MS"/>
              </a:rPr>
              <a:t>once</a:t>
            </a:r>
            <a:r>
              <a:rPr lang="en-US" sz="360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pPr marL="0" marR="0" lvl="0" indent="0" algn="l" rtl="0">
              <a:lnSpc>
                <a:spcPct val="116666"/>
              </a:lnSpc>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l" rtl="0">
              <a:lnSpc>
                <a:spcPct val="116666"/>
              </a:lnSpc>
              <a:spcBef>
                <a:spcPts val="0"/>
              </a:spcBef>
              <a:spcAft>
                <a:spcPts val="0"/>
              </a:spcAft>
              <a:buSzPct val="25000"/>
              <a:buNone/>
            </a:pPr>
            <a:r>
              <a:rPr lang="en-US" sz="3600" b="1">
                <a:solidFill>
                  <a:srgbClr val="FFFF00"/>
                </a:solidFill>
                <a:latin typeface="Trebuchet MS"/>
                <a:ea typeface="Trebuchet MS"/>
                <a:cs typeface="Trebuchet MS"/>
                <a:sym typeface="Trebuchet MS"/>
              </a:rPr>
              <a:t>Modifying the layout</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This template has four</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different column layouts. </a:t>
            </a:r>
          </a:p>
          <a:p>
            <a:pPr marL="0" marR="0" lvl="0" indent="0" algn="l" rtl="0">
              <a:lnSpc>
                <a:spcPct val="116666"/>
              </a:lnSpc>
              <a:spcBef>
                <a:spcPts val="0"/>
              </a:spcBef>
              <a:spcAft>
                <a:spcPts val="0"/>
              </a:spcAft>
              <a:buSzPct val="25000"/>
              <a:buNone/>
            </a:pPr>
            <a:r>
              <a:rPr lang="en-US" sz="3600" u="sng">
                <a:solidFill>
                  <a:srgbClr val="FFFFFF"/>
                </a:solidFill>
                <a:latin typeface="Trebuchet MS"/>
                <a:ea typeface="Trebuchet MS"/>
                <a:cs typeface="Trebuchet MS"/>
                <a:sym typeface="Trebuchet MS"/>
              </a:rPr>
              <a:t>Right-click</a:t>
            </a:r>
            <a:r>
              <a:rPr lang="en-US" sz="3600">
                <a:solidFill>
                  <a:srgbClr val="FFFFFF"/>
                </a:solidFill>
                <a:latin typeface="Trebuchet MS"/>
                <a:ea typeface="Trebuchet MS"/>
                <a:cs typeface="Trebuchet MS"/>
                <a:sym typeface="Trebuchet MS"/>
              </a:rPr>
              <a:t> your mouse</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on the background and </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click on “Layout” to see </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the layout options.</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The columns in the provided layouts are fixed and cannot be moved but advanced users can modify any layout by going to VIEW and then SLIDE MASTER.</a:t>
            </a: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SzPct val="25000"/>
              <a:buNone/>
            </a:pPr>
            <a:r>
              <a:rPr lang="en-US" sz="3600" b="1">
                <a:solidFill>
                  <a:srgbClr val="FFFF00"/>
                </a:solidFill>
                <a:latin typeface="Trebuchet MS"/>
                <a:ea typeface="Trebuchet MS"/>
                <a:cs typeface="Trebuchet MS"/>
                <a:sym typeface="Trebuchet MS"/>
              </a:rPr>
              <a:t>Importing text and graphics from external sources</a:t>
            </a:r>
          </a:p>
          <a:p>
            <a:pPr marL="0" marR="0" lvl="0" indent="0" algn="l" rtl="0">
              <a:lnSpc>
                <a:spcPct val="116666"/>
              </a:lnSpc>
              <a:spcBef>
                <a:spcPts val="0"/>
              </a:spcBef>
              <a:spcAft>
                <a:spcPts val="0"/>
              </a:spcAft>
              <a:buSzPct val="25000"/>
              <a:buNone/>
            </a:pPr>
            <a:r>
              <a:rPr lang="en-US" sz="3600" b="1" u="sng">
                <a:solidFill>
                  <a:srgbClr val="FFFFFF"/>
                </a:solidFill>
                <a:latin typeface="Trebuchet MS"/>
                <a:ea typeface="Trebuchet MS"/>
                <a:cs typeface="Trebuchet MS"/>
                <a:sym typeface="Trebuchet MS"/>
              </a:rPr>
              <a:t>TEXT: </a:t>
            </a:r>
            <a:r>
              <a:rPr lang="en-US" sz="360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16666"/>
              </a:lnSpc>
              <a:spcBef>
                <a:spcPts val="0"/>
              </a:spcBef>
              <a:spcAft>
                <a:spcPts val="0"/>
              </a:spcAft>
              <a:buSzPct val="25000"/>
              <a:buNone/>
            </a:pPr>
            <a:r>
              <a:rPr lang="en-US" sz="3600" b="1" u="sng">
                <a:solidFill>
                  <a:srgbClr val="FFFFFF"/>
                </a:solidFill>
                <a:latin typeface="Trebuchet MS"/>
                <a:ea typeface="Trebuchet MS"/>
                <a:cs typeface="Trebuchet MS"/>
                <a:sym typeface="Trebuchet MS"/>
              </a:rPr>
              <a:t>PHOTOS: </a:t>
            </a:r>
            <a:r>
              <a:rPr lang="en-US" sz="3600">
                <a:solidFill>
                  <a:srgbClr val="FFFFFF"/>
                </a:solidFill>
                <a:latin typeface="Trebuchet MS"/>
                <a:ea typeface="Trebuchet MS"/>
                <a:cs typeface="Trebuchet MS"/>
                <a:sym typeface="Trebuchet MS"/>
              </a:rPr>
              <a:t>Drag in a picture placeholder, size it </a:t>
            </a:r>
            <a:r>
              <a:rPr lang="en-US" sz="3600" u="sng">
                <a:solidFill>
                  <a:srgbClr val="FFFFFF"/>
                </a:solidFill>
                <a:latin typeface="Trebuchet MS"/>
                <a:ea typeface="Trebuchet MS"/>
                <a:cs typeface="Trebuchet MS"/>
                <a:sym typeface="Trebuchet MS"/>
              </a:rPr>
              <a:t>first</a:t>
            </a:r>
            <a:r>
              <a:rPr lang="en-US" sz="3600">
                <a:solidFill>
                  <a:srgbClr val="FFFFFF"/>
                </a:solidFill>
                <a:latin typeface="Trebuchet MS"/>
                <a:ea typeface="Trebuchet MS"/>
                <a:cs typeface="Trebuchet MS"/>
                <a:sym typeface="Trebuchet MS"/>
              </a:rPr>
              <a:t>, click in it and insert a photo from the menu.</a:t>
            </a:r>
          </a:p>
          <a:p>
            <a:pPr marL="0" marR="0" lvl="0" indent="0" algn="l" rtl="0">
              <a:lnSpc>
                <a:spcPct val="116666"/>
              </a:lnSpc>
              <a:spcBef>
                <a:spcPts val="0"/>
              </a:spcBef>
              <a:spcAft>
                <a:spcPts val="0"/>
              </a:spcAft>
              <a:buSzPct val="25000"/>
              <a:buNone/>
            </a:pPr>
            <a:r>
              <a:rPr lang="en-US" sz="3600" b="1" u="sng">
                <a:solidFill>
                  <a:srgbClr val="FFFFFF"/>
                </a:solidFill>
                <a:latin typeface="Trebuchet MS"/>
                <a:ea typeface="Trebuchet MS"/>
                <a:cs typeface="Trebuchet MS"/>
                <a:sym typeface="Trebuchet MS"/>
              </a:rPr>
              <a:t>TABLES: </a:t>
            </a:r>
            <a:r>
              <a:rPr lang="en-US" sz="3600">
                <a:solidFill>
                  <a:srgbClr val="FFFFFF"/>
                </a:solidFill>
                <a:latin typeface="Trebuchet MS"/>
                <a:ea typeface="Trebuchet MS"/>
                <a:cs typeface="Trebuchet MS"/>
                <a:sym typeface="Trebuchet MS"/>
              </a:rPr>
              <a:t>You can copy and paste a table from an external document onto this poster template. To make the text fit better in the cells of an imported table, </a:t>
            </a:r>
            <a:r>
              <a:rPr lang="en-US" sz="3600" u="sng">
                <a:solidFill>
                  <a:srgbClr val="FFFFFF"/>
                </a:solidFill>
                <a:latin typeface="Trebuchet MS"/>
                <a:ea typeface="Trebuchet MS"/>
                <a:cs typeface="Trebuchet MS"/>
                <a:sym typeface="Trebuchet MS"/>
              </a:rPr>
              <a:t>right-click</a:t>
            </a:r>
            <a:r>
              <a:rPr lang="en-US" sz="3600">
                <a:solidFill>
                  <a:srgbClr val="FFFFFF"/>
                </a:solidFill>
                <a:latin typeface="Trebuchet MS"/>
                <a:ea typeface="Trebuchet MS"/>
                <a:cs typeface="Trebuchet MS"/>
                <a:sym typeface="Trebuchet MS"/>
              </a:rPr>
              <a:t> on the table, click FORMAT SHAPE  then click on TEXT BOX and change the INTERNAL MARGIN values to 0.25</a:t>
            </a: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a:solidFill>
                  <a:srgbClr val="FFFF00"/>
                </a:solidFill>
                <a:latin typeface="Trebuchet MS"/>
                <a:ea typeface="Trebuchet MS"/>
                <a:cs typeface="Trebuchet MS"/>
                <a:sym typeface="Trebuchet MS"/>
              </a:rPr>
              <a:t>Modifying the color scheme</a:t>
            </a:r>
          </a:p>
          <a:p>
            <a:pPr marL="0" marR="0" lvl="0" indent="0" algn="l" rtl="0">
              <a:spcBef>
                <a:spcPts val="0"/>
              </a:spcBef>
              <a:spcAft>
                <a:spcPts val="0"/>
              </a:spcAft>
              <a:buSzPct val="25000"/>
              <a:buNone/>
            </a:pPr>
            <a:r>
              <a:rPr lang="en-US" sz="360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lnSpc>
                <a:spcPct val="175000"/>
              </a:lnSpc>
              <a:spcBef>
                <a:spcPts val="0"/>
              </a:spcBef>
              <a:spcAft>
                <a:spcPts val="0"/>
              </a:spcAft>
              <a:buNone/>
            </a:pPr>
            <a:endParaRPr sz="2400">
              <a:solidFill>
                <a:srgbClr val="FFFFFF"/>
              </a:solidFill>
              <a:latin typeface="Trebuchet MS"/>
              <a:ea typeface="Trebuchet MS"/>
              <a:cs typeface="Trebuchet MS"/>
              <a:sym typeface="Trebuchet MS"/>
            </a:endParaRPr>
          </a:p>
          <a:p>
            <a:pPr marL="0" marR="0" lvl="0" indent="0" algn="l" rtl="0">
              <a:lnSpc>
                <a:spcPct val="175000"/>
              </a:lnSpc>
              <a:spcBef>
                <a:spcPts val="0"/>
              </a:spcBef>
              <a:spcAft>
                <a:spcPts val="0"/>
              </a:spcAft>
              <a:buNone/>
            </a:pPr>
            <a:endParaRPr sz="2400">
              <a:solidFill>
                <a:srgbClr val="FFFFFF"/>
              </a:solidFill>
              <a:latin typeface="Trebuchet MS"/>
              <a:ea typeface="Trebuchet MS"/>
              <a:cs typeface="Trebuchet MS"/>
              <a:sym typeface="Trebuchet MS"/>
            </a:endParaRPr>
          </a:p>
          <a:p>
            <a:pPr marL="0" marR="0" lvl="0" indent="0" algn="ctr" rtl="0">
              <a:lnSpc>
                <a:spcPct val="175000"/>
              </a:lnSpc>
              <a:spcBef>
                <a:spcPts val="0"/>
              </a:spcBef>
              <a:spcAft>
                <a:spcPts val="0"/>
              </a:spcAft>
              <a:buNone/>
            </a:pPr>
            <a:endParaRPr sz="2400" b="1">
              <a:solidFill>
                <a:schemeClr val="lt1"/>
              </a:solidFill>
              <a:latin typeface="Trebuchet MS"/>
              <a:ea typeface="Trebuchet MS"/>
              <a:cs typeface="Trebuchet MS"/>
              <a:sym typeface="Trebuchet MS"/>
            </a:endParaRPr>
          </a:p>
          <a:p>
            <a:pPr marL="0" marR="0" lvl="0" indent="0" algn="l" rtl="0">
              <a:lnSpc>
                <a:spcPct val="175000"/>
              </a:lnSpc>
              <a:spcBef>
                <a:spcPts val="0"/>
              </a:spcBef>
              <a:spcAft>
                <a:spcPts val="0"/>
              </a:spcAft>
              <a:buNone/>
            </a:pPr>
            <a:endParaRPr sz="2400" b="1">
              <a:solidFill>
                <a:srgbClr val="FFFF00"/>
              </a:solidFill>
              <a:latin typeface="Trebuchet MS"/>
              <a:ea typeface="Trebuchet MS"/>
              <a:cs typeface="Trebuchet MS"/>
              <a:sym typeface="Trebuchet MS"/>
            </a:endParaRPr>
          </a:p>
          <a:p>
            <a:pPr marL="0" marR="0" lvl="0" indent="0" algn="ctr" rtl="0">
              <a:lnSpc>
                <a:spcPct val="116666"/>
              </a:lnSpc>
              <a:spcBef>
                <a:spcPts val="0"/>
              </a:spcBef>
              <a:spcAft>
                <a:spcPts val="0"/>
              </a:spcAft>
              <a:buNone/>
            </a:pPr>
            <a:endParaRPr sz="3600" b="1">
              <a:solidFill>
                <a:srgbClr val="FFFFFF"/>
              </a:solidFill>
              <a:latin typeface="Trebuchet MS"/>
              <a:ea typeface="Trebuchet MS"/>
              <a:cs typeface="Trebuchet MS"/>
              <a:sym typeface="Trebuchet MS"/>
            </a:endParaRPr>
          </a:p>
        </p:txBody>
      </p:sp>
      <p:sp>
        <p:nvSpPr>
          <p:cNvPr id="93" name="Shape 93"/>
          <p:cNvSpPr/>
          <p:nvPr/>
        </p:nvSpPr>
        <p:spPr>
          <a:xfrm>
            <a:off x="-11666253" y="23720425"/>
            <a:ext cx="11269776" cy="776287"/>
          </a:xfrm>
          <a:prstGeom prst="rect">
            <a:avLst/>
          </a:prstGeom>
          <a:solidFill>
            <a:srgbClr val="D8D8D8"/>
          </a:solidFill>
          <a:ln>
            <a:noFill/>
          </a:ln>
        </p:spPr>
        <p:txBody>
          <a:bodyPr lIns="104475" tIns="52225" rIns="104475" bIns="52225"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pic>
        <p:nvPicPr>
          <p:cNvPr id="94" name="Shape 94"/>
          <p:cNvPicPr preferRelativeResize="0"/>
          <p:nvPr/>
        </p:nvPicPr>
        <p:blipFill rotWithShape="1">
          <a:blip r:embed="rId4">
            <a:alphaModFix/>
          </a:blip>
          <a:srcRect/>
          <a:stretch/>
        </p:blipFill>
        <p:spPr>
          <a:xfrm>
            <a:off x="55395187" y="15217776"/>
            <a:ext cx="5333320" cy="3059113"/>
          </a:xfrm>
          <a:prstGeom prst="rect">
            <a:avLst/>
          </a:prstGeom>
          <a:noFill/>
          <a:ln>
            <a:noFill/>
          </a:ln>
        </p:spPr>
      </p:pic>
      <p:pic>
        <p:nvPicPr>
          <p:cNvPr id="95" name="Shape 95"/>
          <p:cNvPicPr preferRelativeResize="0"/>
          <p:nvPr/>
        </p:nvPicPr>
        <p:blipFill rotWithShape="1">
          <a:blip r:embed="rId5">
            <a:alphaModFix/>
          </a:blip>
          <a:srcRect/>
          <a:stretch/>
        </p:blipFill>
        <p:spPr>
          <a:xfrm>
            <a:off x="60175887" y="12334875"/>
            <a:ext cx="664369" cy="438150"/>
          </a:xfrm>
          <a:prstGeom prst="rect">
            <a:avLst/>
          </a:prstGeom>
          <a:noFill/>
          <a:ln w="9525" cap="flat" cmpd="sng">
            <a:solidFill>
              <a:schemeClr val="dk1"/>
            </a:solidFill>
            <a:prstDash val="solid"/>
            <a:miter/>
            <a:headEnd type="none" w="med" len="med"/>
            <a:tailEnd type="none" w="med" len="med"/>
          </a:ln>
        </p:spPr>
      </p:pic>
      <p:sp>
        <p:nvSpPr>
          <p:cNvPr id="96" name="Shape 96"/>
          <p:cNvSpPr txBox="1"/>
          <p:nvPr/>
        </p:nvSpPr>
        <p:spPr>
          <a:xfrm>
            <a:off x="50178212" y="30870525"/>
            <a:ext cx="10305370" cy="1958974"/>
          </a:xfrm>
          <a:prstGeom prst="rect">
            <a:avLst/>
          </a:prstGeom>
          <a:noFill/>
          <a:ln>
            <a:noFill/>
          </a:ln>
        </p:spPr>
        <p:txBody>
          <a:bodyPr lIns="104475" tIns="52225" rIns="104475" bIns="52225" anchor="t" anchorCtr="0">
            <a:noAutofit/>
          </a:bodyPr>
          <a:lstStyle/>
          <a:p>
            <a:pPr marL="0" marR="0" lvl="0" indent="0" algn="l" rtl="0">
              <a:lnSpc>
                <a:spcPct val="90000"/>
              </a:lnSpc>
              <a:spcBef>
                <a:spcPts val="0"/>
              </a:spcBef>
              <a:spcAft>
                <a:spcPts val="0"/>
              </a:spcAft>
              <a:buSzPct val="25000"/>
              <a:buNone/>
            </a:pPr>
            <a:r>
              <a:rPr lang="en-US" sz="4000">
                <a:solidFill>
                  <a:schemeClr val="lt1"/>
                </a:solidFill>
                <a:latin typeface="Calibri"/>
                <a:ea typeface="Calibri"/>
                <a:cs typeface="Calibri"/>
                <a:sym typeface="Calibri"/>
              </a:rPr>
              <a:t>© 2012 PosterPresentations.com</a:t>
            </a:r>
            <a:br>
              <a:rPr lang="en-US" sz="4000">
                <a:solidFill>
                  <a:schemeClr val="lt1"/>
                </a:solidFill>
                <a:latin typeface="Calibri"/>
                <a:ea typeface="Calibri"/>
                <a:cs typeface="Calibri"/>
                <a:sym typeface="Calibri"/>
              </a:rPr>
            </a:br>
            <a:r>
              <a:rPr lang="en-US" sz="4000">
                <a:solidFill>
                  <a:schemeClr val="lt1"/>
                </a:solidFill>
                <a:latin typeface="Calibri"/>
                <a:ea typeface="Calibri"/>
                <a:cs typeface="Calibri"/>
                <a:sym typeface="Calibri"/>
              </a:rPr>
              <a:t>    </a:t>
            </a:r>
            <a:r>
              <a:rPr lang="en-US" sz="3600">
                <a:solidFill>
                  <a:schemeClr val="lt1"/>
                </a:solidFill>
                <a:latin typeface="Calibri"/>
                <a:ea typeface="Calibri"/>
                <a:cs typeface="Calibri"/>
                <a:sym typeface="Calibri"/>
              </a:rPr>
              <a:t>2117 Fourth Street , Unit C</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    Berkeley  CA  94710</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    </a:t>
            </a:r>
            <a:r>
              <a:rPr lang="en-US" sz="3600" b="1">
                <a:solidFill>
                  <a:srgbClr val="FFFF00"/>
                </a:solidFill>
                <a:latin typeface="Calibri"/>
                <a:ea typeface="Calibri"/>
                <a:cs typeface="Calibri"/>
                <a:sym typeface="Calibri"/>
              </a:rPr>
              <a:t>posterpresenter@gmail.com</a:t>
            </a:r>
          </a:p>
        </p:txBody>
      </p:sp>
      <p:grpSp>
        <p:nvGrpSpPr>
          <p:cNvPr id="97" name="Shape 97"/>
          <p:cNvGrpSpPr/>
          <p:nvPr/>
        </p:nvGrpSpPr>
        <p:grpSpPr>
          <a:xfrm>
            <a:off x="-11202417" y="31149922"/>
            <a:ext cx="10388033" cy="1289049"/>
            <a:chOff x="44242387" y="28054062"/>
            <a:chExt cx="9771399" cy="1090620"/>
          </a:xfrm>
        </p:grpSpPr>
        <p:sp>
          <p:nvSpPr>
            <p:cNvPr id="98" name="Shape 98"/>
            <p:cNvSpPr/>
            <p:nvPr/>
          </p:nvSpPr>
          <p:spPr>
            <a:xfrm>
              <a:off x="44242387" y="28054062"/>
              <a:ext cx="9771399" cy="1090620"/>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pic>
          <p:nvPicPr>
            <p:cNvPr id="99" name="Shape 99"/>
            <p:cNvPicPr preferRelativeResize="0"/>
            <p:nvPr/>
          </p:nvPicPr>
          <p:blipFill rotWithShape="1">
            <a:blip r:embed="rId6">
              <a:alphaModFix/>
            </a:blip>
            <a:srcRect/>
            <a:stretch/>
          </p:blipFill>
          <p:spPr>
            <a:xfrm>
              <a:off x="44341112" y="28126637"/>
              <a:ext cx="914400" cy="914400"/>
            </a:xfrm>
            <a:prstGeom prst="rect">
              <a:avLst/>
            </a:prstGeom>
            <a:noFill/>
            <a:ln>
              <a:noFill/>
            </a:ln>
          </p:spPr>
        </p:pic>
        <p:sp>
          <p:nvSpPr>
            <p:cNvPr id="100" name="Shape 100"/>
            <p:cNvSpPr txBox="1"/>
            <p:nvPr/>
          </p:nvSpPr>
          <p:spPr>
            <a:xfrm>
              <a:off x="45342496" y="28153456"/>
              <a:ext cx="8671289" cy="808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chemeClr val="dk2"/>
                  </a:solidFill>
                  <a:latin typeface="Trebuchet MS"/>
                  <a:ea typeface="Trebuchet MS"/>
                  <a:cs typeface="Trebuchet MS"/>
                  <a:sym typeface="Trebuchet MS"/>
                </a:rPr>
                <a:t>Student discounts are available on our Facebook page. </a:t>
              </a:r>
            </a:p>
            <a:p>
              <a:pPr marL="0" marR="0" lvl="0" indent="0" algn="l" rtl="0">
                <a:spcBef>
                  <a:spcPts val="0"/>
                </a:spcBef>
                <a:spcAft>
                  <a:spcPts val="0"/>
                </a:spcAft>
                <a:buSzPct val="25000"/>
                <a:buNone/>
              </a:pPr>
              <a:r>
                <a:rPr lang="en-US" sz="2800">
                  <a:solidFill>
                    <a:schemeClr val="dk2"/>
                  </a:solidFill>
                  <a:latin typeface="Trebuchet MS"/>
                  <a:ea typeface="Trebuchet MS"/>
                  <a:cs typeface="Trebuchet MS"/>
                  <a:sym typeface="Trebuchet MS"/>
                </a:rPr>
                <a:t>Go to </a:t>
              </a:r>
              <a:r>
                <a:rPr lang="en-US" sz="2800" u="sng">
                  <a:solidFill>
                    <a:schemeClr val="dk2"/>
                  </a:solidFill>
                  <a:latin typeface="Trebuchet MS"/>
                  <a:ea typeface="Trebuchet MS"/>
                  <a:cs typeface="Trebuchet MS"/>
                  <a:sym typeface="Trebuchet MS"/>
                </a:rPr>
                <a:t>PosterPresentations.com</a:t>
              </a:r>
              <a:r>
                <a:rPr lang="en-US" sz="2800">
                  <a:solidFill>
                    <a:schemeClr val="dk2"/>
                  </a:solidFill>
                  <a:latin typeface="Trebuchet MS"/>
                  <a:ea typeface="Trebuchet MS"/>
                  <a:cs typeface="Trebuchet MS"/>
                  <a:sym typeface="Trebuchet MS"/>
                </a:rPr>
                <a:t> and click on the FB icon.</a:t>
              </a:r>
            </a:p>
          </p:txBody>
        </p:sp>
      </p:grpSp>
      <p:cxnSp>
        <p:nvCxnSpPr>
          <p:cNvPr id="101" name="Shape 101"/>
          <p:cNvCxnSpPr/>
          <p:nvPr/>
        </p:nvCxnSpPr>
        <p:spPr>
          <a:xfrm>
            <a:off x="49749587" y="4441826"/>
            <a:ext cx="11306515" cy="3174"/>
          </a:xfrm>
          <a:prstGeom prst="straightConnector1">
            <a:avLst/>
          </a:prstGeom>
          <a:noFill/>
          <a:ln w="9525" cap="flat" cmpd="sng">
            <a:solidFill>
              <a:srgbClr val="D8D8D8"/>
            </a:solidFill>
            <a:prstDash val="solid"/>
            <a:round/>
            <a:headEnd type="none" w="med" len="med"/>
            <a:tailEnd type="none" w="med" len="med"/>
          </a:ln>
        </p:spPr>
      </p:cxnSp>
      <p:cxnSp>
        <p:nvCxnSpPr>
          <p:cNvPr id="102" name="Shape 102"/>
          <p:cNvCxnSpPr/>
          <p:nvPr/>
        </p:nvCxnSpPr>
        <p:spPr>
          <a:xfrm>
            <a:off x="49749587" y="30629225"/>
            <a:ext cx="11306515" cy="3174"/>
          </a:xfrm>
          <a:prstGeom prst="straightConnector1">
            <a:avLst/>
          </a:prstGeom>
          <a:noFill/>
          <a:ln w="9525" cap="flat" cmpd="sng">
            <a:solidFill>
              <a:srgbClr val="D8D8D8"/>
            </a:solidFill>
            <a:prstDash val="solid"/>
            <a:round/>
            <a:headEnd type="none" w="med" len="med"/>
            <a:tailEnd type="none" w="med" len="med"/>
          </a:ln>
        </p:spPr>
      </p:cxnSp>
      <p:cxnSp>
        <p:nvCxnSpPr>
          <p:cNvPr id="103" name="Shape 103"/>
          <p:cNvCxnSpPr/>
          <p:nvPr/>
        </p:nvCxnSpPr>
        <p:spPr>
          <a:xfrm>
            <a:off x="-11650946" y="13230226"/>
            <a:ext cx="11306515" cy="3174"/>
          </a:xfrm>
          <a:prstGeom prst="straightConnector1">
            <a:avLst/>
          </a:prstGeom>
          <a:noFill/>
          <a:ln w="9525" cap="flat" cmpd="sng">
            <a:solidFill>
              <a:srgbClr val="D8D8D8"/>
            </a:solidFill>
            <a:prstDash val="solid"/>
            <a:round/>
            <a:headEnd type="none" w="med" len="med"/>
            <a:tailEnd type="none" w="med" len="med"/>
          </a:ln>
        </p:spPr>
      </p:cxnSp>
      <p:sp>
        <p:nvSpPr>
          <p:cNvPr id="104" name="Shape 104"/>
          <p:cNvSpPr/>
          <p:nvPr/>
        </p:nvSpPr>
        <p:spPr>
          <a:xfrm>
            <a:off x="1050130" y="5424489"/>
            <a:ext cx="11303453" cy="26736674"/>
          </a:xfrm>
          <a:prstGeom prst="roundRect">
            <a:avLst>
              <a:gd name="adj" fmla="val 9229"/>
            </a:avLst>
          </a:prstGeom>
          <a:solidFill>
            <a:schemeClr val="lt1"/>
          </a:soli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sp>
        <p:nvSpPr>
          <p:cNvPr id="105" name="Shape 105"/>
          <p:cNvSpPr/>
          <p:nvPr/>
        </p:nvSpPr>
        <p:spPr>
          <a:xfrm>
            <a:off x="13043978" y="5424489"/>
            <a:ext cx="11303453" cy="26736674"/>
          </a:xfrm>
          <a:prstGeom prst="roundRect">
            <a:avLst>
              <a:gd name="adj" fmla="val 9229"/>
            </a:avLst>
          </a:prstGeom>
          <a:solidFill>
            <a:schemeClr val="lt1"/>
          </a:soli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sp>
        <p:nvSpPr>
          <p:cNvPr id="106" name="Shape 106"/>
          <p:cNvSpPr/>
          <p:nvPr/>
        </p:nvSpPr>
        <p:spPr>
          <a:xfrm>
            <a:off x="25039354" y="5424489"/>
            <a:ext cx="11303453" cy="26736674"/>
          </a:xfrm>
          <a:prstGeom prst="roundRect">
            <a:avLst>
              <a:gd name="adj" fmla="val 9229"/>
            </a:avLst>
          </a:prstGeom>
          <a:solidFill>
            <a:schemeClr val="lt1"/>
          </a:soli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sp>
        <p:nvSpPr>
          <p:cNvPr id="107" name="Shape 107"/>
          <p:cNvSpPr/>
          <p:nvPr/>
        </p:nvSpPr>
        <p:spPr>
          <a:xfrm>
            <a:off x="37033200" y="5424489"/>
            <a:ext cx="11303453" cy="26736674"/>
          </a:xfrm>
          <a:prstGeom prst="roundRect">
            <a:avLst>
              <a:gd name="adj" fmla="val 9229"/>
            </a:avLst>
          </a:prstGeom>
          <a:solidFill>
            <a:schemeClr val="lt1"/>
          </a:soli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sp>
        <p:nvSpPr>
          <p:cNvPr id="108" name="Shape 108"/>
          <p:cNvSpPr/>
          <p:nvPr/>
        </p:nvSpPr>
        <p:spPr>
          <a:xfrm>
            <a:off x="-11702992" y="19965842"/>
            <a:ext cx="11269776" cy="776287"/>
          </a:xfrm>
          <a:prstGeom prst="rect">
            <a:avLst/>
          </a:prstGeom>
          <a:solidFill>
            <a:srgbClr val="D8D8D8"/>
          </a:solidFill>
          <a:ln>
            <a:noFill/>
          </a:ln>
        </p:spPr>
        <p:txBody>
          <a:bodyPr lIns="104475" tIns="52225" rIns="104475" bIns="52225"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2C3F71"/>
            </a:gs>
            <a:gs pos="50000">
              <a:srgbClr val="AAB8DD"/>
            </a:gs>
            <a:gs pos="100000">
              <a:srgbClr val="E1E7F4"/>
            </a:gs>
          </a:gsLst>
          <a:lin ang="16200000" scaled="0"/>
        </a:gradFill>
        <a:effectLst/>
      </p:bgPr>
    </p:bg>
    <p:spTree>
      <p:nvGrpSpPr>
        <p:cNvPr id="1" name="Shape 168"/>
        <p:cNvGrpSpPr/>
        <p:nvPr/>
      </p:nvGrpSpPr>
      <p:grpSpPr>
        <a:xfrm>
          <a:off x="0" y="0"/>
          <a:ext cx="0" cy="0"/>
          <a:chOff x="0" y="0"/>
          <a:chExt cx="0" cy="0"/>
        </a:xfrm>
      </p:grpSpPr>
      <p:sp>
        <p:nvSpPr>
          <p:cNvPr id="169" name="Shape 169"/>
          <p:cNvSpPr/>
          <p:nvPr/>
        </p:nvSpPr>
        <p:spPr>
          <a:xfrm>
            <a:off x="0" y="0"/>
            <a:ext cx="49377599" cy="4800600"/>
          </a:xfrm>
          <a:prstGeom prst="rect">
            <a:avLst/>
          </a:prstGeom>
          <a:solidFill>
            <a:srgbClr val="425EA9"/>
          </a:solidFill>
          <a:ln w="9525" cap="flat" cmpd="sng">
            <a:solidFill>
              <a:schemeClr val="dk1"/>
            </a:solidFill>
            <a:prstDash val="solid"/>
            <a:miter/>
            <a:headEnd type="none" w="med" len="med"/>
            <a:tailEnd type="none" w="med" len="med"/>
          </a:ln>
        </p:spPr>
        <p:txBody>
          <a:bodyPr lIns="104475" tIns="52225" rIns="104475" bIns="52225" anchor="ctr" anchorCtr="0">
            <a:noAutofit/>
          </a:bodyPr>
          <a:lstStyle/>
          <a:p>
            <a:pPr marL="0" marR="0" lvl="0" indent="0" algn="l" rtl="0">
              <a:spcBef>
                <a:spcPts val="0"/>
              </a:spcBef>
              <a:spcAft>
                <a:spcPts val="0"/>
              </a:spcAft>
              <a:buNone/>
            </a:pPr>
            <a:endParaRPr sz="9800">
              <a:solidFill>
                <a:schemeClr val="dk1"/>
              </a:solidFill>
              <a:latin typeface="Calibri"/>
              <a:ea typeface="Calibri"/>
              <a:cs typeface="Calibri"/>
              <a:sym typeface="Calibri"/>
            </a:endParaRPr>
          </a:p>
        </p:txBody>
      </p:sp>
      <p:sp>
        <p:nvSpPr>
          <p:cNvPr id="170" name="Shape 170"/>
          <p:cNvSpPr/>
          <p:nvPr/>
        </p:nvSpPr>
        <p:spPr>
          <a:xfrm>
            <a:off x="0" y="4805362"/>
            <a:ext cx="49377599" cy="152399"/>
          </a:xfrm>
          <a:prstGeom prst="rect">
            <a:avLst/>
          </a:prstGeom>
          <a:solidFill>
            <a:srgbClr val="2C3F71"/>
          </a:solidFill>
          <a:ln>
            <a:noFill/>
          </a:ln>
        </p:spPr>
        <p:txBody>
          <a:bodyPr lIns="104475" tIns="52225" rIns="104475" bIns="52225" anchor="ctr" anchorCtr="0">
            <a:noAutofit/>
          </a:bodyPr>
          <a:lstStyle/>
          <a:p>
            <a:pPr marL="0" marR="0" lvl="0" indent="0" algn="l" rtl="0">
              <a:spcBef>
                <a:spcPts val="0"/>
              </a:spcBef>
              <a:spcAft>
                <a:spcPts val="0"/>
              </a:spcAft>
              <a:buNone/>
            </a:pPr>
            <a:endParaRPr sz="9800">
              <a:solidFill>
                <a:schemeClr val="dk1"/>
              </a:solidFill>
              <a:latin typeface="Calibri"/>
              <a:ea typeface="Calibri"/>
              <a:cs typeface="Calibri"/>
              <a:sym typeface="Calibri"/>
            </a:endParaRPr>
          </a:p>
        </p:txBody>
      </p:sp>
      <p:sp>
        <p:nvSpPr>
          <p:cNvPr id="171" name="Shape 171"/>
          <p:cNvSpPr txBox="1"/>
          <p:nvPr/>
        </p:nvSpPr>
        <p:spPr>
          <a:xfrm>
            <a:off x="1882888" y="32358012"/>
            <a:ext cx="2828924" cy="388453"/>
          </a:xfrm>
          <a:prstGeom prst="rect">
            <a:avLst/>
          </a:prstGeom>
          <a:noFill/>
          <a:ln>
            <a:noFill/>
          </a:ln>
        </p:spPr>
        <p:txBody>
          <a:bodyPr lIns="104300" tIns="52125" rIns="104300" bIns="52125" anchor="t" anchorCtr="0">
            <a:noAutofit/>
          </a:bodyPr>
          <a:lstStyle/>
          <a:p>
            <a:pPr marL="0" marR="0" lvl="0" indent="0" algn="l" rtl="0">
              <a:lnSpc>
                <a:spcPct val="65000"/>
              </a:lnSpc>
              <a:spcBef>
                <a:spcPts val="0"/>
              </a:spcBef>
              <a:spcAft>
                <a:spcPts val="0"/>
              </a:spcAft>
              <a:buSzPct val="25000"/>
              <a:buNone/>
            </a:pPr>
            <a:r>
              <a:rPr lang="en-US" sz="600" b="1">
                <a:solidFill>
                  <a:srgbClr val="BFBFBF"/>
                </a:solidFill>
                <a:latin typeface="Arial"/>
                <a:ea typeface="Arial"/>
                <a:cs typeface="Arial"/>
                <a:sym typeface="Arial"/>
              </a:rPr>
              <a:t>RESEARCH POSTER PRESENTATION DESIGN © 2012</a:t>
            </a:r>
          </a:p>
          <a:p>
            <a:pPr marL="0" marR="0" lvl="0" indent="0" algn="l" rtl="0">
              <a:lnSpc>
                <a:spcPct val="65000"/>
              </a:lnSpc>
              <a:spcBef>
                <a:spcPts val="600"/>
              </a:spcBef>
              <a:spcAft>
                <a:spcPts val="0"/>
              </a:spcAft>
              <a:buSzPct val="25000"/>
              <a:buNone/>
            </a:pPr>
            <a:r>
              <a:rPr lang="en-US" sz="1200" b="1">
                <a:solidFill>
                  <a:srgbClr val="BFBFBF"/>
                </a:solidFill>
                <a:latin typeface="Arial"/>
                <a:ea typeface="Arial"/>
                <a:cs typeface="Arial"/>
                <a:sym typeface="Arial"/>
              </a:rPr>
              <a:t>www.PosterPresentations.com</a:t>
            </a:r>
          </a:p>
        </p:txBody>
      </p:sp>
      <p:sp>
        <p:nvSpPr>
          <p:cNvPr id="172" name="Shape 172"/>
          <p:cNvSpPr/>
          <p:nvPr/>
        </p:nvSpPr>
        <p:spPr>
          <a:xfrm>
            <a:off x="-15658590" y="0"/>
            <a:ext cx="15262112" cy="32918400"/>
          </a:xfrm>
          <a:prstGeom prst="rect">
            <a:avLst/>
          </a:prstGeom>
          <a:solidFill>
            <a:srgbClr val="0C0C0C"/>
          </a:solidFill>
          <a:ln w="25400" cap="flat" cmpd="sng">
            <a:solidFill>
              <a:srgbClr val="5C982B"/>
            </a:solidFill>
            <a:prstDash val="solid"/>
            <a:round/>
            <a:headEnd type="none" w="med" len="med"/>
            <a:tailEnd type="none" w="med" len="med"/>
          </a:ln>
        </p:spPr>
        <p:txBody>
          <a:bodyPr lIns="208975" tIns="417975" rIns="208975" bIns="208975" anchor="t" anchorCtr="0">
            <a:noAutofit/>
          </a:bodyPr>
          <a:lstStyle/>
          <a:p>
            <a:pPr marL="0" marR="0" lvl="0" indent="0" algn="ctr" rtl="0">
              <a:spcBef>
                <a:spcPts val="0"/>
              </a:spcBef>
              <a:spcAft>
                <a:spcPts val="0"/>
              </a:spcAft>
              <a:buSzPct val="25000"/>
              <a:buNone/>
            </a:pPr>
            <a:r>
              <a:rPr lang="en-US" sz="5000" b="1">
                <a:solidFill>
                  <a:schemeClr val="lt1"/>
                </a:solidFill>
                <a:latin typeface="Trebuchet MS"/>
                <a:ea typeface="Trebuchet MS"/>
                <a:cs typeface="Trebuchet MS"/>
                <a:sym typeface="Trebuchet MS"/>
              </a:rPr>
              <a:t>QUICK DESIGN GUIDE</a:t>
            </a:r>
          </a:p>
          <a:p>
            <a:pPr marL="0" marR="0" lvl="0" indent="0" algn="ctr" rtl="0">
              <a:spcBef>
                <a:spcPts val="0"/>
              </a:spcBef>
              <a:spcAft>
                <a:spcPts val="0"/>
              </a:spcAft>
              <a:buSzPct val="25000"/>
              <a:buNone/>
            </a:pPr>
            <a:r>
              <a:rPr lang="en-US" sz="4600" b="1">
                <a:solidFill>
                  <a:srgbClr val="FFFF00"/>
                </a:solidFill>
                <a:latin typeface="Trebuchet MS"/>
                <a:ea typeface="Trebuchet MS"/>
                <a:cs typeface="Trebuchet MS"/>
                <a:sym typeface="Trebuchet MS"/>
              </a:rPr>
              <a:t>(--THIS SECTION DOES NOT PRINT--)</a:t>
            </a:r>
          </a:p>
          <a:p>
            <a:pPr marL="0" marR="0" lvl="0" indent="0" algn="ctr" rtl="0">
              <a:spcBef>
                <a:spcPts val="0"/>
              </a:spcBef>
              <a:spcAft>
                <a:spcPts val="0"/>
              </a:spcAft>
              <a:buNone/>
            </a:pPr>
            <a:endParaRPr sz="3600" b="1">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This PowerPoint 2007 template produces a 36”x56” professional  poster. It will save you valuable time placing titles, subtitles, text, and graphics. </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Use it to create your presentation. Then send it to </a:t>
            </a:r>
            <a:r>
              <a:rPr lang="en-US" sz="3600" b="1">
                <a:solidFill>
                  <a:schemeClr val="lt1"/>
                </a:solidFill>
                <a:latin typeface="Trebuchet MS"/>
                <a:ea typeface="Trebuchet MS"/>
                <a:cs typeface="Trebuchet MS"/>
                <a:sym typeface="Trebuchet MS"/>
              </a:rPr>
              <a:t>PosterPresentations.com</a:t>
            </a:r>
            <a:r>
              <a:rPr lang="en-US" sz="3600">
                <a:solidFill>
                  <a:schemeClr val="lt1"/>
                </a:solidFill>
                <a:latin typeface="Trebuchet MS"/>
                <a:ea typeface="Trebuchet MS"/>
                <a:cs typeface="Trebuchet MS"/>
                <a:sym typeface="Trebuchet MS"/>
              </a:rPr>
              <a:t> for premium quality, same day affordable printing.</a:t>
            </a:r>
            <a:br>
              <a:rPr lang="en-US" sz="3600">
                <a:solidFill>
                  <a:schemeClr val="lt1"/>
                </a:solidFill>
                <a:latin typeface="Trebuchet MS"/>
                <a:ea typeface="Trebuchet MS"/>
                <a:cs typeface="Trebuchet MS"/>
                <a:sym typeface="Trebuchet MS"/>
              </a:rPr>
            </a:br>
            <a:endParaRPr lang="en-US"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We provide a series of </a:t>
            </a:r>
            <a:r>
              <a:rPr lang="en-US" sz="3600" b="1">
                <a:solidFill>
                  <a:schemeClr val="lt1"/>
                </a:solidFill>
                <a:latin typeface="Trebuchet MS"/>
                <a:ea typeface="Trebuchet MS"/>
                <a:cs typeface="Trebuchet MS"/>
                <a:sym typeface="Trebuchet MS"/>
              </a:rPr>
              <a:t>online tutorials</a:t>
            </a:r>
            <a:r>
              <a:rPr lang="en-US" sz="3600">
                <a:solidFill>
                  <a:schemeClr val="lt1"/>
                </a:solidFill>
                <a:latin typeface="Trebuchet MS"/>
                <a:ea typeface="Trebuchet MS"/>
                <a:cs typeface="Trebuchet MS"/>
                <a:sym typeface="Trebuchet MS"/>
              </a:rPr>
              <a:t> that will guide you through the poster design process and answer your poster production questions. </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View our online tutorials at:</a:t>
            </a:r>
            <a:br>
              <a:rPr lang="en-US" sz="3600">
                <a:solidFill>
                  <a:schemeClr val="lt1"/>
                </a:solidFill>
                <a:latin typeface="Trebuchet MS"/>
                <a:ea typeface="Trebuchet MS"/>
                <a:cs typeface="Trebuchet MS"/>
                <a:sym typeface="Trebuchet MS"/>
              </a:rPr>
            </a:br>
            <a:r>
              <a:rPr lang="en-US" sz="3600">
                <a:solidFill>
                  <a:srgbClr val="FFFF00"/>
                </a:solidFill>
                <a:latin typeface="Trebuchet MS"/>
                <a:ea typeface="Trebuchet MS"/>
                <a:cs typeface="Trebuchet MS"/>
                <a:sym typeface="Trebuchet MS"/>
              </a:rPr>
              <a:t> http://bit.ly/Poster_creation_help </a:t>
            </a:r>
            <a:r>
              <a:rPr lang="en-US" sz="3600">
                <a:solidFill>
                  <a:schemeClr val="lt1"/>
                </a:solidFill>
                <a:latin typeface="Trebuchet MS"/>
                <a:ea typeface="Trebuchet MS"/>
                <a:cs typeface="Trebuchet MS"/>
                <a:sym typeface="Trebuchet MS"/>
              </a:rPr>
              <a:t/>
            </a:r>
            <a:br>
              <a:rPr lang="en-US" sz="3600">
                <a:solidFill>
                  <a:schemeClr val="lt1"/>
                </a:solidFill>
                <a:latin typeface="Trebuchet MS"/>
                <a:ea typeface="Trebuchet MS"/>
                <a:cs typeface="Trebuchet MS"/>
                <a:sym typeface="Trebuchet MS"/>
              </a:rPr>
            </a:br>
            <a:r>
              <a:rPr lang="en-US" sz="3600">
                <a:solidFill>
                  <a:schemeClr val="lt1"/>
                </a:solidFill>
                <a:latin typeface="Trebuchet MS"/>
                <a:ea typeface="Trebuchet MS"/>
                <a:cs typeface="Trebuchet MS"/>
                <a:sym typeface="Trebuchet MS"/>
              </a:rPr>
              <a:t>(copy and paste the link into your web browser).</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For assistance and to order your printed poster call </a:t>
            </a:r>
            <a:r>
              <a:rPr lang="en-US" sz="3600" b="1">
                <a:solidFill>
                  <a:srgbClr val="FFFF00"/>
                </a:solidFill>
                <a:latin typeface="Trebuchet MS"/>
                <a:ea typeface="Trebuchet MS"/>
                <a:cs typeface="Trebuchet MS"/>
                <a:sym typeface="Trebuchet MS"/>
              </a:rPr>
              <a:t>PosterPresentations.com</a:t>
            </a:r>
            <a:r>
              <a:rPr lang="en-US" sz="3600">
                <a:solidFill>
                  <a:srgbClr val="FFFF00"/>
                </a:solidFill>
                <a:latin typeface="Trebuchet MS"/>
                <a:ea typeface="Trebuchet MS"/>
                <a:cs typeface="Trebuchet MS"/>
                <a:sym typeface="Trebuchet MS"/>
              </a:rPr>
              <a:t> </a:t>
            </a:r>
            <a:r>
              <a:rPr lang="en-US" sz="3600">
                <a:solidFill>
                  <a:schemeClr val="lt1"/>
                </a:solidFill>
                <a:latin typeface="Trebuchet MS"/>
                <a:ea typeface="Trebuchet MS"/>
                <a:cs typeface="Trebuchet MS"/>
                <a:sym typeface="Trebuchet MS"/>
              </a:rPr>
              <a:t>at </a:t>
            </a:r>
            <a:r>
              <a:rPr lang="en-US" sz="4600" b="1">
                <a:solidFill>
                  <a:srgbClr val="FFFF00"/>
                </a:solidFill>
                <a:latin typeface="Trebuchet MS"/>
                <a:ea typeface="Trebuchet MS"/>
                <a:cs typeface="Trebuchet MS"/>
                <a:sym typeface="Trebuchet MS"/>
              </a:rPr>
              <a:t>1.866.649.3004</a:t>
            </a:r>
          </a:p>
          <a:p>
            <a:pPr marL="0" marR="0" lvl="0" indent="0" algn="l" rtl="0">
              <a:spcBef>
                <a:spcPts val="0"/>
              </a:spcBef>
              <a:spcAft>
                <a:spcPts val="0"/>
              </a:spcAft>
              <a:buNone/>
            </a:pPr>
            <a:endParaRPr sz="4600" b="1">
              <a:solidFill>
                <a:srgbClr val="FFFF00"/>
              </a:solidFill>
              <a:latin typeface="Trebuchet MS"/>
              <a:ea typeface="Trebuchet MS"/>
              <a:cs typeface="Trebuchet MS"/>
              <a:sym typeface="Trebuchet MS"/>
            </a:endParaRPr>
          </a:p>
          <a:p>
            <a:pPr marL="0" marR="0" lvl="0" indent="0" algn="l" rtl="0">
              <a:spcBef>
                <a:spcPts val="0"/>
              </a:spcBef>
              <a:spcAft>
                <a:spcPts val="0"/>
              </a:spcAft>
              <a:buNone/>
            </a:pPr>
            <a:endParaRPr sz="4600" b="1">
              <a:solidFill>
                <a:srgbClr val="FFFF00"/>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5000" b="1">
                <a:solidFill>
                  <a:schemeClr val="lt1"/>
                </a:solidFill>
                <a:latin typeface="Trebuchet MS"/>
                <a:ea typeface="Trebuchet MS"/>
                <a:cs typeface="Trebuchet MS"/>
                <a:sym typeface="Trebuchet MS"/>
              </a:rPr>
              <a:t>Object Placeholders</a:t>
            </a: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Use the placeholders provided below to add new elements to your poster: Drag a placeholder onto the poster area, size it, and click it to edit.</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a:solidFill>
                  <a:srgbClr val="FFFF00"/>
                </a:solidFill>
                <a:latin typeface="Trebuchet MS"/>
                <a:ea typeface="Trebuchet MS"/>
                <a:cs typeface="Trebuchet MS"/>
                <a:sym typeface="Trebuchet MS"/>
              </a:rPr>
              <a:t>Section Header placeholder</a:t>
            </a: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Use section headers to separate topics or concepts within your presentation. </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a:solidFill>
                  <a:srgbClr val="FFFF00"/>
                </a:solidFill>
                <a:latin typeface="Trebuchet MS"/>
                <a:ea typeface="Trebuchet MS"/>
                <a:cs typeface="Trebuchet MS"/>
                <a:sym typeface="Trebuchet MS"/>
              </a:rPr>
              <a:t>Text placeholder</a:t>
            </a: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Move this preformatted text placeholder to the poster to add a new body of text.</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a:solidFill>
                  <a:srgbClr val="FFFF00"/>
                </a:solidFill>
                <a:latin typeface="Trebuchet MS"/>
                <a:ea typeface="Trebuchet MS"/>
                <a:cs typeface="Trebuchet MS"/>
                <a:sym typeface="Trebuchet MS"/>
              </a:rPr>
              <a:t>Picture placeholder</a:t>
            </a:r>
          </a:p>
          <a:p>
            <a:pPr marL="0" marR="0" lvl="0" indent="0" algn="l" rtl="0">
              <a:spcBef>
                <a:spcPts val="0"/>
              </a:spcBef>
              <a:spcAft>
                <a:spcPts val="0"/>
              </a:spcAft>
              <a:buSzPct val="25000"/>
              <a:buNone/>
            </a:pPr>
            <a:r>
              <a:rPr lang="en-US" sz="3600">
                <a:solidFill>
                  <a:schemeClr val="lt1"/>
                </a:solidFill>
                <a:latin typeface="Trebuchet MS"/>
                <a:ea typeface="Trebuchet MS"/>
                <a:cs typeface="Trebuchet MS"/>
                <a:sym typeface="Trebuchet MS"/>
              </a:rPr>
              <a:t>Move this graphic placeholder onto your poster, size it first, and then click it to add a picture to the poster.</a:t>
            </a: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3600" b="1">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5000" b="1">
              <a:solidFill>
                <a:schemeClr val="lt1"/>
              </a:solidFill>
              <a:latin typeface="Trebuchet MS"/>
              <a:ea typeface="Trebuchet MS"/>
              <a:cs typeface="Trebuchet MS"/>
              <a:sym typeface="Trebuchet MS"/>
            </a:endParaRPr>
          </a:p>
        </p:txBody>
      </p:sp>
      <p:sp>
        <p:nvSpPr>
          <p:cNvPr id="173" name="Shape 173"/>
          <p:cNvSpPr/>
          <p:nvPr/>
        </p:nvSpPr>
        <p:spPr>
          <a:xfrm>
            <a:off x="49749587" y="0"/>
            <a:ext cx="11306515" cy="32918400"/>
          </a:xfrm>
          <a:prstGeom prst="rect">
            <a:avLst/>
          </a:prstGeom>
          <a:solidFill>
            <a:srgbClr val="0C0C0C"/>
          </a:solidFill>
          <a:ln w="25400" cap="flat" cmpd="sng">
            <a:solidFill>
              <a:srgbClr val="5C982B"/>
            </a:solidFill>
            <a:prstDash val="solid"/>
            <a:round/>
            <a:headEnd type="none" w="med" len="med"/>
            <a:tailEnd type="none" w="med" len="med"/>
          </a:ln>
        </p:spPr>
        <p:txBody>
          <a:bodyPr lIns="208975" tIns="417975" rIns="208975" bIns="208975" anchor="t" anchorCtr="0">
            <a:noAutofit/>
          </a:bodyPr>
          <a:lstStyle/>
          <a:p>
            <a:pPr marL="0" marR="0" lvl="0" indent="0" algn="ctr" rtl="0">
              <a:lnSpc>
                <a:spcPct val="100000"/>
              </a:lnSpc>
              <a:spcBef>
                <a:spcPts val="0"/>
              </a:spcBef>
              <a:spcAft>
                <a:spcPts val="0"/>
              </a:spcAft>
              <a:buSzPct val="25000"/>
              <a:buNone/>
            </a:pPr>
            <a:r>
              <a:rPr lang="en-US" sz="4800" b="1">
                <a:solidFill>
                  <a:schemeClr val="lt1"/>
                </a:solidFill>
                <a:latin typeface="Trebuchet MS"/>
                <a:ea typeface="Trebuchet MS"/>
                <a:cs typeface="Trebuchet MS"/>
                <a:sym typeface="Trebuchet MS"/>
              </a:rPr>
              <a:t>QUICK TIPS</a:t>
            </a:r>
          </a:p>
          <a:p>
            <a:pPr marL="0" marR="0" lvl="0" indent="0" algn="ctr" rtl="0">
              <a:lnSpc>
                <a:spcPct val="100000"/>
              </a:lnSpc>
              <a:spcBef>
                <a:spcPts val="0"/>
              </a:spcBef>
              <a:spcAft>
                <a:spcPts val="0"/>
              </a:spcAft>
              <a:buSzPct val="25000"/>
              <a:buNone/>
            </a:pPr>
            <a:r>
              <a:rPr lang="en-US" sz="4800" b="1">
                <a:solidFill>
                  <a:srgbClr val="FFFF00"/>
                </a:solidFill>
                <a:latin typeface="Trebuchet MS"/>
                <a:ea typeface="Trebuchet MS"/>
                <a:cs typeface="Trebuchet MS"/>
                <a:sym typeface="Trebuchet MS"/>
              </a:rPr>
              <a:t>(--THIS SECTION DOES NOT PRINT--)</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lang="en-US" sz="3600">
                <a:solidFill>
                  <a:srgbClr val="FFFFFF"/>
                </a:solidFill>
                <a:latin typeface="Trebuchet MS"/>
                <a:ea typeface="Trebuchet MS"/>
                <a:cs typeface="Trebuchet MS"/>
                <a:sym typeface="Trebuchet MS"/>
              </a:rPr>
            </a:br>
            <a:r>
              <a:rPr lang="en-US" sz="3600">
                <a:solidFill>
                  <a:srgbClr val="FFFFFF"/>
                </a:solidFill>
                <a:latin typeface="Trebuchet MS"/>
                <a:ea typeface="Trebuchet MS"/>
                <a:cs typeface="Trebuchet MS"/>
                <a:sym typeface="Trebuchet MS"/>
              </a:rPr>
              <a:t>If you are using an older version of PowerPoint some template features may not work properly.</a:t>
            </a:r>
          </a:p>
          <a:p>
            <a:pPr marL="0" marR="0" lvl="0" indent="0" algn="l" rtl="0">
              <a:lnSpc>
                <a:spcPct val="87500"/>
              </a:lnSpc>
              <a:spcBef>
                <a:spcPts val="0"/>
              </a:spcBef>
              <a:spcAft>
                <a:spcPts val="0"/>
              </a:spcAft>
              <a:buNone/>
            </a:pPr>
            <a:endParaRPr sz="4800" b="1">
              <a:solidFill>
                <a:srgbClr val="FFFF00"/>
              </a:solidFill>
              <a:latin typeface="Trebuchet MS"/>
              <a:ea typeface="Trebuchet MS"/>
              <a:cs typeface="Trebuchet MS"/>
              <a:sym typeface="Trebuchet MS"/>
            </a:endParaRPr>
          </a:p>
          <a:p>
            <a:pPr marL="0" marR="0" lvl="0" indent="0" algn="ctr" rtl="0">
              <a:lnSpc>
                <a:spcPct val="87500"/>
              </a:lnSpc>
              <a:spcBef>
                <a:spcPts val="0"/>
              </a:spcBef>
              <a:spcAft>
                <a:spcPts val="0"/>
              </a:spcAft>
              <a:buSzPct val="25000"/>
              <a:buNone/>
            </a:pPr>
            <a:r>
              <a:rPr lang="en-US" sz="4800" b="1">
                <a:solidFill>
                  <a:schemeClr val="lt1"/>
                </a:solidFill>
                <a:latin typeface="Trebuchet MS"/>
                <a:ea typeface="Trebuchet MS"/>
                <a:cs typeface="Trebuchet MS"/>
                <a:sym typeface="Trebuchet MS"/>
              </a:rPr>
              <a:t>Using the template</a:t>
            </a:r>
          </a:p>
          <a:p>
            <a:pPr marL="0" marR="0" lvl="0" indent="0" algn="l" rtl="0">
              <a:lnSpc>
                <a:spcPct val="116666"/>
              </a:lnSpc>
              <a:spcBef>
                <a:spcPts val="0"/>
              </a:spcBef>
              <a:spcAft>
                <a:spcPts val="0"/>
              </a:spcAft>
              <a:buSzPct val="25000"/>
              <a:buNone/>
            </a:pPr>
            <a:r>
              <a:rPr lang="en-US" sz="3600" b="1">
                <a:solidFill>
                  <a:srgbClr val="FFFF00"/>
                </a:solidFill>
                <a:latin typeface="Trebuchet MS"/>
                <a:ea typeface="Trebuchet MS"/>
                <a:cs typeface="Trebuchet MS"/>
                <a:sym typeface="Trebuchet MS"/>
              </a:rPr>
              <a:t>Verifying the quality of your graphics</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600">
                <a:solidFill>
                  <a:srgbClr val="FFFFFF"/>
                </a:solidFill>
                <a:latin typeface="Trebuchet MS"/>
                <a:ea typeface="Trebuchet MS"/>
                <a:cs typeface="Trebuchet MS"/>
                <a:sym typeface="Trebuchet MS"/>
              </a:rPr>
            </a:br>
            <a:endParaRPr lang="en-US" sz="3600">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SzPct val="25000"/>
              <a:buNone/>
            </a:pPr>
            <a:r>
              <a:rPr lang="en-US" sz="3600" b="1">
                <a:solidFill>
                  <a:srgbClr val="FFFF00"/>
                </a:solidFill>
                <a:latin typeface="Trebuchet MS"/>
                <a:ea typeface="Trebuchet MS"/>
                <a:cs typeface="Trebuchet MS"/>
                <a:sym typeface="Trebuchet MS"/>
              </a:rPr>
              <a:t>Using the placeholders</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3600" u="sng">
                <a:solidFill>
                  <a:srgbClr val="FFFFFF"/>
                </a:solidFill>
                <a:latin typeface="Trebuchet MS"/>
                <a:ea typeface="Trebuchet MS"/>
                <a:cs typeface="Trebuchet MS"/>
                <a:sym typeface="Trebuchet MS"/>
              </a:rPr>
              <a:t>once</a:t>
            </a:r>
            <a:r>
              <a:rPr lang="en-US" sz="3600">
                <a:solidFill>
                  <a:srgbClr val="FFFFFF"/>
                </a:solidFill>
                <a:latin typeface="Trebuchet MS"/>
                <a:ea typeface="Trebuchet MS"/>
                <a:cs typeface="Trebuchet MS"/>
                <a:sym typeface="Trebuchet MS"/>
              </a:rPr>
              <a:t> (to select it), place your cursor on its frame and your cursor will change to this symbol:         Then, click </a:t>
            </a:r>
            <a:r>
              <a:rPr lang="en-US" sz="3600" u="sng">
                <a:solidFill>
                  <a:srgbClr val="FFFFFF"/>
                </a:solidFill>
                <a:latin typeface="Trebuchet MS"/>
                <a:ea typeface="Trebuchet MS"/>
                <a:cs typeface="Trebuchet MS"/>
                <a:sym typeface="Trebuchet MS"/>
              </a:rPr>
              <a:t>once</a:t>
            </a:r>
            <a:r>
              <a:rPr lang="en-US" sz="360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pPr marL="0" marR="0" lvl="0" indent="0" algn="l" rtl="0">
              <a:lnSpc>
                <a:spcPct val="116666"/>
              </a:lnSpc>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l" rtl="0">
              <a:lnSpc>
                <a:spcPct val="116666"/>
              </a:lnSpc>
              <a:spcBef>
                <a:spcPts val="0"/>
              </a:spcBef>
              <a:spcAft>
                <a:spcPts val="0"/>
              </a:spcAft>
              <a:buSzPct val="25000"/>
              <a:buNone/>
            </a:pPr>
            <a:r>
              <a:rPr lang="en-US" sz="3600" b="1">
                <a:solidFill>
                  <a:srgbClr val="FFFF00"/>
                </a:solidFill>
                <a:latin typeface="Trebuchet MS"/>
                <a:ea typeface="Trebuchet MS"/>
                <a:cs typeface="Trebuchet MS"/>
                <a:sym typeface="Trebuchet MS"/>
              </a:rPr>
              <a:t>Modifying the layout</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This template has four</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different column layouts. </a:t>
            </a:r>
          </a:p>
          <a:p>
            <a:pPr marL="0" marR="0" lvl="0" indent="0" algn="l" rtl="0">
              <a:lnSpc>
                <a:spcPct val="116666"/>
              </a:lnSpc>
              <a:spcBef>
                <a:spcPts val="0"/>
              </a:spcBef>
              <a:spcAft>
                <a:spcPts val="0"/>
              </a:spcAft>
              <a:buSzPct val="25000"/>
              <a:buNone/>
            </a:pPr>
            <a:r>
              <a:rPr lang="en-US" sz="3600" u="sng">
                <a:solidFill>
                  <a:srgbClr val="FFFFFF"/>
                </a:solidFill>
                <a:latin typeface="Trebuchet MS"/>
                <a:ea typeface="Trebuchet MS"/>
                <a:cs typeface="Trebuchet MS"/>
                <a:sym typeface="Trebuchet MS"/>
              </a:rPr>
              <a:t>Right-click</a:t>
            </a:r>
            <a:r>
              <a:rPr lang="en-US" sz="3600">
                <a:solidFill>
                  <a:srgbClr val="FFFFFF"/>
                </a:solidFill>
                <a:latin typeface="Trebuchet MS"/>
                <a:ea typeface="Trebuchet MS"/>
                <a:cs typeface="Trebuchet MS"/>
                <a:sym typeface="Trebuchet MS"/>
              </a:rPr>
              <a:t> your mouse</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on the background and </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click on “Layout” to see </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the layout options.</a:t>
            </a:r>
          </a:p>
          <a:p>
            <a:pPr marL="0" marR="0" lvl="0" indent="0" algn="l" rtl="0">
              <a:lnSpc>
                <a:spcPct val="116666"/>
              </a:lnSpc>
              <a:spcBef>
                <a:spcPts val="0"/>
              </a:spcBef>
              <a:spcAft>
                <a:spcPts val="0"/>
              </a:spcAft>
              <a:buSzPct val="25000"/>
              <a:buNone/>
            </a:pPr>
            <a:r>
              <a:rPr lang="en-US" sz="3600">
                <a:solidFill>
                  <a:srgbClr val="FFFFFF"/>
                </a:solidFill>
                <a:latin typeface="Trebuchet MS"/>
                <a:ea typeface="Trebuchet MS"/>
                <a:cs typeface="Trebuchet MS"/>
                <a:sym typeface="Trebuchet MS"/>
              </a:rPr>
              <a:t>The columns in the provided layouts are fixed and cannot be moved but advanced users can modify any layout by going to VIEW and then SLIDE MASTER.</a:t>
            </a: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SzPct val="25000"/>
              <a:buNone/>
            </a:pPr>
            <a:r>
              <a:rPr lang="en-US" sz="3600" b="1">
                <a:solidFill>
                  <a:srgbClr val="FFFF00"/>
                </a:solidFill>
                <a:latin typeface="Trebuchet MS"/>
                <a:ea typeface="Trebuchet MS"/>
                <a:cs typeface="Trebuchet MS"/>
                <a:sym typeface="Trebuchet MS"/>
              </a:rPr>
              <a:t>Importing text and graphics from external sources</a:t>
            </a:r>
          </a:p>
          <a:p>
            <a:pPr marL="0" marR="0" lvl="0" indent="0" algn="l" rtl="0">
              <a:lnSpc>
                <a:spcPct val="116666"/>
              </a:lnSpc>
              <a:spcBef>
                <a:spcPts val="0"/>
              </a:spcBef>
              <a:spcAft>
                <a:spcPts val="0"/>
              </a:spcAft>
              <a:buSzPct val="25000"/>
              <a:buNone/>
            </a:pPr>
            <a:r>
              <a:rPr lang="en-US" sz="3600" b="1" u="sng">
                <a:solidFill>
                  <a:srgbClr val="FFFFFF"/>
                </a:solidFill>
                <a:latin typeface="Trebuchet MS"/>
                <a:ea typeface="Trebuchet MS"/>
                <a:cs typeface="Trebuchet MS"/>
                <a:sym typeface="Trebuchet MS"/>
              </a:rPr>
              <a:t>TEXT: </a:t>
            </a:r>
            <a:r>
              <a:rPr lang="en-US" sz="360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16666"/>
              </a:lnSpc>
              <a:spcBef>
                <a:spcPts val="0"/>
              </a:spcBef>
              <a:spcAft>
                <a:spcPts val="0"/>
              </a:spcAft>
              <a:buSzPct val="25000"/>
              <a:buNone/>
            </a:pPr>
            <a:r>
              <a:rPr lang="en-US" sz="3600" b="1" u="sng">
                <a:solidFill>
                  <a:srgbClr val="FFFFFF"/>
                </a:solidFill>
                <a:latin typeface="Trebuchet MS"/>
                <a:ea typeface="Trebuchet MS"/>
                <a:cs typeface="Trebuchet MS"/>
                <a:sym typeface="Trebuchet MS"/>
              </a:rPr>
              <a:t>PHOTOS: </a:t>
            </a:r>
            <a:r>
              <a:rPr lang="en-US" sz="3600">
                <a:solidFill>
                  <a:srgbClr val="FFFFFF"/>
                </a:solidFill>
                <a:latin typeface="Trebuchet MS"/>
                <a:ea typeface="Trebuchet MS"/>
                <a:cs typeface="Trebuchet MS"/>
                <a:sym typeface="Trebuchet MS"/>
              </a:rPr>
              <a:t>Drag in a picture placeholder, size it </a:t>
            </a:r>
            <a:r>
              <a:rPr lang="en-US" sz="3600" u="sng">
                <a:solidFill>
                  <a:srgbClr val="FFFFFF"/>
                </a:solidFill>
                <a:latin typeface="Trebuchet MS"/>
                <a:ea typeface="Trebuchet MS"/>
                <a:cs typeface="Trebuchet MS"/>
                <a:sym typeface="Trebuchet MS"/>
              </a:rPr>
              <a:t>first</a:t>
            </a:r>
            <a:r>
              <a:rPr lang="en-US" sz="3600">
                <a:solidFill>
                  <a:srgbClr val="FFFFFF"/>
                </a:solidFill>
                <a:latin typeface="Trebuchet MS"/>
                <a:ea typeface="Trebuchet MS"/>
                <a:cs typeface="Trebuchet MS"/>
                <a:sym typeface="Trebuchet MS"/>
              </a:rPr>
              <a:t>, click in it and insert a photo from the menu.</a:t>
            </a:r>
          </a:p>
          <a:p>
            <a:pPr marL="0" marR="0" lvl="0" indent="0" algn="l" rtl="0">
              <a:lnSpc>
                <a:spcPct val="116666"/>
              </a:lnSpc>
              <a:spcBef>
                <a:spcPts val="0"/>
              </a:spcBef>
              <a:spcAft>
                <a:spcPts val="0"/>
              </a:spcAft>
              <a:buSzPct val="25000"/>
              <a:buNone/>
            </a:pPr>
            <a:r>
              <a:rPr lang="en-US" sz="3600" b="1" u="sng">
                <a:solidFill>
                  <a:srgbClr val="FFFFFF"/>
                </a:solidFill>
                <a:latin typeface="Trebuchet MS"/>
                <a:ea typeface="Trebuchet MS"/>
                <a:cs typeface="Trebuchet MS"/>
                <a:sym typeface="Trebuchet MS"/>
              </a:rPr>
              <a:t>TABLES: </a:t>
            </a:r>
            <a:r>
              <a:rPr lang="en-US" sz="3600">
                <a:solidFill>
                  <a:srgbClr val="FFFFFF"/>
                </a:solidFill>
                <a:latin typeface="Trebuchet MS"/>
                <a:ea typeface="Trebuchet MS"/>
                <a:cs typeface="Trebuchet MS"/>
                <a:sym typeface="Trebuchet MS"/>
              </a:rPr>
              <a:t>You can copy and paste a table from an external document onto this poster template. To make the text fit better in the cells of an imported table, </a:t>
            </a:r>
            <a:r>
              <a:rPr lang="en-US" sz="3600" u="sng">
                <a:solidFill>
                  <a:srgbClr val="FFFFFF"/>
                </a:solidFill>
                <a:latin typeface="Trebuchet MS"/>
                <a:ea typeface="Trebuchet MS"/>
                <a:cs typeface="Trebuchet MS"/>
                <a:sym typeface="Trebuchet MS"/>
              </a:rPr>
              <a:t>right-click</a:t>
            </a:r>
            <a:r>
              <a:rPr lang="en-US" sz="3600">
                <a:solidFill>
                  <a:srgbClr val="FFFFFF"/>
                </a:solidFill>
                <a:latin typeface="Trebuchet MS"/>
                <a:ea typeface="Trebuchet MS"/>
                <a:cs typeface="Trebuchet MS"/>
                <a:sym typeface="Trebuchet MS"/>
              </a:rPr>
              <a:t> on the table, click FORMAT SHAPE  then click on TEXT BOX and change the INTERNAL MARGIN values to 0.25</a:t>
            </a: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spcBef>
                <a:spcPts val="0"/>
              </a:spcBef>
              <a:spcAft>
                <a:spcPts val="0"/>
              </a:spcAft>
              <a:buSzPct val="25000"/>
              <a:buNone/>
            </a:pPr>
            <a:r>
              <a:rPr lang="en-US" sz="3600" b="1">
                <a:solidFill>
                  <a:srgbClr val="FFFF00"/>
                </a:solidFill>
                <a:latin typeface="Trebuchet MS"/>
                <a:ea typeface="Trebuchet MS"/>
                <a:cs typeface="Trebuchet MS"/>
                <a:sym typeface="Trebuchet MS"/>
              </a:rPr>
              <a:t>Modifying the color scheme</a:t>
            </a:r>
          </a:p>
          <a:p>
            <a:pPr marL="0" marR="0" lvl="0" indent="0" algn="l" rtl="0">
              <a:spcBef>
                <a:spcPts val="0"/>
              </a:spcBef>
              <a:spcAft>
                <a:spcPts val="0"/>
              </a:spcAft>
              <a:buSzPct val="25000"/>
              <a:buNone/>
            </a:pPr>
            <a:r>
              <a:rPr lang="en-US" sz="360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lnSpc>
                <a:spcPct val="116666"/>
              </a:lnSpc>
              <a:spcBef>
                <a:spcPts val="0"/>
              </a:spcBef>
              <a:spcAft>
                <a:spcPts val="0"/>
              </a:spcAft>
              <a:buNone/>
            </a:pPr>
            <a:endParaRPr sz="3600">
              <a:solidFill>
                <a:srgbClr val="FFFFFF"/>
              </a:solidFill>
              <a:latin typeface="Trebuchet MS"/>
              <a:ea typeface="Trebuchet MS"/>
              <a:cs typeface="Trebuchet MS"/>
              <a:sym typeface="Trebuchet MS"/>
            </a:endParaRPr>
          </a:p>
          <a:p>
            <a:pPr marL="0" marR="0" lvl="0" indent="0" algn="l" rtl="0">
              <a:lnSpc>
                <a:spcPct val="175000"/>
              </a:lnSpc>
              <a:spcBef>
                <a:spcPts val="0"/>
              </a:spcBef>
              <a:spcAft>
                <a:spcPts val="0"/>
              </a:spcAft>
              <a:buNone/>
            </a:pPr>
            <a:endParaRPr sz="2400">
              <a:solidFill>
                <a:srgbClr val="FFFFFF"/>
              </a:solidFill>
              <a:latin typeface="Trebuchet MS"/>
              <a:ea typeface="Trebuchet MS"/>
              <a:cs typeface="Trebuchet MS"/>
              <a:sym typeface="Trebuchet MS"/>
            </a:endParaRPr>
          </a:p>
          <a:p>
            <a:pPr marL="0" marR="0" lvl="0" indent="0" algn="l" rtl="0">
              <a:lnSpc>
                <a:spcPct val="175000"/>
              </a:lnSpc>
              <a:spcBef>
                <a:spcPts val="0"/>
              </a:spcBef>
              <a:spcAft>
                <a:spcPts val="0"/>
              </a:spcAft>
              <a:buNone/>
            </a:pPr>
            <a:endParaRPr sz="2400">
              <a:solidFill>
                <a:srgbClr val="FFFFFF"/>
              </a:solidFill>
              <a:latin typeface="Trebuchet MS"/>
              <a:ea typeface="Trebuchet MS"/>
              <a:cs typeface="Trebuchet MS"/>
              <a:sym typeface="Trebuchet MS"/>
            </a:endParaRPr>
          </a:p>
          <a:p>
            <a:pPr marL="0" marR="0" lvl="0" indent="0" algn="ctr" rtl="0">
              <a:lnSpc>
                <a:spcPct val="175000"/>
              </a:lnSpc>
              <a:spcBef>
                <a:spcPts val="0"/>
              </a:spcBef>
              <a:spcAft>
                <a:spcPts val="0"/>
              </a:spcAft>
              <a:buNone/>
            </a:pPr>
            <a:endParaRPr sz="2400" b="1">
              <a:solidFill>
                <a:schemeClr val="lt1"/>
              </a:solidFill>
              <a:latin typeface="Trebuchet MS"/>
              <a:ea typeface="Trebuchet MS"/>
              <a:cs typeface="Trebuchet MS"/>
              <a:sym typeface="Trebuchet MS"/>
            </a:endParaRPr>
          </a:p>
          <a:p>
            <a:pPr marL="0" marR="0" lvl="0" indent="0" algn="l" rtl="0">
              <a:lnSpc>
                <a:spcPct val="175000"/>
              </a:lnSpc>
              <a:spcBef>
                <a:spcPts val="0"/>
              </a:spcBef>
              <a:spcAft>
                <a:spcPts val="0"/>
              </a:spcAft>
              <a:buNone/>
            </a:pPr>
            <a:endParaRPr sz="2400" b="1">
              <a:solidFill>
                <a:srgbClr val="FFFF00"/>
              </a:solidFill>
              <a:latin typeface="Trebuchet MS"/>
              <a:ea typeface="Trebuchet MS"/>
              <a:cs typeface="Trebuchet MS"/>
              <a:sym typeface="Trebuchet MS"/>
            </a:endParaRPr>
          </a:p>
          <a:p>
            <a:pPr marL="0" marR="0" lvl="0" indent="0" algn="ctr" rtl="0">
              <a:lnSpc>
                <a:spcPct val="116666"/>
              </a:lnSpc>
              <a:spcBef>
                <a:spcPts val="0"/>
              </a:spcBef>
              <a:spcAft>
                <a:spcPts val="0"/>
              </a:spcAft>
              <a:buNone/>
            </a:pPr>
            <a:endParaRPr sz="3600" b="1">
              <a:solidFill>
                <a:srgbClr val="FFFFFF"/>
              </a:solidFill>
              <a:latin typeface="Trebuchet MS"/>
              <a:ea typeface="Trebuchet MS"/>
              <a:cs typeface="Trebuchet MS"/>
              <a:sym typeface="Trebuchet MS"/>
            </a:endParaRPr>
          </a:p>
        </p:txBody>
      </p:sp>
      <p:sp>
        <p:nvSpPr>
          <p:cNvPr id="174" name="Shape 174"/>
          <p:cNvSpPr/>
          <p:nvPr/>
        </p:nvSpPr>
        <p:spPr>
          <a:xfrm>
            <a:off x="-15658590" y="17891918"/>
            <a:ext cx="15215629" cy="776287"/>
          </a:xfrm>
          <a:prstGeom prst="rect">
            <a:avLst/>
          </a:prstGeom>
          <a:solidFill>
            <a:srgbClr val="D8D8D8"/>
          </a:solidFill>
          <a:ln>
            <a:noFill/>
          </a:ln>
        </p:spPr>
        <p:txBody>
          <a:bodyPr lIns="104475" tIns="52225" rIns="104475" bIns="52225"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pic>
        <p:nvPicPr>
          <p:cNvPr id="175" name="Shape 175"/>
          <p:cNvPicPr preferRelativeResize="0"/>
          <p:nvPr/>
        </p:nvPicPr>
        <p:blipFill rotWithShape="1">
          <a:blip r:embed="rId3">
            <a:alphaModFix/>
          </a:blip>
          <a:srcRect/>
          <a:stretch/>
        </p:blipFill>
        <p:spPr>
          <a:xfrm>
            <a:off x="55436518" y="15220951"/>
            <a:ext cx="5334851" cy="3059113"/>
          </a:xfrm>
          <a:prstGeom prst="rect">
            <a:avLst/>
          </a:prstGeom>
          <a:noFill/>
          <a:ln>
            <a:noFill/>
          </a:ln>
        </p:spPr>
      </p:pic>
      <p:pic>
        <p:nvPicPr>
          <p:cNvPr id="176" name="Shape 176"/>
          <p:cNvPicPr preferRelativeResize="0"/>
          <p:nvPr/>
        </p:nvPicPr>
        <p:blipFill rotWithShape="1">
          <a:blip r:embed="rId4">
            <a:alphaModFix/>
          </a:blip>
          <a:srcRect/>
          <a:stretch/>
        </p:blipFill>
        <p:spPr>
          <a:xfrm>
            <a:off x="60134556" y="12334875"/>
            <a:ext cx="664369" cy="438150"/>
          </a:xfrm>
          <a:prstGeom prst="rect">
            <a:avLst/>
          </a:prstGeom>
          <a:noFill/>
          <a:ln w="9525" cap="flat" cmpd="sng">
            <a:solidFill>
              <a:schemeClr val="dk1"/>
            </a:solidFill>
            <a:prstDash val="solid"/>
            <a:miter/>
            <a:headEnd type="none" w="med" len="med"/>
            <a:tailEnd type="none" w="med" len="med"/>
          </a:ln>
        </p:spPr>
      </p:pic>
      <p:sp>
        <p:nvSpPr>
          <p:cNvPr id="177" name="Shape 177"/>
          <p:cNvSpPr txBox="1"/>
          <p:nvPr/>
        </p:nvSpPr>
        <p:spPr>
          <a:xfrm>
            <a:off x="50178212" y="30913387"/>
            <a:ext cx="10305370" cy="1958974"/>
          </a:xfrm>
          <a:prstGeom prst="rect">
            <a:avLst/>
          </a:prstGeom>
          <a:noFill/>
          <a:ln>
            <a:noFill/>
          </a:ln>
        </p:spPr>
        <p:txBody>
          <a:bodyPr lIns="104475" tIns="52225" rIns="104475" bIns="52225" anchor="t" anchorCtr="0">
            <a:noAutofit/>
          </a:bodyPr>
          <a:lstStyle/>
          <a:p>
            <a:pPr marL="0" marR="0" lvl="0" indent="0" algn="l" rtl="0">
              <a:lnSpc>
                <a:spcPct val="90000"/>
              </a:lnSpc>
              <a:spcBef>
                <a:spcPts val="0"/>
              </a:spcBef>
              <a:spcAft>
                <a:spcPts val="0"/>
              </a:spcAft>
              <a:buSzPct val="25000"/>
              <a:buNone/>
            </a:pPr>
            <a:r>
              <a:rPr lang="en-US" sz="4000">
                <a:solidFill>
                  <a:schemeClr val="lt1"/>
                </a:solidFill>
                <a:latin typeface="Calibri"/>
                <a:ea typeface="Calibri"/>
                <a:cs typeface="Calibri"/>
                <a:sym typeface="Calibri"/>
              </a:rPr>
              <a:t>© 2012 PosterPresentations.com</a:t>
            </a:r>
            <a:br>
              <a:rPr lang="en-US" sz="4000">
                <a:solidFill>
                  <a:schemeClr val="lt1"/>
                </a:solidFill>
                <a:latin typeface="Calibri"/>
                <a:ea typeface="Calibri"/>
                <a:cs typeface="Calibri"/>
                <a:sym typeface="Calibri"/>
              </a:rPr>
            </a:br>
            <a:r>
              <a:rPr lang="en-US" sz="4000">
                <a:solidFill>
                  <a:schemeClr val="lt1"/>
                </a:solidFill>
                <a:latin typeface="Calibri"/>
                <a:ea typeface="Calibri"/>
                <a:cs typeface="Calibri"/>
                <a:sym typeface="Calibri"/>
              </a:rPr>
              <a:t>    </a:t>
            </a:r>
            <a:r>
              <a:rPr lang="en-US" sz="3600">
                <a:solidFill>
                  <a:schemeClr val="lt1"/>
                </a:solidFill>
                <a:latin typeface="Calibri"/>
                <a:ea typeface="Calibri"/>
                <a:cs typeface="Calibri"/>
                <a:sym typeface="Calibri"/>
              </a:rPr>
              <a:t>2117 Fourth Street , Unit C</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    Berkeley  CA  94710</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    </a:t>
            </a:r>
            <a:r>
              <a:rPr lang="en-US" sz="3600" b="1">
                <a:solidFill>
                  <a:srgbClr val="FFFF00"/>
                </a:solidFill>
                <a:latin typeface="Calibri"/>
                <a:ea typeface="Calibri"/>
                <a:cs typeface="Calibri"/>
                <a:sym typeface="Calibri"/>
              </a:rPr>
              <a:t>posterpresenter@gmail.com</a:t>
            </a:r>
          </a:p>
        </p:txBody>
      </p:sp>
      <p:grpSp>
        <p:nvGrpSpPr>
          <p:cNvPr id="178" name="Shape 178"/>
          <p:cNvGrpSpPr/>
          <p:nvPr/>
        </p:nvGrpSpPr>
        <p:grpSpPr>
          <a:xfrm>
            <a:off x="-11202417" y="31149922"/>
            <a:ext cx="10388033" cy="1289049"/>
            <a:chOff x="44242387" y="28054062"/>
            <a:chExt cx="9771399" cy="1090620"/>
          </a:xfrm>
        </p:grpSpPr>
        <p:sp>
          <p:nvSpPr>
            <p:cNvPr id="179" name="Shape 179"/>
            <p:cNvSpPr/>
            <p:nvPr/>
          </p:nvSpPr>
          <p:spPr>
            <a:xfrm>
              <a:off x="44242387" y="28054062"/>
              <a:ext cx="9771399" cy="1090620"/>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pic>
          <p:nvPicPr>
            <p:cNvPr id="180" name="Shape 180"/>
            <p:cNvPicPr preferRelativeResize="0"/>
            <p:nvPr/>
          </p:nvPicPr>
          <p:blipFill rotWithShape="1">
            <a:blip r:embed="rId5">
              <a:alphaModFix/>
            </a:blip>
            <a:srcRect/>
            <a:stretch/>
          </p:blipFill>
          <p:spPr>
            <a:xfrm>
              <a:off x="44341112" y="28126637"/>
              <a:ext cx="914400" cy="914400"/>
            </a:xfrm>
            <a:prstGeom prst="rect">
              <a:avLst/>
            </a:prstGeom>
            <a:noFill/>
            <a:ln>
              <a:noFill/>
            </a:ln>
          </p:spPr>
        </p:pic>
        <p:sp>
          <p:nvSpPr>
            <p:cNvPr id="181" name="Shape 181"/>
            <p:cNvSpPr txBox="1"/>
            <p:nvPr/>
          </p:nvSpPr>
          <p:spPr>
            <a:xfrm>
              <a:off x="45342496" y="28153456"/>
              <a:ext cx="8671289" cy="808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chemeClr val="dk2"/>
                  </a:solidFill>
                  <a:latin typeface="Trebuchet MS"/>
                  <a:ea typeface="Trebuchet MS"/>
                  <a:cs typeface="Trebuchet MS"/>
                  <a:sym typeface="Trebuchet MS"/>
                </a:rPr>
                <a:t>Student discounts are available on our Facebook page. </a:t>
              </a:r>
            </a:p>
            <a:p>
              <a:pPr marL="0" marR="0" lvl="0" indent="0" algn="l" rtl="0">
                <a:spcBef>
                  <a:spcPts val="0"/>
                </a:spcBef>
                <a:spcAft>
                  <a:spcPts val="0"/>
                </a:spcAft>
                <a:buSzPct val="25000"/>
                <a:buNone/>
              </a:pPr>
              <a:r>
                <a:rPr lang="en-US" sz="2800">
                  <a:solidFill>
                    <a:schemeClr val="dk2"/>
                  </a:solidFill>
                  <a:latin typeface="Trebuchet MS"/>
                  <a:ea typeface="Trebuchet MS"/>
                  <a:cs typeface="Trebuchet MS"/>
                  <a:sym typeface="Trebuchet MS"/>
                </a:rPr>
                <a:t>Go to </a:t>
              </a:r>
              <a:r>
                <a:rPr lang="en-US" sz="2800" u="sng">
                  <a:solidFill>
                    <a:schemeClr val="dk2"/>
                  </a:solidFill>
                  <a:latin typeface="Trebuchet MS"/>
                  <a:ea typeface="Trebuchet MS"/>
                  <a:cs typeface="Trebuchet MS"/>
                  <a:sym typeface="Trebuchet MS"/>
                </a:rPr>
                <a:t>PosterPresentations.com</a:t>
              </a:r>
              <a:r>
                <a:rPr lang="en-US" sz="2800">
                  <a:solidFill>
                    <a:schemeClr val="dk2"/>
                  </a:solidFill>
                  <a:latin typeface="Trebuchet MS"/>
                  <a:ea typeface="Trebuchet MS"/>
                  <a:cs typeface="Trebuchet MS"/>
                  <a:sym typeface="Trebuchet MS"/>
                </a:rPr>
                <a:t> and click on the FB icon.</a:t>
              </a:r>
            </a:p>
          </p:txBody>
        </p:sp>
      </p:grpSp>
      <p:cxnSp>
        <p:nvCxnSpPr>
          <p:cNvPr id="182" name="Shape 182"/>
          <p:cNvCxnSpPr/>
          <p:nvPr/>
        </p:nvCxnSpPr>
        <p:spPr>
          <a:xfrm>
            <a:off x="49749587" y="4441826"/>
            <a:ext cx="11306515" cy="3174"/>
          </a:xfrm>
          <a:prstGeom prst="straightConnector1">
            <a:avLst/>
          </a:prstGeom>
          <a:noFill/>
          <a:ln w="9525" cap="flat" cmpd="sng">
            <a:solidFill>
              <a:srgbClr val="D8D8D8"/>
            </a:solidFill>
            <a:prstDash val="solid"/>
            <a:round/>
            <a:headEnd type="none" w="med" len="med"/>
            <a:tailEnd type="none" w="med" len="med"/>
          </a:ln>
        </p:spPr>
      </p:cxnSp>
      <p:cxnSp>
        <p:nvCxnSpPr>
          <p:cNvPr id="183" name="Shape 183"/>
          <p:cNvCxnSpPr/>
          <p:nvPr/>
        </p:nvCxnSpPr>
        <p:spPr>
          <a:xfrm>
            <a:off x="49749587" y="30672087"/>
            <a:ext cx="11306515" cy="3174"/>
          </a:xfrm>
          <a:prstGeom prst="straightConnector1">
            <a:avLst/>
          </a:prstGeom>
          <a:noFill/>
          <a:ln w="9525" cap="flat" cmpd="sng">
            <a:solidFill>
              <a:srgbClr val="D8D8D8"/>
            </a:solidFill>
            <a:prstDash val="solid"/>
            <a:round/>
            <a:headEnd type="none" w="med" len="med"/>
            <a:tailEnd type="none" w="med" len="med"/>
          </a:ln>
        </p:spPr>
      </p:cxnSp>
      <p:cxnSp>
        <p:nvCxnSpPr>
          <p:cNvPr id="184" name="Shape 184"/>
          <p:cNvCxnSpPr/>
          <p:nvPr/>
        </p:nvCxnSpPr>
        <p:spPr>
          <a:xfrm>
            <a:off x="-15658590" y="11986490"/>
            <a:ext cx="15215628" cy="0"/>
          </a:xfrm>
          <a:prstGeom prst="straightConnector1">
            <a:avLst/>
          </a:prstGeom>
          <a:noFill/>
          <a:ln w="9525" cap="flat" cmpd="sng">
            <a:solidFill>
              <a:srgbClr val="D8D8D8"/>
            </a:solidFill>
            <a:prstDash val="solid"/>
            <a:round/>
            <a:headEnd type="none" w="med" len="med"/>
            <a:tailEnd type="none" w="med" len="med"/>
          </a:ln>
        </p:spPr>
      </p:cxnSp>
      <p:sp>
        <p:nvSpPr>
          <p:cNvPr id="185" name="Shape 185"/>
          <p:cNvSpPr/>
          <p:nvPr/>
        </p:nvSpPr>
        <p:spPr>
          <a:xfrm>
            <a:off x="1050132" y="5465764"/>
            <a:ext cx="15262112" cy="26736674"/>
          </a:xfrm>
          <a:prstGeom prst="roundRect">
            <a:avLst>
              <a:gd name="adj" fmla="val 6866"/>
            </a:avLst>
          </a:prstGeom>
          <a:gradFill>
            <a:gsLst>
              <a:gs pos="0">
                <a:srgbClr val="CDD2DE"/>
              </a:gs>
              <a:gs pos="100000">
                <a:srgbClr val="F3F5FA"/>
              </a:gs>
            </a:gsLst>
            <a:lin ang="16200000" scaled="0"/>
          </a:gra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sp>
        <p:nvSpPr>
          <p:cNvPr id="186" name="Shape 186"/>
          <p:cNvSpPr/>
          <p:nvPr/>
        </p:nvSpPr>
        <p:spPr>
          <a:xfrm>
            <a:off x="17065398" y="5465764"/>
            <a:ext cx="15262112" cy="26736674"/>
          </a:xfrm>
          <a:prstGeom prst="roundRect">
            <a:avLst>
              <a:gd name="adj" fmla="val 6866"/>
            </a:avLst>
          </a:prstGeom>
          <a:gradFill>
            <a:gsLst>
              <a:gs pos="0">
                <a:srgbClr val="CDD2DE"/>
              </a:gs>
              <a:gs pos="100000">
                <a:srgbClr val="F3F5FA"/>
              </a:gs>
            </a:gsLst>
            <a:lin ang="16200000" scaled="0"/>
          </a:gra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sp>
        <p:nvSpPr>
          <p:cNvPr id="187" name="Shape 187"/>
          <p:cNvSpPr/>
          <p:nvPr/>
        </p:nvSpPr>
        <p:spPr>
          <a:xfrm>
            <a:off x="33080665" y="5465764"/>
            <a:ext cx="15263643" cy="26736674"/>
          </a:xfrm>
          <a:prstGeom prst="roundRect">
            <a:avLst>
              <a:gd name="adj" fmla="val 6866"/>
            </a:avLst>
          </a:prstGeom>
          <a:gradFill>
            <a:gsLst>
              <a:gs pos="0">
                <a:srgbClr val="CDD2DE"/>
              </a:gs>
              <a:gs pos="100000">
                <a:srgbClr val="F3F5FA"/>
              </a:gs>
            </a:gsLst>
            <a:lin ang="16200000" scaled="0"/>
          </a:gradFill>
          <a:ln w="25400" cap="flat" cmpd="sng">
            <a:solidFill>
              <a:srgbClr val="2C3F71">
                <a:alpha val="57647"/>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sp>
        <p:nvSpPr>
          <p:cNvPr id="188" name="Shape 188"/>
          <p:cNvSpPr/>
          <p:nvPr/>
        </p:nvSpPr>
        <p:spPr>
          <a:xfrm>
            <a:off x="-15658590" y="22034428"/>
            <a:ext cx="15215629" cy="776287"/>
          </a:xfrm>
          <a:prstGeom prst="rect">
            <a:avLst/>
          </a:prstGeom>
          <a:solidFill>
            <a:srgbClr val="D8D8D8"/>
          </a:solidFill>
          <a:ln>
            <a:noFill/>
          </a:ln>
        </p:spPr>
        <p:txBody>
          <a:bodyPr lIns="104475" tIns="52225" rIns="104475" bIns="52225" anchor="ctr" anchorCtr="0">
            <a:noAutofit/>
          </a:bodyPr>
          <a:lstStyle/>
          <a:p>
            <a:pPr marL="0" marR="0" lvl="0" indent="0" algn="ctr" rtl="0">
              <a:spcBef>
                <a:spcPts val="0"/>
              </a:spcBef>
              <a:spcAft>
                <a:spcPts val="0"/>
              </a:spcAft>
              <a:buNone/>
            </a:pPr>
            <a:endParaRPr sz="980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1.jp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0.jpg"/><Relationship Id="rId5" Type="http://schemas.openxmlformats.org/officeDocument/2006/relationships/image" Target="../media/image6.jp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5.jpg"/><Relationship Id="rId9" Type="http://schemas.openxmlformats.org/officeDocument/2006/relationships/chart" Target="../charts/chart2.xml"/><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250"/>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13453813" y="20330586"/>
            <a:ext cx="6001581" cy="8245410"/>
          </a:xfrm>
          <a:prstGeom prst="rect">
            <a:avLst/>
          </a:prstGeom>
        </p:spPr>
      </p:pic>
      <p:sp>
        <p:nvSpPr>
          <p:cNvPr id="251" name="Shape 251"/>
          <p:cNvSpPr/>
          <p:nvPr/>
        </p:nvSpPr>
        <p:spPr>
          <a:xfrm>
            <a:off x="0" y="0"/>
            <a:ext cx="49377599" cy="5248643"/>
          </a:xfrm>
          <a:prstGeom prst="rect">
            <a:avLst/>
          </a:prstGeom>
          <a:solidFill>
            <a:schemeClr val="accent4">
              <a:lumMod val="50000"/>
            </a:schemeClr>
          </a:solidFill>
          <a:ln w="25400" cap="flat" cmpd="sng">
            <a:solidFill>
              <a:srgbClr val="5C982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9800" b="0" i="0" u="none" strike="noStrike" cap="none">
              <a:solidFill>
                <a:schemeClr val="lt1"/>
              </a:solidFill>
              <a:latin typeface="Calibri"/>
              <a:ea typeface="Calibri"/>
              <a:cs typeface="Calibri"/>
              <a:sym typeface="Calibri"/>
            </a:endParaRPr>
          </a:p>
        </p:txBody>
      </p:sp>
      <p:sp>
        <p:nvSpPr>
          <p:cNvPr id="252" name="Shape 252"/>
          <p:cNvSpPr txBox="1">
            <a:spLocks noGrp="1"/>
          </p:cNvSpPr>
          <p:nvPr>
            <p:ph type="body" idx="1"/>
          </p:nvPr>
        </p:nvSpPr>
        <p:spPr>
          <a:xfrm>
            <a:off x="1037628" y="6225590"/>
            <a:ext cx="11313913" cy="958478"/>
          </a:xfrm>
          <a:prstGeom prst="rect">
            <a:avLst/>
          </a:prstGeom>
          <a:noFill/>
          <a:ln>
            <a:noFill/>
          </a:ln>
        </p:spPr>
        <p:txBody>
          <a:bodyPr lIns="261225" tIns="261225" rIns="261225" bIns="261225" anchor="t" anchorCtr="0">
            <a:noAutofit/>
          </a:bodyPr>
          <a:lstStyle/>
          <a:p>
            <a:r>
              <a:rPr lang="en-US" dirty="0" smtClean="0"/>
              <a:t>	Clinical </a:t>
            </a:r>
            <a:r>
              <a:rPr lang="en-US" dirty="0"/>
              <a:t>decision support </a:t>
            </a:r>
            <a:r>
              <a:rPr lang="en-US" dirty="0" smtClean="0"/>
              <a:t>systems </a:t>
            </a:r>
            <a:r>
              <a:rPr lang="en-US" dirty="0"/>
              <a:t>(CDSS) </a:t>
            </a:r>
            <a:r>
              <a:rPr lang="en-US" dirty="0" smtClean="0"/>
              <a:t>have </a:t>
            </a:r>
            <a:r>
              <a:rPr lang="en-US" dirty="0"/>
              <a:t>been increasingly </a:t>
            </a:r>
            <a:endParaRPr lang="en-US" dirty="0" smtClean="0"/>
          </a:p>
          <a:p>
            <a:r>
              <a:rPr lang="en-US" dirty="0" smtClean="0"/>
              <a:t>implemented </a:t>
            </a:r>
            <a:r>
              <a:rPr lang="en-US" dirty="0"/>
              <a:t>within </a:t>
            </a:r>
            <a:r>
              <a:rPr lang="en-US" dirty="0" smtClean="0"/>
              <a:t>pharmacies nationwide because of its ability</a:t>
            </a:r>
          </a:p>
          <a:p>
            <a:r>
              <a:rPr lang="en-US" dirty="0" smtClean="0"/>
              <a:t>to assist in improving prescribing practices. Thus, we conducted a </a:t>
            </a:r>
          </a:p>
          <a:p>
            <a:r>
              <a:rPr lang="en-US" dirty="0"/>
              <a:t>l</a:t>
            </a:r>
            <a:r>
              <a:rPr lang="en-US" dirty="0" smtClean="0"/>
              <a:t>iterature review to assess the CDSS performance in various</a:t>
            </a:r>
          </a:p>
          <a:p>
            <a:r>
              <a:rPr lang="en-US" dirty="0" smtClean="0"/>
              <a:t>pharmacy settings. We found that the utilization of CDSS in </a:t>
            </a:r>
          </a:p>
          <a:p>
            <a:r>
              <a:rPr lang="en-US" dirty="0"/>
              <a:t>p</a:t>
            </a:r>
            <a:r>
              <a:rPr lang="en-US" dirty="0" smtClean="0"/>
              <a:t>harmacies contributed many beneficial impacts, which include:</a:t>
            </a:r>
          </a:p>
          <a:p>
            <a:r>
              <a:rPr lang="en-US" dirty="0" smtClean="0"/>
              <a:t>improving accurate antibiotic dosages, increasing the number of</a:t>
            </a:r>
          </a:p>
          <a:p>
            <a:r>
              <a:rPr lang="en-US" dirty="0" smtClean="0"/>
              <a:t>interventions and cost savings, and accurate detection of drug</a:t>
            </a:r>
          </a:p>
          <a:p>
            <a:r>
              <a:rPr lang="en-US" dirty="0" smtClean="0"/>
              <a:t>drug interactions (DDI) and non-interactions.</a:t>
            </a:r>
            <a:endParaRPr lang="en-US" dirty="0"/>
          </a:p>
        </p:txBody>
      </p:sp>
      <p:sp>
        <p:nvSpPr>
          <p:cNvPr id="253" name="Shape 253"/>
          <p:cNvSpPr txBox="1">
            <a:spLocks noGrp="1"/>
          </p:cNvSpPr>
          <p:nvPr>
            <p:ph type="body" idx="2"/>
          </p:nvPr>
        </p:nvSpPr>
        <p:spPr>
          <a:xfrm>
            <a:off x="1056680" y="5275889"/>
            <a:ext cx="11304985" cy="949701"/>
          </a:xfrm>
          <a:prstGeom prst="rect">
            <a:avLst/>
          </a:prstGeom>
          <a:solidFill>
            <a:schemeClr val="dk1"/>
          </a:solidFill>
          <a:ln>
            <a:noFill/>
          </a:ln>
        </p:spPr>
        <p:txBody>
          <a:bodyPr lIns="104475" tIns="104475" rIns="104475" bIns="104475" anchor="ctr" anchorCtr="0">
            <a:noAutofit/>
          </a:bodyPr>
          <a:lstStyle/>
          <a:p>
            <a:pPr marL="1879600" marR="0" lvl="0" indent="-1879600" algn="ctr" rtl="0">
              <a:spcBef>
                <a:spcPts val="0"/>
              </a:spcBef>
              <a:spcAft>
                <a:spcPts val="0"/>
              </a:spcAft>
              <a:buClr>
                <a:srgbClr val="FFFFFF"/>
              </a:buClr>
              <a:buSzPct val="25000"/>
              <a:buFont typeface="Arial"/>
              <a:buNone/>
            </a:pPr>
            <a:r>
              <a:rPr lang="en-US" sz="4800" b="1" i="0" u="none" strike="noStrike" cap="none">
                <a:solidFill>
                  <a:srgbClr val="FFFFFF"/>
                </a:solidFill>
                <a:latin typeface="Calibri"/>
                <a:ea typeface="Calibri"/>
                <a:cs typeface="Calibri"/>
                <a:sym typeface="Calibri"/>
              </a:rPr>
              <a:t>ABSTRACT</a:t>
            </a:r>
          </a:p>
        </p:txBody>
      </p:sp>
      <p:sp>
        <p:nvSpPr>
          <p:cNvPr id="254" name="Shape 254"/>
          <p:cNvSpPr txBox="1">
            <a:spLocks noGrp="1"/>
          </p:cNvSpPr>
          <p:nvPr>
            <p:ph type="body" idx="5"/>
          </p:nvPr>
        </p:nvSpPr>
        <p:spPr>
          <a:xfrm>
            <a:off x="1258371" y="12288759"/>
            <a:ext cx="10758839" cy="10093199"/>
          </a:xfrm>
          <a:prstGeom prst="rect">
            <a:avLst/>
          </a:prstGeom>
          <a:noFill/>
          <a:ln>
            <a:noFill/>
          </a:ln>
        </p:spPr>
        <p:txBody>
          <a:bodyPr lIns="261225" tIns="261225" rIns="261225" bIns="261225" anchor="t" anchorCtr="0">
            <a:noAutofit/>
          </a:bodyPr>
          <a:lstStyle/>
          <a:p>
            <a:pPr marL="0" marR="0" lvl="0" indent="457200" algn="l" rtl="0">
              <a:spcBef>
                <a:spcPts val="0"/>
              </a:spcBef>
              <a:spcAft>
                <a:spcPts val="0"/>
              </a:spcAft>
              <a:buClr>
                <a:schemeClr val="dk1"/>
              </a:buClr>
              <a:buSzPct val="25000"/>
              <a:buFont typeface="Arial"/>
              <a:buNone/>
            </a:pPr>
            <a:r>
              <a:rPr lang="en-US" sz="2800" b="0" i="0" u="none" strike="noStrike" cap="none" dirty="0">
                <a:solidFill>
                  <a:schemeClr val="dk1"/>
                </a:solidFill>
                <a:latin typeface="Trebuchet MS"/>
                <a:ea typeface="Trebuchet MS"/>
                <a:cs typeface="Trebuchet MS"/>
                <a:sym typeface="Trebuchet MS"/>
              </a:rPr>
              <a:t>In the continuum of healthcare, the pharmacy has proven to</a:t>
            </a:r>
          </a:p>
          <a:p>
            <a:pPr marL="0" marR="0" lvl="0" indent="0" algn="l" rtl="0">
              <a:spcBef>
                <a:spcPts val="0"/>
              </a:spcBef>
              <a:spcAft>
                <a:spcPts val="0"/>
              </a:spcAft>
              <a:buClr>
                <a:schemeClr val="dk1"/>
              </a:buClr>
              <a:buSzPct val="25000"/>
              <a:buFont typeface="Arial"/>
              <a:buNone/>
            </a:pPr>
            <a:r>
              <a:rPr lang="en-US" sz="2800" b="0" i="0" u="none" strike="noStrike" cap="none" dirty="0">
                <a:solidFill>
                  <a:schemeClr val="dk1"/>
                </a:solidFill>
                <a:latin typeface="Trebuchet MS"/>
                <a:ea typeface="Trebuchet MS"/>
                <a:cs typeface="Trebuchet MS"/>
                <a:sym typeface="Trebuchet MS"/>
              </a:rPr>
              <a:t>be an integral component in providing healthcare to patients.</a:t>
            </a:r>
            <a:r>
              <a:rPr lang="en-US" dirty="0"/>
              <a:t> </a:t>
            </a:r>
            <a:r>
              <a:rPr lang="en-US" sz="2800" b="0" i="0" u="none" strike="noStrike" cap="none" dirty="0">
                <a:solidFill>
                  <a:schemeClr val="dk1"/>
                </a:solidFill>
                <a:latin typeface="Trebuchet MS"/>
                <a:ea typeface="Trebuchet MS"/>
                <a:cs typeface="Trebuchet MS"/>
                <a:sym typeface="Trebuchet MS"/>
              </a:rPr>
              <a:t>However, like </a:t>
            </a:r>
            <a:r>
              <a:rPr lang="en-US" sz="2800" b="0" i="0" u="none" strike="noStrike" cap="none" dirty="0" smtClean="0">
                <a:solidFill>
                  <a:schemeClr val="dk1"/>
                </a:solidFill>
                <a:latin typeface="Trebuchet MS"/>
                <a:ea typeface="Trebuchet MS"/>
                <a:cs typeface="Trebuchet MS"/>
                <a:sym typeface="Trebuchet MS"/>
              </a:rPr>
              <a:t>any </a:t>
            </a:r>
            <a:r>
              <a:rPr lang="en-US" sz="2800" b="0" i="0" u="none" strike="noStrike" cap="none" dirty="0">
                <a:solidFill>
                  <a:schemeClr val="dk1"/>
                </a:solidFill>
                <a:latin typeface="Trebuchet MS"/>
                <a:ea typeface="Trebuchet MS"/>
                <a:cs typeface="Trebuchet MS"/>
                <a:sym typeface="Trebuchet MS"/>
              </a:rPr>
              <a:t>other healthcare provider, pharmacies and </a:t>
            </a:r>
          </a:p>
          <a:p>
            <a:pPr marL="0" marR="0" lvl="0" indent="0" algn="l" rtl="0">
              <a:spcBef>
                <a:spcPts val="0"/>
              </a:spcBef>
              <a:spcAft>
                <a:spcPts val="0"/>
              </a:spcAft>
              <a:buClr>
                <a:schemeClr val="dk1"/>
              </a:buClr>
              <a:buSzPct val="25000"/>
              <a:buFont typeface="Arial"/>
              <a:buNone/>
            </a:pPr>
            <a:r>
              <a:rPr lang="en-US" sz="2800" b="0" i="0" u="none" strike="noStrike" cap="none" dirty="0">
                <a:solidFill>
                  <a:schemeClr val="dk1"/>
                </a:solidFill>
                <a:latin typeface="Trebuchet MS"/>
                <a:ea typeface="Trebuchet MS"/>
                <a:cs typeface="Trebuchet MS"/>
                <a:sym typeface="Trebuchet MS"/>
              </a:rPr>
              <a:t>pharmacists </a:t>
            </a:r>
            <a:r>
              <a:rPr lang="en-US" sz="2800" b="0" i="0" u="none" strike="noStrike" cap="none" dirty="0" smtClean="0">
                <a:solidFill>
                  <a:schemeClr val="dk1"/>
                </a:solidFill>
                <a:latin typeface="Trebuchet MS"/>
                <a:ea typeface="Trebuchet MS"/>
                <a:cs typeface="Trebuchet MS"/>
                <a:sym typeface="Trebuchet MS"/>
              </a:rPr>
              <a:t>make human errors that </a:t>
            </a:r>
            <a:r>
              <a:rPr lang="en-US" sz="2800" b="0" i="0" u="none" strike="noStrike" cap="none" dirty="0">
                <a:solidFill>
                  <a:schemeClr val="dk1"/>
                </a:solidFill>
                <a:latin typeface="Trebuchet MS"/>
                <a:ea typeface="Trebuchet MS"/>
                <a:cs typeface="Trebuchet MS"/>
                <a:sym typeface="Trebuchet MS"/>
              </a:rPr>
              <a:t>may have severe </a:t>
            </a:r>
            <a:r>
              <a:rPr lang="en-US" sz="2800" b="0" i="0" u="none" strike="noStrike" cap="none" dirty="0" smtClean="0">
                <a:solidFill>
                  <a:schemeClr val="dk1"/>
                </a:solidFill>
                <a:latin typeface="Trebuchet MS"/>
                <a:ea typeface="Trebuchet MS"/>
                <a:cs typeface="Trebuchet MS"/>
                <a:sym typeface="Trebuchet MS"/>
              </a:rPr>
              <a:t>and </a:t>
            </a:r>
            <a:r>
              <a:rPr lang="en-US" sz="2800" b="0" i="0" u="none" strike="noStrike" cap="none" dirty="0">
                <a:solidFill>
                  <a:schemeClr val="dk1"/>
                </a:solidFill>
                <a:latin typeface="Trebuchet MS"/>
                <a:ea typeface="Trebuchet MS"/>
                <a:cs typeface="Trebuchet MS"/>
                <a:sym typeface="Trebuchet MS"/>
              </a:rPr>
              <a:t>harmful consequences on the patient’s well-being. These </a:t>
            </a:r>
            <a:r>
              <a:rPr lang="en-US" sz="2800" b="0" i="0" u="none" strike="noStrike" cap="none" dirty="0" smtClean="0">
                <a:solidFill>
                  <a:schemeClr val="dk1"/>
                </a:solidFill>
                <a:latin typeface="Trebuchet MS"/>
                <a:ea typeface="Trebuchet MS"/>
                <a:cs typeface="Trebuchet MS"/>
                <a:sym typeface="Trebuchet MS"/>
              </a:rPr>
              <a:t>errors </a:t>
            </a:r>
            <a:r>
              <a:rPr lang="en-US" sz="2800" b="0" i="0" u="none" strike="noStrike" cap="none" dirty="0">
                <a:solidFill>
                  <a:schemeClr val="dk1"/>
                </a:solidFill>
                <a:latin typeface="Trebuchet MS"/>
                <a:ea typeface="Trebuchet MS"/>
                <a:cs typeface="Trebuchet MS"/>
                <a:sym typeface="Trebuchet MS"/>
              </a:rPr>
              <a:t>are called </a:t>
            </a:r>
            <a:r>
              <a:rPr lang="en-US" sz="2800" b="0" i="0" u="none" strike="noStrike" cap="none" dirty="0" smtClean="0">
                <a:solidFill>
                  <a:schemeClr val="dk1"/>
                </a:solidFill>
                <a:latin typeface="Trebuchet MS"/>
                <a:ea typeface="Trebuchet MS"/>
                <a:cs typeface="Trebuchet MS"/>
                <a:sym typeface="Trebuchet MS"/>
              </a:rPr>
              <a:t>adverse drug </a:t>
            </a:r>
            <a:r>
              <a:rPr lang="en-US" sz="2800" b="0" i="0" u="none" strike="noStrike" cap="none" dirty="0">
                <a:solidFill>
                  <a:schemeClr val="dk1"/>
                </a:solidFill>
                <a:latin typeface="Trebuchet MS"/>
                <a:ea typeface="Trebuchet MS"/>
                <a:cs typeface="Trebuchet MS"/>
                <a:sym typeface="Trebuchet MS"/>
              </a:rPr>
              <a:t>effects (ADE), and they can consist of drug interactions, </a:t>
            </a:r>
            <a:r>
              <a:rPr lang="en-US" sz="2800" b="0" i="0" u="none" strike="noStrike" cap="none" dirty="0" smtClean="0">
                <a:solidFill>
                  <a:schemeClr val="dk1"/>
                </a:solidFill>
                <a:latin typeface="Trebuchet MS"/>
                <a:ea typeface="Trebuchet MS"/>
                <a:cs typeface="Trebuchet MS"/>
                <a:sym typeface="Trebuchet MS"/>
              </a:rPr>
              <a:t>allergies</a:t>
            </a:r>
            <a:r>
              <a:rPr lang="en-US" sz="2800" b="0" i="0" u="none" strike="noStrike" cap="none" dirty="0">
                <a:solidFill>
                  <a:schemeClr val="dk1"/>
                </a:solidFill>
                <a:latin typeface="Trebuchet MS"/>
                <a:ea typeface="Trebuchet MS"/>
                <a:cs typeface="Trebuchet MS"/>
                <a:sym typeface="Trebuchet MS"/>
              </a:rPr>
              <a:t>, </a:t>
            </a:r>
            <a:r>
              <a:rPr lang="en-US" dirty="0" err="1">
                <a:solidFill>
                  <a:schemeClr val="tx1"/>
                </a:solidFill>
              </a:rPr>
              <a:t>mis</a:t>
            </a:r>
            <a:r>
              <a:rPr lang="en-US" dirty="0">
                <a:solidFill>
                  <a:schemeClr val="tx1"/>
                </a:solidFill>
              </a:rPr>
              <a:t>-prescribing</a:t>
            </a:r>
            <a:r>
              <a:rPr lang="en-US" sz="2800" b="0" i="0" u="none" strike="noStrike" cap="none" dirty="0" smtClean="0">
                <a:solidFill>
                  <a:schemeClr val="dk1"/>
                </a:solidFill>
                <a:latin typeface="Trebuchet MS"/>
                <a:ea typeface="Trebuchet MS"/>
                <a:cs typeface="Trebuchet MS"/>
                <a:sym typeface="Trebuchet MS"/>
              </a:rPr>
              <a:t> </a:t>
            </a:r>
            <a:r>
              <a:rPr lang="en-US" sz="2800" b="0" i="0" u="none" strike="noStrike" cap="none" dirty="0">
                <a:solidFill>
                  <a:schemeClr val="dk1"/>
                </a:solidFill>
                <a:latin typeface="Trebuchet MS"/>
                <a:ea typeface="Trebuchet MS"/>
                <a:cs typeface="Trebuchet MS"/>
                <a:sym typeface="Trebuchet MS"/>
              </a:rPr>
              <a:t>a drug or its dosage, </a:t>
            </a:r>
            <a:r>
              <a:rPr lang="en-US" sz="2800" b="0" i="0" u="none" strike="noStrike" cap="none" dirty="0" err="1" smtClean="0">
                <a:solidFill>
                  <a:schemeClr val="dk1"/>
                </a:solidFill>
                <a:latin typeface="Trebuchet MS"/>
                <a:ea typeface="Trebuchet MS"/>
                <a:cs typeface="Trebuchet MS"/>
                <a:sym typeface="Trebuchet MS"/>
              </a:rPr>
              <a:t>etc</a:t>
            </a:r>
            <a:r>
              <a:rPr lang="en-US" sz="2800" b="0" i="0" u="none" strike="noStrike" cap="none" baseline="30000" dirty="0" smtClean="0">
                <a:solidFill>
                  <a:schemeClr val="dk1"/>
                </a:solidFill>
                <a:latin typeface="Trebuchet MS"/>
                <a:ea typeface="Trebuchet MS"/>
                <a:cs typeface="Trebuchet MS"/>
                <a:sym typeface="Trebuchet MS"/>
              </a:rPr>
              <a:t>[4]</a:t>
            </a:r>
            <a:r>
              <a:rPr lang="en-US" sz="2800" b="0" i="0" u="none" strike="noStrike" cap="none" dirty="0" smtClean="0">
                <a:solidFill>
                  <a:schemeClr val="dk1"/>
                </a:solidFill>
                <a:latin typeface="Trebuchet MS"/>
                <a:ea typeface="Trebuchet MS"/>
                <a:cs typeface="Trebuchet MS"/>
                <a:sym typeface="Trebuchet MS"/>
              </a:rPr>
              <a:t>. </a:t>
            </a:r>
            <a:r>
              <a:rPr lang="en-US" dirty="0" smtClean="0">
                <a:solidFill>
                  <a:schemeClr val="tx1"/>
                </a:solidFill>
              </a:rPr>
              <a:t>While </a:t>
            </a:r>
            <a:r>
              <a:rPr lang="en-US" dirty="0">
                <a:solidFill>
                  <a:schemeClr val="tx1"/>
                </a:solidFill>
              </a:rPr>
              <a:t>some forms of ADEs </a:t>
            </a:r>
            <a:r>
              <a:rPr lang="en-US" dirty="0" smtClean="0">
                <a:solidFill>
                  <a:schemeClr val="tx1"/>
                </a:solidFill>
              </a:rPr>
              <a:t>are unavoidable</a:t>
            </a:r>
            <a:r>
              <a:rPr lang="en-US" dirty="0">
                <a:solidFill>
                  <a:schemeClr val="tx1"/>
                </a:solidFill>
              </a:rPr>
              <a:t>, the inability of pharmacists to detect </a:t>
            </a:r>
            <a:r>
              <a:rPr lang="en-US" dirty="0" smtClean="0">
                <a:solidFill>
                  <a:schemeClr val="tx1"/>
                </a:solidFill>
              </a:rPr>
              <a:t>these occurrences </a:t>
            </a:r>
            <a:r>
              <a:rPr lang="en-US" dirty="0">
                <a:solidFill>
                  <a:schemeClr val="tx1"/>
                </a:solidFill>
              </a:rPr>
              <a:t>puts patients at serious risk </a:t>
            </a:r>
            <a:r>
              <a:rPr lang="en-US" sz="2800" b="0" i="0" u="none" strike="noStrike" cap="none" baseline="30000" dirty="0" smtClean="0">
                <a:solidFill>
                  <a:schemeClr val="dk1"/>
                </a:solidFill>
                <a:latin typeface="Trebuchet MS"/>
                <a:ea typeface="Trebuchet MS"/>
                <a:cs typeface="Trebuchet MS"/>
                <a:sym typeface="Trebuchet MS"/>
              </a:rPr>
              <a:t>[2]</a:t>
            </a:r>
            <a:r>
              <a:rPr lang="en-US" sz="2800" b="0" i="0" u="none" strike="noStrike" cap="none" dirty="0" smtClean="0">
                <a:solidFill>
                  <a:schemeClr val="dk1"/>
                </a:solidFill>
                <a:latin typeface="Trebuchet MS"/>
                <a:ea typeface="Trebuchet MS"/>
                <a:cs typeface="Trebuchet MS"/>
                <a:sym typeface="Trebuchet MS"/>
              </a:rPr>
              <a:t>.</a:t>
            </a:r>
            <a:endParaRPr lang="en-US" sz="2800" b="0" i="0" u="none" strike="noStrike" cap="none" dirty="0">
              <a:solidFill>
                <a:schemeClr val="dk1"/>
              </a:solidFill>
              <a:latin typeface="Trebuchet MS"/>
              <a:ea typeface="Trebuchet MS"/>
              <a:cs typeface="Trebuchet MS"/>
              <a:sym typeface="Trebuchet MS"/>
            </a:endParaRPr>
          </a:p>
          <a:p>
            <a:pPr marL="0" lvl="0" indent="457200">
              <a:buSzPct val="25000"/>
            </a:pPr>
            <a:r>
              <a:rPr lang="en-US" sz="2800" b="0" i="0" u="none" strike="noStrike" cap="none" dirty="0">
                <a:solidFill>
                  <a:schemeClr val="dk1"/>
                </a:solidFill>
                <a:latin typeface="Trebuchet MS"/>
                <a:ea typeface="Trebuchet MS"/>
                <a:cs typeface="Trebuchet MS"/>
                <a:sym typeface="Trebuchet MS"/>
              </a:rPr>
              <a:t>In today’s growing field of health information technology, clinical decision support system (CDSS) </a:t>
            </a:r>
            <a:r>
              <a:rPr lang="en-US" sz="2800" b="0" i="0" u="none" strike="noStrike" cap="none" dirty="0" smtClean="0">
                <a:solidFill>
                  <a:schemeClr val="dk1"/>
                </a:solidFill>
                <a:latin typeface="Trebuchet MS"/>
                <a:ea typeface="Trebuchet MS"/>
                <a:cs typeface="Trebuchet MS"/>
                <a:sym typeface="Trebuchet MS"/>
              </a:rPr>
              <a:t>are modern innovations </a:t>
            </a:r>
            <a:r>
              <a:rPr lang="en-US" sz="2800" b="0" i="0" u="none" strike="noStrike" cap="none" dirty="0">
                <a:solidFill>
                  <a:schemeClr val="dk1"/>
                </a:solidFill>
                <a:latin typeface="Trebuchet MS"/>
                <a:ea typeface="Trebuchet MS"/>
                <a:cs typeface="Trebuchet MS"/>
                <a:sym typeface="Trebuchet MS"/>
              </a:rPr>
              <a:t>designed to provide clinical and decision support to healthcare providers. Within </a:t>
            </a:r>
            <a:r>
              <a:rPr lang="en-US" sz="2800" b="0" i="0" u="none" strike="noStrike" cap="none" dirty="0" smtClean="0">
                <a:solidFill>
                  <a:schemeClr val="dk1"/>
                </a:solidFill>
                <a:latin typeface="Trebuchet MS"/>
                <a:ea typeface="Trebuchet MS"/>
                <a:cs typeface="Trebuchet MS"/>
                <a:sym typeface="Trebuchet MS"/>
              </a:rPr>
              <a:t>these systems, </a:t>
            </a:r>
            <a:r>
              <a:rPr lang="en-US" sz="2800" b="0" i="0" u="none" strike="noStrike" cap="none" dirty="0">
                <a:solidFill>
                  <a:schemeClr val="dk1"/>
                </a:solidFill>
                <a:latin typeface="Trebuchet MS"/>
                <a:ea typeface="Trebuchet MS"/>
                <a:cs typeface="Trebuchet MS"/>
                <a:sym typeface="Trebuchet MS"/>
              </a:rPr>
              <a:t>a database can be constructed and filled with information that can range from a patient’s medication history or allergies to general and specific knowledge of any known drug. </a:t>
            </a:r>
            <a:r>
              <a:rPr lang="en-US" dirty="0">
                <a:solidFill>
                  <a:schemeClr val="tx1"/>
                </a:solidFill>
              </a:rPr>
              <a:t>Through cross-referencing, CDSS can provide pharmacists with valuable information to guide in the choice of proper treatment and can provide alerts to detect potential ADEs in time to intervene.  Thus, the application of CDSS in the pharmacy has tremendous potential to improve the quality of health care and to increase patient safety. </a:t>
            </a:r>
            <a:endParaRPr lang="en-US" sz="2800" b="0" i="0" u="none" strike="noStrike" cap="none" dirty="0">
              <a:solidFill>
                <a:schemeClr val="tx1"/>
              </a:solidFill>
              <a:sym typeface="Trebuchet MS"/>
            </a:endParaRPr>
          </a:p>
        </p:txBody>
      </p:sp>
      <p:sp>
        <p:nvSpPr>
          <p:cNvPr id="255" name="Shape 255"/>
          <p:cNvSpPr txBox="1">
            <a:spLocks noGrp="1"/>
          </p:cNvSpPr>
          <p:nvPr>
            <p:ph type="body" idx="6"/>
          </p:nvPr>
        </p:nvSpPr>
        <p:spPr>
          <a:xfrm>
            <a:off x="1051449" y="11317901"/>
            <a:ext cx="11306699" cy="949799"/>
          </a:xfrm>
          <a:prstGeom prst="rect">
            <a:avLst/>
          </a:prstGeom>
          <a:solidFill>
            <a:schemeClr val="dk1"/>
          </a:solidFill>
          <a:ln>
            <a:noFill/>
          </a:ln>
        </p:spPr>
        <p:txBody>
          <a:bodyPr lIns="104475" tIns="104475" rIns="104475" bIns="104475" anchor="ctr" anchorCtr="0">
            <a:noAutofit/>
          </a:bodyPr>
          <a:lstStyle/>
          <a:p>
            <a:pPr marL="1879600" marR="0" lvl="0" indent="-1879600" algn="ctr" rtl="0">
              <a:spcBef>
                <a:spcPts val="0"/>
              </a:spcBef>
              <a:spcAft>
                <a:spcPts val="0"/>
              </a:spcAft>
              <a:buClr>
                <a:srgbClr val="FFFFFF"/>
              </a:buClr>
              <a:buSzPct val="25000"/>
              <a:buFont typeface="Arial"/>
              <a:buNone/>
            </a:pPr>
            <a:r>
              <a:rPr lang="en-US" sz="4800" b="1" i="0" u="none" strike="noStrike" cap="none" dirty="0">
                <a:solidFill>
                  <a:srgbClr val="FFFFFF"/>
                </a:solidFill>
                <a:latin typeface="Calibri"/>
                <a:ea typeface="Calibri"/>
                <a:cs typeface="Calibri"/>
                <a:sym typeface="Calibri"/>
              </a:rPr>
              <a:t>INTRODUCTION</a:t>
            </a:r>
          </a:p>
        </p:txBody>
      </p:sp>
      <p:sp>
        <p:nvSpPr>
          <p:cNvPr id="256" name="Shape 256"/>
          <p:cNvSpPr txBox="1">
            <a:spLocks noGrp="1"/>
          </p:cNvSpPr>
          <p:nvPr>
            <p:ph type="body" idx="8"/>
          </p:nvPr>
        </p:nvSpPr>
        <p:spPr>
          <a:xfrm>
            <a:off x="13035559" y="5248644"/>
            <a:ext cx="23310057" cy="949701"/>
          </a:xfrm>
          <a:prstGeom prst="rect">
            <a:avLst/>
          </a:prstGeom>
          <a:solidFill>
            <a:schemeClr val="dk1"/>
          </a:solidFill>
          <a:ln>
            <a:noFill/>
          </a:ln>
        </p:spPr>
        <p:txBody>
          <a:bodyPr lIns="104475" tIns="104475" rIns="104475" bIns="104475" anchor="ctr" anchorCtr="0">
            <a:noAutofit/>
          </a:bodyPr>
          <a:lstStyle/>
          <a:p>
            <a:pPr marL="1879600" marR="0" lvl="0" indent="-1879600" algn="ctr" rtl="0">
              <a:spcBef>
                <a:spcPts val="0"/>
              </a:spcBef>
              <a:spcAft>
                <a:spcPts val="0"/>
              </a:spcAft>
              <a:buClr>
                <a:srgbClr val="FFFFFF"/>
              </a:buClr>
              <a:buSzPct val="25000"/>
              <a:buFont typeface="Arial"/>
              <a:buNone/>
            </a:pPr>
            <a:r>
              <a:rPr lang="en-US" sz="4800" b="1" i="0" u="none" strike="noStrike" cap="none">
                <a:solidFill>
                  <a:srgbClr val="FFFFFF"/>
                </a:solidFill>
                <a:latin typeface="Calibri"/>
                <a:ea typeface="Calibri"/>
                <a:cs typeface="Calibri"/>
                <a:sym typeface="Calibri"/>
              </a:rPr>
              <a:t>RESULTS</a:t>
            </a:r>
          </a:p>
        </p:txBody>
      </p:sp>
      <p:sp>
        <p:nvSpPr>
          <p:cNvPr id="257" name="Shape 257"/>
          <p:cNvSpPr txBox="1">
            <a:spLocks noGrp="1"/>
          </p:cNvSpPr>
          <p:nvPr>
            <p:ph type="body" idx="14"/>
          </p:nvPr>
        </p:nvSpPr>
        <p:spPr>
          <a:xfrm>
            <a:off x="37046005" y="5305061"/>
            <a:ext cx="11302893" cy="949701"/>
          </a:xfrm>
          <a:prstGeom prst="rect">
            <a:avLst/>
          </a:prstGeom>
          <a:solidFill>
            <a:schemeClr val="dk1"/>
          </a:solidFill>
          <a:ln>
            <a:noFill/>
          </a:ln>
        </p:spPr>
        <p:txBody>
          <a:bodyPr lIns="104475" tIns="104475" rIns="104475" bIns="104475" anchor="ctr" anchorCtr="0">
            <a:noAutofit/>
          </a:bodyPr>
          <a:lstStyle/>
          <a:p>
            <a:pPr marL="1879600" marR="0" lvl="0" indent="-1879600" algn="ctr" rtl="0">
              <a:spcBef>
                <a:spcPts val="0"/>
              </a:spcBef>
              <a:spcAft>
                <a:spcPts val="0"/>
              </a:spcAft>
              <a:buClr>
                <a:srgbClr val="FFFFFF"/>
              </a:buClr>
              <a:buSzPct val="25000"/>
              <a:buFont typeface="Arial"/>
              <a:buNone/>
            </a:pPr>
            <a:r>
              <a:rPr lang="en-US" sz="4800" b="1" i="0" u="none" strike="noStrike" cap="none" dirty="0">
                <a:solidFill>
                  <a:srgbClr val="FFFFFF"/>
                </a:solidFill>
                <a:latin typeface="Calibri"/>
                <a:ea typeface="Calibri"/>
                <a:cs typeface="Calibri"/>
                <a:sym typeface="Calibri"/>
              </a:rPr>
              <a:t>DISCUSSION AND CONCLUSIONS</a:t>
            </a:r>
          </a:p>
        </p:txBody>
      </p:sp>
      <p:sp>
        <p:nvSpPr>
          <p:cNvPr id="258" name="Shape 258"/>
          <p:cNvSpPr txBox="1">
            <a:spLocks noGrp="1"/>
          </p:cNvSpPr>
          <p:nvPr>
            <p:ph type="body" idx="16"/>
          </p:nvPr>
        </p:nvSpPr>
        <p:spPr>
          <a:xfrm>
            <a:off x="37046005" y="16461219"/>
            <a:ext cx="11302893" cy="949701"/>
          </a:xfrm>
          <a:prstGeom prst="rect">
            <a:avLst/>
          </a:prstGeom>
          <a:solidFill>
            <a:schemeClr val="dk1"/>
          </a:solidFill>
          <a:ln>
            <a:noFill/>
          </a:ln>
        </p:spPr>
        <p:txBody>
          <a:bodyPr lIns="104475" tIns="104475" rIns="104475" bIns="104475" anchor="ctr" anchorCtr="0">
            <a:noAutofit/>
          </a:bodyPr>
          <a:lstStyle/>
          <a:p>
            <a:pPr marL="1879600" marR="0" lvl="0" indent="-1879600" algn="ctr" rtl="0">
              <a:spcBef>
                <a:spcPts val="0"/>
              </a:spcBef>
              <a:spcAft>
                <a:spcPts val="0"/>
              </a:spcAft>
              <a:buClr>
                <a:srgbClr val="FFFFFF"/>
              </a:buClr>
              <a:buSzPct val="25000"/>
              <a:buFont typeface="Arial"/>
              <a:buNone/>
            </a:pPr>
            <a:r>
              <a:rPr lang="en-US" sz="4800" b="1" i="0" u="none" strike="noStrike" cap="none" dirty="0">
                <a:solidFill>
                  <a:srgbClr val="FFFFFF"/>
                </a:solidFill>
                <a:latin typeface="Calibri"/>
                <a:ea typeface="Calibri"/>
                <a:cs typeface="Calibri"/>
                <a:sym typeface="Calibri"/>
              </a:rPr>
              <a:t>REFERENCES</a:t>
            </a:r>
          </a:p>
        </p:txBody>
      </p:sp>
      <p:sp>
        <p:nvSpPr>
          <p:cNvPr id="259" name="Shape 259"/>
          <p:cNvSpPr txBox="1">
            <a:spLocks noGrp="1"/>
          </p:cNvSpPr>
          <p:nvPr>
            <p:ph type="body" idx="18"/>
          </p:nvPr>
        </p:nvSpPr>
        <p:spPr>
          <a:xfrm>
            <a:off x="37029018" y="24736097"/>
            <a:ext cx="11302893" cy="949701"/>
          </a:xfrm>
          <a:prstGeom prst="rect">
            <a:avLst/>
          </a:prstGeom>
          <a:solidFill>
            <a:schemeClr val="dk1"/>
          </a:solidFill>
          <a:ln>
            <a:noFill/>
          </a:ln>
        </p:spPr>
        <p:txBody>
          <a:bodyPr lIns="104475" tIns="104475" rIns="104475" bIns="104475" anchor="ctr" anchorCtr="0">
            <a:noAutofit/>
          </a:bodyPr>
          <a:lstStyle/>
          <a:p>
            <a:pPr marL="1879600" marR="0" lvl="0" indent="-1879600" algn="ctr" rtl="0">
              <a:spcBef>
                <a:spcPts val="0"/>
              </a:spcBef>
              <a:spcAft>
                <a:spcPts val="0"/>
              </a:spcAft>
              <a:buClr>
                <a:srgbClr val="FFFFFF"/>
              </a:buClr>
              <a:buSzPct val="25000"/>
              <a:buFont typeface="Arial"/>
              <a:buNone/>
            </a:pPr>
            <a:r>
              <a:rPr lang="en-US" sz="4800" b="1" i="0" u="none" strike="noStrike" cap="none" dirty="0">
                <a:solidFill>
                  <a:srgbClr val="FFFFFF"/>
                </a:solidFill>
                <a:latin typeface="Calibri"/>
                <a:ea typeface="Calibri"/>
                <a:cs typeface="Calibri"/>
                <a:sym typeface="Calibri"/>
              </a:rPr>
              <a:t>ACKNOWLEDGMENTS</a:t>
            </a:r>
          </a:p>
        </p:txBody>
      </p:sp>
      <p:sp>
        <p:nvSpPr>
          <p:cNvPr id="260" name="Shape 260"/>
          <p:cNvSpPr txBox="1">
            <a:spLocks noGrp="1"/>
          </p:cNvSpPr>
          <p:nvPr>
            <p:ph type="body" idx="19"/>
          </p:nvPr>
        </p:nvSpPr>
        <p:spPr>
          <a:xfrm>
            <a:off x="36799872" y="25722679"/>
            <a:ext cx="11761183" cy="2419994"/>
          </a:xfrm>
          <a:prstGeom prst="rect">
            <a:avLst/>
          </a:prstGeom>
          <a:noFill/>
          <a:ln>
            <a:noFill/>
          </a:ln>
        </p:spPr>
        <p:txBody>
          <a:bodyPr lIns="261225" tIns="261225" rIns="261225" bIns="261225" anchor="t" anchorCtr="0">
            <a:noAutofit/>
          </a:bodyPr>
          <a:lstStyle/>
          <a:p>
            <a:r>
              <a:rPr lang="en-US" dirty="0" smtClean="0"/>
              <a:t>		</a:t>
            </a:r>
            <a:r>
              <a:rPr lang="en-US" sz="2700" dirty="0" smtClean="0"/>
              <a:t>We sincerely express our thanks to Dr. Leanne </a:t>
            </a:r>
            <a:r>
              <a:rPr lang="en-US" sz="2700" dirty="0"/>
              <a:t>Field, for her </a:t>
            </a:r>
            <a:r>
              <a:rPr lang="en-US" sz="2700" dirty="0" smtClean="0"/>
              <a:t>mentorship and guidance </a:t>
            </a:r>
            <a:r>
              <a:rPr lang="en-US" sz="2700" dirty="0"/>
              <a:t>on this project. We </a:t>
            </a:r>
            <a:r>
              <a:rPr lang="en-US" sz="2700" dirty="0" smtClean="0"/>
              <a:t>would also </a:t>
            </a:r>
            <a:r>
              <a:rPr lang="en-US" sz="2700" dirty="0"/>
              <a:t>like </a:t>
            </a:r>
            <a:r>
              <a:rPr lang="en-US" sz="2700" dirty="0" smtClean="0"/>
              <a:t>to extend thanks </a:t>
            </a:r>
            <a:r>
              <a:rPr lang="en-US" sz="2700" dirty="0"/>
              <a:t>to Dr. </a:t>
            </a:r>
            <a:r>
              <a:rPr lang="en-US" sz="2700" dirty="0" smtClean="0"/>
              <a:t>Richard </a:t>
            </a:r>
            <a:r>
              <a:rPr lang="en-US" sz="2700" dirty="0" err="1" smtClean="0"/>
              <a:t>Nauert</a:t>
            </a:r>
            <a:r>
              <a:rPr lang="en-US" sz="2700" dirty="0"/>
              <a:t>, Mr. </a:t>
            </a:r>
            <a:r>
              <a:rPr lang="en-US" sz="2700" dirty="0" smtClean="0"/>
              <a:t>Robert </a:t>
            </a:r>
            <a:r>
              <a:rPr lang="en-US" sz="2700" dirty="0" err="1" smtClean="0"/>
              <a:t>Ligon</a:t>
            </a:r>
            <a:r>
              <a:rPr lang="en-US" sz="2700" dirty="0" smtClean="0"/>
              <a:t>, Ms</a:t>
            </a:r>
            <a:r>
              <a:rPr lang="en-US" sz="2700" dirty="0"/>
              <a:t>. </a:t>
            </a:r>
            <a:r>
              <a:rPr lang="en-US" sz="2700" dirty="0" smtClean="0"/>
              <a:t>Rae </a:t>
            </a:r>
            <a:r>
              <a:rPr lang="en-US" sz="2700" dirty="0" err="1" smtClean="0"/>
              <a:t>Macha</a:t>
            </a:r>
            <a:r>
              <a:rPr lang="en-US" sz="2700" dirty="0" smtClean="0"/>
              <a:t>, Dr. Zechariah Varghese, and Mr. Michael Field for their </a:t>
            </a:r>
            <a:r>
              <a:rPr lang="en-US" sz="2700" dirty="0"/>
              <a:t>various roles of support throughout </a:t>
            </a:r>
            <a:r>
              <a:rPr lang="en-US" sz="2700" dirty="0" smtClean="0"/>
              <a:t>the program</a:t>
            </a:r>
            <a:r>
              <a:rPr lang="en-US" sz="2700" dirty="0"/>
              <a:t>.</a:t>
            </a:r>
          </a:p>
          <a:p>
            <a:r>
              <a:rPr lang="en-US" dirty="0"/>
              <a:t/>
            </a:r>
            <a:br>
              <a:rPr lang="en-US" dirty="0"/>
            </a:br>
            <a:endParaRPr sz="2800" b="0" i="0" u="none" strike="noStrike" cap="none" dirty="0">
              <a:solidFill>
                <a:schemeClr val="dk1"/>
              </a:solidFill>
              <a:latin typeface="Calibri"/>
              <a:ea typeface="Calibri"/>
              <a:cs typeface="Calibri"/>
              <a:sym typeface="Calibri"/>
            </a:endParaRPr>
          </a:p>
        </p:txBody>
      </p:sp>
      <p:sp>
        <p:nvSpPr>
          <p:cNvPr id="261" name="Shape 261"/>
          <p:cNvSpPr txBox="1">
            <a:spLocks noGrp="1"/>
          </p:cNvSpPr>
          <p:nvPr>
            <p:ph type="body" idx="20"/>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62" name="Shape 262"/>
          <p:cNvSpPr txBox="1">
            <a:spLocks noGrp="1"/>
          </p:cNvSpPr>
          <p:nvPr>
            <p:ph type="body" idx="21"/>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63" name="Shape 263"/>
          <p:cNvSpPr txBox="1">
            <a:spLocks noGrp="1"/>
          </p:cNvSpPr>
          <p:nvPr>
            <p:ph type="body" idx="22"/>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64" name="Shape 264"/>
          <p:cNvSpPr txBox="1">
            <a:spLocks noGrp="1"/>
          </p:cNvSpPr>
          <p:nvPr>
            <p:ph type="body" idx="23"/>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65" name="Shape 265"/>
          <p:cNvSpPr txBox="1">
            <a:spLocks noGrp="1"/>
          </p:cNvSpPr>
          <p:nvPr>
            <p:ph type="body" idx="24"/>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66" name="Shape 266"/>
          <p:cNvSpPr txBox="1">
            <a:spLocks noGrp="1"/>
          </p:cNvSpPr>
          <p:nvPr>
            <p:ph type="body" idx="25"/>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67" name="Shape 267"/>
          <p:cNvSpPr txBox="1">
            <a:spLocks noGrp="1"/>
          </p:cNvSpPr>
          <p:nvPr>
            <p:ph type="body" idx="26"/>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68" name="Shape 268"/>
          <p:cNvSpPr txBox="1">
            <a:spLocks noGrp="1"/>
          </p:cNvSpPr>
          <p:nvPr>
            <p:ph type="body" idx="27"/>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69" name="Shape 269"/>
          <p:cNvSpPr txBox="1">
            <a:spLocks noGrp="1"/>
          </p:cNvSpPr>
          <p:nvPr>
            <p:ph type="body" idx="28"/>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70" name="Shape 270"/>
          <p:cNvSpPr txBox="1">
            <a:spLocks noGrp="1"/>
          </p:cNvSpPr>
          <p:nvPr>
            <p:ph type="body" idx="29"/>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71" name="Shape 271"/>
          <p:cNvSpPr txBox="1">
            <a:spLocks noGrp="1"/>
          </p:cNvSpPr>
          <p:nvPr>
            <p:ph type="body" idx="30"/>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sp>
        <p:nvSpPr>
          <p:cNvPr id="272" name="Shape 272"/>
          <p:cNvSpPr txBox="1">
            <a:spLocks noGrp="1"/>
          </p:cNvSpPr>
          <p:nvPr>
            <p:ph type="body" idx="31"/>
          </p:nvPr>
        </p:nvSpPr>
        <p:spPr>
          <a:xfrm>
            <a:off x="-11696682" y="23604281"/>
            <a:ext cx="11313913" cy="958478"/>
          </a:xfrm>
          <a:prstGeom prst="rect">
            <a:avLst/>
          </a:prstGeom>
          <a:noFill/>
          <a:ln>
            <a:noFill/>
          </a:ln>
        </p:spPr>
        <p:txBody>
          <a:bodyPr lIns="261225" tIns="261225" rIns="261225" bIns="261225" anchor="t" anchorCtr="0">
            <a:noAutofit/>
          </a:bodyPr>
          <a:lstStyle/>
          <a:p>
            <a:pPr marL="0" marR="0" lvl="0" indent="0" algn="l" rtl="0">
              <a:spcBef>
                <a:spcPts val="0"/>
              </a:spcBef>
              <a:spcAft>
                <a:spcPts val="0"/>
              </a:spcAft>
              <a:buClr>
                <a:schemeClr val="dk1"/>
              </a:buClr>
              <a:buSzPct val="25000"/>
              <a:buFont typeface="Arial"/>
              <a:buNone/>
            </a:pPr>
            <a:endParaRPr sz="2800" b="0" i="0" u="none" strike="noStrike" cap="none">
              <a:solidFill>
                <a:schemeClr val="dk1"/>
              </a:solidFill>
              <a:latin typeface="Trebuchet MS"/>
              <a:ea typeface="Trebuchet MS"/>
              <a:cs typeface="Trebuchet MS"/>
              <a:sym typeface="Trebuchet MS"/>
            </a:endParaRPr>
          </a:p>
        </p:txBody>
      </p:sp>
      <p:pic>
        <p:nvPicPr>
          <p:cNvPr id="273" name="Shape 273"/>
          <p:cNvPicPr preferRelativeResize="0">
            <a:picLocks noGrp="1"/>
          </p:cNvPicPr>
          <p:nvPr>
            <p:ph type="pic" idx="32"/>
          </p:nvPr>
        </p:nvPicPr>
        <p:blipFill rotWithShape="1">
          <a:blip r:embed="rId4">
            <a:alphaModFix/>
          </a:blip>
          <a:srcRect l="30759" r="30760"/>
          <a:stretch/>
        </p:blipFill>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pic>
      <p:pic>
        <p:nvPicPr>
          <p:cNvPr id="274" name="Shape 274"/>
          <p:cNvPicPr preferRelativeResize="0">
            <a:picLocks noGrp="1"/>
          </p:cNvPicPr>
          <p:nvPr>
            <p:ph type="pic" idx="33"/>
          </p:nvPr>
        </p:nvPicPr>
        <p:blipFill rotWithShape="1">
          <a:blip r:embed="rId4">
            <a:alphaModFix/>
          </a:blip>
          <a:srcRect l="30759" r="30760"/>
          <a:stretch/>
        </p:blipFill>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pic>
      <p:pic>
        <p:nvPicPr>
          <p:cNvPr id="275" name="Shape 275"/>
          <p:cNvPicPr preferRelativeResize="0">
            <a:picLocks noGrp="1"/>
          </p:cNvPicPr>
          <p:nvPr>
            <p:ph type="pic" idx="34"/>
          </p:nvPr>
        </p:nvPicPr>
        <p:blipFill rotWithShape="1">
          <a:blip r:embed="rId4">
            <a:alphaModFix/>
          </a:blip>
          <a:srcRect l="30759" r="30760"/>
          <a:stretch/>
        </p:blipFill>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pic>
      <p:pic>
        <p:nvPicPr>
          <p:cNvPr id="276" name="Shape 276"/>
          <p:cNvPicPr preferRelativeResize="0">
            <a:picLocks noGrp="1"/>
          </p:cNvPicPr>
          <p:nvPr>
            <p:ph type="pic" idx="35"/>
          </p:nvPr>
        </p:nvPicPr>
        <p:blipFill rotWithShape="1">
          <a:blip r:embed="rId4">
            <a:alphaModFix/>
          </a:blip>
          <a:srcRect l="30759" r="30760"/>
          <a:stretch/>
        </p:blipFill>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pic>
      <p:pic>
        <p:nvPicPr>
          <p:cNvPr id="277" name="Shape 277"/>
          <p:cNvPicPr preferRelativeResize="0">
            <a:picLocks noGrp="1"/>
          </p:cNvPicPr>
          <p:nvPr>
            <p:ph type="pic" idx="36"/>
          </p:nvPr>
        </p:nvPicPr>
        <p:blipFill rotWithShape="1">
          <a:blip r:embed="rId4">
            <a:alphaModFix/>
          </a:blip>
          <a:srcRect l="30759" r="30760"/>
          <a:stretch/>
        </p:blipFill>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pic>
      <p:pic>
        <p:nvPicPr>
          <p:cNvPr id="278" name="Shape 278"/>
          <p:cNvPicPr preferRelativeResize="0">
            <a:picLocks noGrp="1"/>
          </p:cNvPicPr>
          <p:nvPr>
            <p:ph type="pic" idx="37"/>
          </p:nvPr>
        </p:nvPicPr>
        <p:blipFill rotWithShape="1">
          <a:blip r:embed="rId4">
            <a:alphaModFix/>
          </a:blip>
          <a:srcRect l="30759" r="30760"/>
          <a:stretch/>
        </p:blipFill>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pic>
      <p:pic>
        <p:nvPicPr>
          <p:cNvPr id="279" name="Shape 279"/>
          <p:cNvPicPr preferRelativeResize="0">
            <a:picLocks noGrp="1"/>
          </p:cNvPicPr>
          <p:nvPr>
            <p:ph type="pic" idx="38"/>
          </p:nvPr>
        </p:nvPicPr>
        <p:blipFill rotWithShape="1">
          <a:blip r:embed="rId4">
            <a:alphaModFix/>
          </a:blip>
          <a:srcRect l="30759" r="30760"/>
          <a:stretch/>
        </p:blipFill>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pic>
      <p:pic>
        <p:nvPicPr>
          <p:cNvPr id="280" name="Shape 280"/>
          <p:cNvPicPr preferRelativeResize="0">
            <a:picLocks noGrp="1"/>
          </p:cNvPicPr>
          <p:nvPr>
            <p:ph type="pic" idx="39"/>
          </p:nvPr>
        </p:nvPicPr>
        <p:blipFill rotWithShape="1">
          <a:blip r:embed="rId4">
            <a:alphaModFix/>
          </a:blip>
          <a:srcRect l="30759" r="30760"/>
          <a:stretch/>
        </p:blipFill>
        <p:spPr>
          <a:xfrm>
            <a:off x="-8771038" y="27163893"/>
            <a:ext cx="5067721" cy="3704146"/>
          </a:xfrm>
          <a:prstGeom prst="rect">
            <a:avLst/>
          </a:prstGeom>
          <a:solidFill>
            <a:schemeClr val="lt2"/>
          </a:solidFill>
          <a:ln w="9525" cap="flat" cmpd="sng">
            <a:solidFill>
              <a:schemeClr val="dk2"/>
            </a:solidFill>
            <a:prstDash val="solid"/>
            <a:round/>
            <a:headEnd type="none" w="med" len="med"/>
            <a:tailEnd type="none" w="med" len="med"/>
          </a:ln>
        </p:spPr>
      </p:pic>
      <p:pic>
        <p:nvPicPr>
          <p:cNvPr id="281" name="Shape 281"/>
          <p:cNvPicPr preferRelativeResize="0">
            <a:picLocks noGrp="1"/>
          </p:cNvPicPr>
          <p:nvPr>
            <p:ph type="pic" idx="41"/>
          </p:nvPr>
        </p:nvPicPr>
        <p:blipFill rotWithShape="1">
          <a:blip r:embed="rId5">
            <a:alphaModFix/>
          </a:blip>
          <a:srcRect l="2092" r="2091"/>
          <a:stretch/>
        </p:blipFill>
        <p:spPr>
          <a:xfrm>
            <a:off x="39183009" y="1612851"/>
            <a:ext cx="9148902" cy="2286000"/>
          </a:xfrm>
          <a:prstGeom prst="rect">
            <a:avLst/>
          </a:prstGeom>
          <a:solidFill>
            <a:schemeClr val="lt2"/>
          </a:solidFill>
          <a:ln>
            <a:noFill/>
          </a:ln>
        </p:spPr>
      </p:pic>
      <p:sp>
        <p:nvSpPr>
          <p:cNvPr id="282" name="Shape 282"/>
          <p:cNvSpPr txBox="1">
            <a:spLocks noGrp="1"/>
          </p:cNvSpPr>
          <p:nvPr>
            <p:ph type="body" idx="43"/>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83" name="Shape 283"/>
          <p:cNvSpPr txBox="1">
            <a:spLocks noGrp="1"/>
          </p:cNvSpPr>
          <p:nvPr>
            <p:ph type="body" idx="44"/>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84" name="Shape 284"/>
          <p:cNvSpPr txBox="1">
            <a:spLocks noGrp="1"/>
          </p:cNvSpPr>
          <p:nvPr>
            <p:ph type="body" idx="45"/>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85" name="Shape 285"/>
          <p:cNvSpPr txBox="1">
            <a:spLocks noGrp="1"/>
          </p:cNvSpPr>
          <p:nvPr>
            <p:ph type="body" idx="46"/>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86" name="Shape 286"/>
          <p:cNvSpPr txBox="1">
            <a:spLocks noGrp="1"/>
          </p:cNvSpPr>
          <p:nvPr>
            <p:ph type="body" idx="47"/>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87" name="Shape 287"/>
          <p:cNvSpPr txBox="1">
            <a:spLocks noGrp="1"/>
          </p:cNvSpPr>
          <p:nvPr>
            <p:ph type="body" idx="48"/>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88" name="Shape 288"/>
          <p:cNvSpPr txBox="1">
            <a:spLocks noGrp="1"/>
          </p:cNvSpPr>
          <p:nvPr>
            <p:ph type="body" idx="49"/>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89" name="Shape 289"/>
          <p:cNvSpPr txBox="1">
            <a:spLocks noGrp="1"/>
          </p:cNvSpPr>
          <p:nvPr>
            <p:ph type="body" idx="50"/>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90" name="Shape 290"/>
          <p:cNvSpPr txBox="1">
            <a:spLocks noGrp="1"/>
          </p:cNvSpPr>
          <p:nvPr>
            <p:ph type="body" idx="51"/>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91" name="Shape 291"/>
          <p:cNvSpPr txBox="1">
            <a:spLocks noGrp="1"/>
          </p:cNvSpPr>
          <p:nvPr>
            <p:ph type="body" idx="52"/>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92" name="Shape 292"/>
          <p:cNvSpPr txBox="1">
            <a:spLocks noGrp="1"/>
          </p:cNvSpPr>
          <p:nvPr>
            <p:ph type="body" idx="53"/>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93" name="Shape 293"/>
          <p:cNvSpPr txBox="1">
            <a:spLocks noGrp="1"/>
          </p:cNvSpPr>
          <p:nvPr>
            <p:ph type="body" idx="54"/>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94" name="Shape 294"/>
          <p:cNvSpPr txBox="1">
            <a:spLocks noGrp="1"/>
          </p:cNvSpPr>
          <p:nvPr>
            <p:ph type="body" idx="55"/>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95" name="Shape 295"/>
          <p:cNvSpPr txBox="1">
            <a:spLocks noGrp="1"/>
          </p:cNvSpPr>
          <p:nvPr>
            <p:ph type="body" idx="56"/>
          </p:nvPr>
        </p:nvSpPr>
        <p:spPr>
          <a:xfrm>
            <a:off x="-11689539" y="19955742"/>
            <a:ext cx="11306771" cy="857368"/>
          </a:xfrm>
          <a:prstGeom prst="rect">
            <a:avLst/>
          </a:prstGeom>
          <a:noFill/>
          <a:ln>
            <a:noFill/>
          </a:ln>
        </p:spPr>
        <p:txBody>
          <a:bodyPr lIns="104475" tIns="104475" rIns="104475" bIns="104475" anchor="ctr" anchorCtr="0">
            <a:noAutofit/>
          </a:bodyPr>
          <a:lstStyle/>
          <a:p>
            <a:pPr marL="1879600" marR="0" lvl="0" indent="-1879600" algn="ctr" rtl="0">
              <a:spcBef>
                <a:spcPts val="0"/>
              </a:spcBef>
              <a:spcAft>
                <a:spcPts val="0"/>
              </a:spcAft>
              <a:buClr>
                <a:srgbClr val="2C3F71"/>
              </a:buClr>
              <a:buSzPct val="25000"/>
              <a:buFont typeface="Arial"/>
              <a:buNone/>
            </a:pPr>
            <a:endParaRPr sz="4200" b="1" i="0" u="sng" strike="noStrike" cap="none">
              <a:solidFill>
                <a:srgbClr val="2C3F71"/>
              </a:solidFill>
              <a:latin typeface="Calibri"/>
              <a:ea typeface="Calibri"/>
              <a:cs typeface="Calibri"/>
              <a:sym typeface="Calibri"/>
            </a:endParaRPr>
          </a:p>
        </p:txBody>
      </p:sp>
      <p:sp>
        <p:nvSpPr>
          <p:cNvPr id="296" name="Shape 296"/>
          <p:cNvSpPr txBox="1">
            <a:spLocks noGrp="1"/>
          </p:cNvSpPr>
          <p:nvPr>
            <p:ph type="body" idx="57"/>
          </p:nvPr>
        </p:nvSpPr>
        <p:spPr>
          <a:xfrm>
            <a:off x="9538627" y="3686982"/>
            <a:ext cx="30013661" cy="910303"/>
          </a:xfrm>
          <a:prstGeom prst="rect">
            <a:avLst/>
          </a:prstGeom>
          <a:noFill/>
          <a:ln>
            <a:noFill/>
          </a:ln>
        </p:spPr>
        <p:txBody>
          <a:bodyPr lIns="91425" tIns="45700" rIns="91425" bIns="45700" anchor="t" anchorCtr="0">
            <a:noAutofit/>
          </a:bodyPr>
          <a:lstStyle/>
          <a:p>
            <a:pPr marL="1879600" marR="0" lvl="0" indent="-1879600" algn="ctr" rtl="0">
              <a:spcBef>
                <a:spcPts val="0"/>
              </a:spcBef>
              <a:spcAft>
                <a:spcPts val="0"/>
              </a:spcAft>
              <a:buClr>
                <a:schemeClr val="lt1"/>
              </a:buClr>
              <a:buSzPct val="25000"/>
              <a:buFont typeface="Arial"/>
              <a:buNone/>
            </a:pPr>
            <a:r>
              <a:rPr lang="en-US" sz="4800" b="0" i="0" u="none" strike="noStrike" cap="none" dirty="0">
                <a:solidFill>
                  <a:schemeClr val="lt1"/>
                </a:solidFill>
                <a:latin typeface="Calibri"/>
                <a:ea typeface="Calibri"/>
                <a:cs typeface="Calibri"/>
                <a:sym typeface="Calibri"/>
              </a:rPr>
              <a:t>The University of Texas at Austin, Health Informatics and Health IT  Certificate Program , Spring 2016</a:t>
            </a:r>
          </a:p>
        </p:txBody>
      </p:sp>
      <p:sp>
        <p:nvSpPr>
          <p:cNvPr id="297" name="Shape 297"/>
          <p:cNvSpPr txBox="1">
            <a:spLocks noGrp="1"/>
          </p:cNvSpPr>
          <p:nvPr>
            <p:ph type="body" idx="58"/>
          </p:nvPr>
        </p:nvSpPr>
        <p:spPr>
          <a:xfrm>
            <a:off x="6492833" y="2645869"/>
            <a:ext cx="36391934" cy="1280159"/>
          </a:xfrm>
          <a:prstGeom prst="rect">
            <a:avLst/>
          </a:prstGeom>
          <a:noFill/>
          <a:ln>
            <a:noFill/>
          </a:ln>
        </p:spPr>
        <p:txBody>
          <a:bodyPr lIns="91425" tIns="45700" rIns="91425" bIns="45700" anchor="t" anchorCtr="1">
            <a:noAutofit/>
          </a:bodyPr>
          <a:lstStyle/>
          <a:p>
            <a:pPr marL="1879600" marR="0" lvl="0" indent="-1879600" rtl="0">
              <a:spcBef>
                <a:spcPts val="0"/>
              </a:spcBef>
              <a:spcAft>
                <a:spcPts val="0"/>
              </a:spcAft>
              <a:buClr>
                <a:schemeClr val="lt1"/>
              </a:buClr>
              <a:buSzPct val="25000"/>
              <a:buFont typeface="Arial"/>
              <a:buNone/>
            </a:pPr>
            <a:r>
              <a:rPr lang="en-US" sz="6600" b="0" i="0" u="none" strike="noStrike" cap="none" dirty="0">
                <a:solidFill>
                  <a:schemeClr val="lt1"/>
                </a:solidFill>
                <a:latin typeface="Calibri"/>
                <a:ea typeface="Calibri"/>
                <a:cs typeface="Calibri"/>
                <a:sym typeface="Calibri"/>
              </a:rPr>
              <a:t>Johnathan Yuen and Willie Man</a:t>
            </a:r>
          </a:p>
        </p:txBody>
      </p:sp>
      <p:sp>
        <p:nvSpPr>
          <p:cNvPr id="298" name="Shape 298"/>
          <p:cNvSpPr txBox="1">
            <a:spLocks noGrp="1"/>
          </p:cNvSpPr>
          <p:nvPr>
            <p:ph type="body" idx="59"/>
          </p:nvPr>
        </p:nvSpPr>
        <p:spPr>
          <a:xfrm>
            <a:off x="5542367" y="288892"/>
            <a:ext cx="36391934" cy="2617307"/>
          </a:xfrm>
          <a:prstGeom prst="rect">
            <a:avLst/>
          </a:prstGeom>
          <a:noFill/>
          <a:ln>
            <a:noFill/>
          </a:ln>
        </p:spPr>
        <p:txBody>
          <a:bodyPr lIns="91425" tIns="45700" rIns="91425" bIns="45700" anchor="t" anchorCtr="1">
            <a:noAutofit/>
          </a:bodyPr>
          <a:lstStyle/>
          <a:p>
            <a:pPr marL="1879600" marR="0" lvl="0" indent="-1879600" rtl="0">
              <a:lnSpc>
                <a:spcPct val="90000"/>
              </a:lnSpc>
              <a:spcBef>
                <a:spcPts val="0"/>
              </a:spcBef>
              <a:spcAft>
                <a:spcPts val="0"/>
              </a:spcAft>
              <a:buClr>
                <a:schemeClr val="lt1"/>
              </a:buClr>
              <a:buSzPct val="25000"/>
              <a:buFont typeface="Arial"/>
              <a:buNone/>
            </a:pPr>
            <a:r>
              <a:rPr lang="en-US" sz="8880" b="0" i="0" u="none" strike="noStrike" cap="none" dirty="0" smtClean="0">
                <a:solidFill>
                  <a:schemeClr val="lt1"/>
                </a:solidFill>
                <a:latin typeface="Calibri"/>
                <a:ea typeface="Calibri"/>
                <a:cs typeface="Calibri"/>
                <a:sym typeface="Calibri"/>
              </a:rPr>
              <a:t>Assessing the Performance and Usability of Clinical Decision Support Systems in the Pharmacy</a:t>
            </a:r>
            <a:endParaRPr lang="en-US" sz="8880" b="0" i="0" u="none" strike="noStrike" cap="none" dirty="0">
              <a:solidFill>
                <a:schemeClr val="lt1"/>
              </a:solidFill>
              <a:latin typeface="Calibri"/>
              <a:ea typeface="Calibri"/>
              <a:cs typeface="Calibri"/>
              <a:sym typeface="Calibri"/>
            </a:endParaRPr>
          </a:p>
        </p:txBody>
      </p:sp>
      <p:sp>
        <p:nvSpPr>
          <p:cNvPr id="299" name="Shape 299"/>
          <p:cNvSpPr txBox="1"/>
          <p:nvPr/>
        </p:nvSpPr>
        <p:spPr>
          <a:xfrm>
            <a:off x="1007059" y="25487796"/>
            <a:ext cx="11293499" cy="949799"/>
          </a:xfrm>
          <a:prstGeom prst="rect">
            <a:avLst/>
          </a:prstGeom>
          <a:solidFill>
            <a:schemeClr val="dk1"/>
          </a:solidFill>
          <a:ln>
            <a:noFill/>
          </a:ln>
        </p:spPr>
        <p:txBody>
          <a:bodyPr lIns="104475" tIns="104475" rIns="104475" bIns="104475" anchor="ctr" anchorCtr="0">
            <a:noAutofit/>
          </a:bodyPr>
          <a:lstStyle/>
          <a:p>
            <a:pPr marL="1879600" marR="0" lvl="0" indent="-1879600" algn="ctr" rtl="0">
              <a:spcBef>
                <a:spcPts val="0"/>
              </a:spcBef>
              <a:spcAft>
                <a:spcPts val="0"/>
              </a:spcAft>
              <a:buClr>
                <a:srgbClr val="FFFFFF"/>
              </a:buClr>
              <a:buSzPct val="25000"/>
              <a:buFont typeface="Arial"/>
              <a:buNone/>
            </a:pPr>
            <a:r>
              <a:rPr lang="en-US" sz="4800" b="1" i="0" u="none" strike="noStrike" cap="none" dirty="0">
                <a:solidFill>
                  <a:srgbClr val="FFFFFF"/>
                </a:solidFill>
                <a:latin typeface="Calibri"/>
                <a:ea typeface="Calibri"/>
                <a:cs typeface="Calibri"/>
                <a:sym typeface="Calibri"/>
              </a:rPr>
              <a:t>METHODS</a:t>
            </a:r>
          </a:p>
        </p:txBody>
      </p:sp>
      <p:sp>
        <p:nvSpPr>
          <p:cNvPr id="300" name="Shape 300"/>
          <p:cNvSpPr/>
          <p:nvPr/>
        </p:nvSpPr>
        <p:spPr>
          <a:xfrm>
            <a:off x="1301509" y="26754837"/>
            <a:ext cx="10704598" cy="4401300"/>
          </a:xfrm>
          <a:prstGeom prst="rect">
            <a:avLst/>
          </a:prstGeom>
          <a:noFill/>
          <a:ln>
            <a:noFill/>
          </a:ln>
        </p:spPr>
        <p:txBody>
          <a:bodyPr lIns="91425" tIns="45700" rIns="91425" bIns="45700" anchor="t" anchorCtr="0">
            <a:noAutofit/>
          </a:bodyPr>
          <a:lstStyle/>
          <a:p>
            <a:pPr marL="0" marR="0" lvl="0" indent="457200" algn="just" rtl="0">
              <a:spcBef>
                <a:spcPts val="0"/>
              </a:spcBef>
              <a:spcAft>
                <a:spcPts val="0"/>
              </a:spcAft>
              <a:buSzPct val="25000"/>
              <a:buNone/>
            </a:pPr>
            <a:r>
              <a:rPr lang="en-US" sz="2800" b="0" i="0" u="none" strike="noStrike" cap="none" dirty="0">
                <a:solidFill>
                  <a:schemeClr val="dk1"/>
                </a:solidFill>
                <a:latin typeface="Trebuchet MS"/>
                <a:ea typeface="Trebuchet MS"/>
                <a:cs typeface="Trebuchet MS"/>
                <a:sym typeface="Trebuchet MS"/>
              </a:rPr>
              <a:t>This project was completed with guidance from Dr. </a:t>
            </a:r>
            <a:r>
              <a:rPr lang="en-US" sz="2800" b="0" i="0" u="none" strike="noStrike" cap="none" dirty="0" smtClean="0">
                <a:solidFill>
                  <a:schemeClr val="dk1"/>
                </a:solidFill>
                <a:latin typeface="Trebuchet MS"/>
                <a:ea typeface="Trebuchet MS"/>
                <a:cs typeface="Trebuchet MS"/>
                <a:sym typeface="Trebuchet MS"/>
              </a:rPr>
              <a:t>Leanne Field.</a:t>
            </a:r>
            <a:r>
              <a:rPr lang="en-US" sz="2800" dirty="0">
                <a:solidFill>
                  <a:schemeClr val="dk1"/>
                </a:solidFill>
                <a:latin typeface="Trebuchet MS"/>
                <a:ea typeface="Trebuchet MS"/>
                <a:cs typeface="Trebuchet MS"/>
                <a:sym typeface="Trebuchet MS"/>
              </a:rPr>
              <a:t> </a:t>
            </a:r>
            <a:r>
              <a:rPr lang="en-US" sz="2800" b="0" i="0" u="none" strike="noStrike" cap="none" dirty="0" smtClean="0">
                <a:solidFill>
                  <a:schemeClr val="dk1"/>
                </a:solidFill>
                <a:latin typeface="Trebuchet MS"/>
                <a:ea typeface="Trebuchet MS"/>
                <a:cs typeface="Trebuchet MS"/>
                <a:sym typeface="Trebuchet MS"/>
              </a:rPr>
              <a:t> </a:t>
            </a:r>
            <a:r>
              <a:rPr lang="en-US" sz="2800" dirty="0" smtClean="0">
                <a:solidFill>
                  <a:schemeClr val="dk1"/>
                </a:solidFill>
                <a:latin typeface="Trebuchet MS"/>
                <a:ea typeface="Trebuchet MS"/>
                <a:cs typeface="Trebuchet MS"/>
                <a:sym typeface="Trebuchet MS"/>
              </a:rPr>
              <a:t>Queries of</a:t>
            </a:r>
            <a:r>
              <a:rPr lang="en-US" sz="2800" b="0" i="0" u="none" strike="noStrike" cap="none" dirty="0" smtClean="0">
                <a:solidFill>
                  <a:schemeClr val="dk1"/>
                </a:solidFill>
                <a:latin typeface="Trebuchet MS"/>
                <a:ea typeface="Trebuchet MS"/>
                <a:cs typeface="Trebuchet MS"/>
                <a:sym typeface="Trebuchet MS"/>
              </a:rPr>
              <a:t> Google </a:t>
            </a:r>
            <a:r>
              <a:rPr lang="en-US" sz="2800" b="0" i="0" u="none" strike="noStrike" cap="none" dirty="0">
                <a:solidFill>
                  <a:schemeClr val="dk1"/>
                </a:solidFill>
                <a:latin typeface="Trebuchet MS"/>
                <a:ea typeface="Trebuchet MS"/>
                <a:cs typeface="Trebuchet MS"/>
                <a:sym typeface="Trebuchet MS"/>
              </a:rPr>
              <a:t>Scholar, PubMed, and the University of Texas </a:t>
            </a:r>
            <a:r>
              <a:rPr lang="en-US" sz="2800" b="0" i="0" u="none" strike="noStrike" cap="none" dirty="0" smtClean="0">
                <a:solidFill>
                  <a:schemeClr val="dk1"/>
                </a:solidFill>
                <a:latin typeface="Trebuchet MS"/>
                <a:ea typeface="Trebuchet MS"/>
                <a:cs typeface="Trebuchet MS"/>
                <a:sym typeface="Trebuchet MS"/>
              </a:rPr>
              <a:t>Libraries were performed </a:t>
            </a:r>
            <a:r>
              <a:rPr lang="en-US" sz="2800" b="0" i="0" u="none" strike="noStrike" cap="none" dirty="0">
                <a:solidFill>
                  <a:schemeClr val="dk1"/>
                </a:solidFill>
                <a:latin typeface="Trebuchet MS"/>
                <a:ea typeface="Trebuchet MS"/>
                <a:cs typeface="Trebuchet MS"/>
                <a:sym typeface="Trebuchet MS"/>
              </a:rPr>
              <a:t>to locate articles for this poster. </a:t>
            </a:r>
            <a:r>
              <a:rPr lang="en-US" sz="2800" b="0" i="0" u="none" strike="noStrike" cap="none" dirty="0" smtClean="0">
                <a:solidFill>
                  <a:schemeClr val="dk1"/>
                </a:solidFill>
                <a:latin typeface="Trebuchet MS"/>
                <a:ea typeface="Trebuchet MS"/>
                <a:cs typeface="Trebuchet MS"/>
                <a:sym typeface="Trebuchet MS"/>
              </a:rPr>
              <a:t>The keywords used include: </a:t>
            </a:r>
            <a:r>
              <a:rPr lang="en-US" sz="2800" b="0" i="0" u="none" strike="noStrike" cap="none" dirty="0">
                <a:solidFill>
                  <a:schemeClr val="dk1"/>
                </a:solidFill>
                <a:latin typeface="Trebuchet MS"/>
                <a:ea typeface="Trebuchet MS"/>
                <a:cs typeface="Trebuchet MS"/>
                <a:sym typeface="Trebuchet MS"/>
              </a:rPr>
              <a:t>clinical decision support system, adverse drug effects</a:t>
            </a:r>
            <a:r>
              <a:rPr lang="en-US" sz="2800" b="0" i="0" u="none" strike="noStrike" cap="none" dirty="0" smtClean="0">
                <a:solidFill>
                  <a:schemeClr val="dk1"/>
                </a:solidFill>
                <a:latin typeface="Trebuchet MS"/>
                <a:ea typeface="Trebuchet MS"/>
                <a:cs typeface="Trebuchet MS"/>
                <a:sym typeface="Trebuchet MS"/>
              </a:rPr>
              <a:t>, efficiency, </a:t>
            </a:r>
            <a:r>
              <a:rPr lang="en-US" sz="2800" b="0" i="0" u="none" strike="noStrike" cap="none" dirty="0">
                <a:solidFill>
                  <a:schemeClr val="dk1"/>
                </a:solidFill>
                <a:latin typeface="Trebuchet MS"/>
                <a:ea typeface="Trebuchet MS"/>
                <a:cs typeface="Trebuchet MS"/>
                <a:sym typeface="Trebuchet MS"/>
              </a:rPr>
              <a:t>and pharmacy. </a:t>
            </a:r>
            <a:r>
              <a:rPr lang="en-US" sz="2800" b="0" i="0" u="none" strike="noStrike" cap="none" dirty="0" smtClean="0">
                <a:solidFill>
                  <a:schemeClr val="dk1"/>
                </a:solidFill>
                <a:latin typeface="Trebuchet MS"/>
                <a:ea typeface="Trebuchet MS"/>
                <a:cs typeface="Trebuchet MS"/>
                <a:sym typeface="Trebuchet MS"/>
              </a:rPr>
              <a:t>Articles that were selected were found from the following journals: </a:t>
            </a:r>
            <a:r>
              <a:rPr lang="en-US" sz="2800" b="0" i="1" u="none" strike="noStrike" cap="none" dirty="0" smtClean="0">
                <a:solidFill>
                  <a:schemeClr val="dk1"/>
                </a:solidFill>
                <a:latin typeface="Trebuchet MS"/>
                <a:ea typeface="Trebuchet MS"/>
                <a:cs typeface="Trebuchet MS"/>
                <a:sym typeface="Trebuchet MS"/>
              </a:rPr>
              <a:t>the </a:t>
            </a:r>
            <a:r>
              <a:rPr lang="en-US" sz="2800" b="0" i="1" u="none" strike="noStrike" cap="none" dirty="0">
                <a:solidFill>
                  <a:schemeClr val="dk1"/>
                </a:solidFill>
                <a:latin typeface="Trebuchet MS"/>
                <a:ea typeface="Trebuchet MS"/>
                <a:cs typeface="Trebuchet MS"/>
                <a:sym typeface="Trebuchet MS"/>
              </a:rPr>
              <a:t>Journal of American </a:t>
            </a:r>
            <a:r>
              <a:rPr lang="en-US" sz="2800" b="0" i="1" u="none" strike="noStrike" cap="none" dirty="0" smtClean="0">
                <a:solidFill>
                  <a:schemeClr val="dk1"/>
                </a:solidFill>
                <a:latin typeface="Trebuchet MS"/>
                <a:ea typeface="Trebuchet MS"/>
                <a:cs typeface="Trebuchet MS"/>
                <a:sym typeface="Trebuchet MS"/>
              </a:rPr>
              <a:t>Medical Informatics Association</a:t>
            </a:r>
            <a:r>
              <a:rPr lang="en-US" sz="2800" b="0" i="1" u="none" strike="noStrike" cap="none" dirty="0">
                <a:solidFill>
                  <a:schemeClr val="dk1"/>
                </a:solidFill>
                <a:latin typeface="Trebuchet MS"/>
                <a:ea typeface="Trebuchet MS"/>
                <a:cs typeface="Trebuchet MS"/>
                <a:sym typeface="Trebuchet MS"/>
              </a:rPr>
              <a:t>, the Journal </a:t>
            </a:r>
            <a:r>
              <a:rPr lang="en-US" sz="2800" b="0" i="1" u="none" strike="noStrike" cap="none" dirty="0" smtClean="0">
                <a:solidFill>
                  <a:schemeClr val="dk1"/>
                </a:solidFill>
                <a:latin typeface="Trebuchet MS"/>
                <a:ea typeface="Trebuchet MS"/>
                <a:cs typeface="Trebuchet MS"/>
                <a:sym typeface="Trebuchet MS"/>
              </a:rPr>
              <a:t>of</a:t>
            </a:r>
            <a:r>
              <a:rPr lang="en-US" sz="2800" i="1" dirty="0">
                <a:solidFill>
                  <a:schemeClr val="dk1"/>
                </a:solidFill>
                <a:latin typeface="Trebuchet MS"/>
                <a:ea typeface="Trebuchet MS"/>
                <a:cs typeface="Trebuchet MS"/>
                <a:sym typeface="Trebuchet MS"/>
              </a:rPr>
              <a:t> </a:t>
            </a:r>
            <a:r>
              <a:rPr lang="en-US" sz="2800" b="0" i="1" u="none" strike="noStrike" cap="none" dirty="0" err="1" smtClean="0">
                <a:solidFill>
                  <a:schemeClr val="dk1"/>
                </a:solidFill>
                <a:latin typeface="Trebuchet MS"/>
                <a:ea typeface="Trebuchet MS"/>
                <a:cs typeface="Trebuchet MS"/>
                <a:sym typeface="Trebuchet MS"/>
              </a:rPr>
              <a:t>Pharmacoepidemiology</a:t>
            </a:r>
            <a:r>
              <a:rPr lang="en-US" sz="2800" b="0" i="1" u="none" strike="noStrike" cap="none" dirty="0" smtClean="0">
                <a:solidFill>
                  <a:schemeClr val="dk1"/>
                </a:solidFill>
                <a:latin typeface="Trebuchet MS"/>
                <a:ea typeface="Trebuchet MS"/>
                <a:cs typeface="Trebuchet MS"/>
                <a:sym typeface="Trebuchet MS"/>
              </a:rPr>
              <a:t> </a:t>
            </a:r>
            <a:r>
              <a:rPr lang="en-US" sz="2800" b="0" i="1" u="none" strike="noStrike" cap="none" dirty="0">
                <a:solidFill>
                  <a:schemeClr val="dk1"/>
                </a:solidFill>
                <a:latin typeface="Trebuchet MS"/>
                <a:ea typeface="Trebuchet MS"/>
                <a:cs typeface="Trebuchet MS"/>
                <a:sym typeface="Trebuchet MS"/>
              </a:rPr>
              <a:t>and Drug Safety, the Pharm </a:t>
            </a:r>
            <a:r>
              <a:rPr lang="en-US" sz="2800" b="0" i="1" u="none" strike="noStrike" cap="none" dirty="0" err="1">
                <a:solidFill>
                  <a:schemeClr val="dk1"/>
                </a:solidFill>
                <a:latin typeface="Trebuchet MS"/>
                <a:ea typeface="Trebuchet MS"/>
                <a:cs typeface="Trebuchet MS"/>
                <a:sym typeface="Trebuchet MS"/>
              </a:rPr>
              <a:t>Pract</a:t>
            </a:r>
            <a:r>
              <a:rPr lang="en-US" sz="2800" b="0" i="1" u="none" strike="noStrike" cap="none" dirty="0">
                <a:solidFill>
                  <a:schemeClr val="dk1"/>
                </a:solidFill>
                <a:latin typeface="Trebuchet MS"/>
                <a:ea typeface="Trebuchet MS"/>
                <a:cs typeface="Trebuchet MS"/>
                <a:sym typeface="Trebuchet MS"/>
              </a:rPr>
              <a:t> </a:t>
            </a:r>
            <a:r>
              <a:rPr lang="en-US" sz="2800" b="0" i="1" u="none" strike="noStrike" cap="none" dirty="0" smtClean="0">
                <a:solidFill>
                  <a:schemeClr val="dk1"/>
                </a:solidFill>
                <a:latin typeface="Trebuchet MS"/>
                <a:ea typeface="Trebuchet MS"/>
                <a:cs typeface="Trebuchet MS"/>
                <a:sym typeface="Trebuchet MS"/>
              </a:rPr>
              <a:t>Journal</a:t>
            </a:r>
            <a:r>
              <a:rPr lang="en-US" sz="2800" b="0" i="0" u="none" strike="noStrike" cap="none" dirty="0" smtClean="0">
                <a:solidFill>
                  <a:schemeClr val="dk1"/>
                </a:solidFill>
                <a:latin typeface="Trebuchet MS"/>
                <a:ea typeface="Trebuchet MS"/>
                <a:cs typeface="Trebuchet MS"/>
                <a:sym typeface="Trebuchet MS"/>
              </a:rPr>
              <a:t>, limiting the year</a:t>
            </a:r>
            <a:r>
              <a:rPr lang="en-US" sz="2800" dirty="0" smtClean="0">
                <a:solidFill>
                  <a:schemeClr val="dk1"/>
                </a:solidFill>
                <a:latin typeface="Trebuchet MS"/>
                <a:ea typeface="Trebuchet MS"/>
                <a:cs typeface="Trebuchet MS"/>
                <a:sym typeface="Trebuchet MS"/>
              </a:rPr>
              <a:t> of publication between 2009 and 2016</a:t>
            </a:r>
            <a:r>
              <a:rPr lang="en-US" sz="2800" b="0" i="0" u="none" strike="noStrike" cap="none" dirty="0" smtClean="0">
                <a:solidFill>
                  <a:schemeClr val="dk1"/>
                </a:solidFill>
                <a:latin typeface="Trebuchet MS"/>
                <a:ea typeface="Trebuchet MS"/>
                <a:cs typeface="Trebuchet MS"/>
                <a:sym typeface="Trebuchet MS"/>
              </a:rPr>
              <a:t>. </a:t>
            </a:r>
            <a:r>
              <a:rPr lang="en-US" sz="2800" b="0" i="0" u="none" strike="noStrike" cap="none" dirty="0">
                <a:solidFill>
                  <a:schemeClr val="dk1"/>
                </a:solidFill>
                <a:latin typeface="Trebuchet MS"/>
                <a:ea typeface="Trebuchet MS"/>
                <a:cs typeface="Trebuchet MS"/>
                <a:sym typeface="Trebuchet MS"/>
              </a:rPr>
              <a:t> </a:t>
            </a:r>
            <a:r>
              <a:rPr lang="en-US" sz="2800" b="0" i="0" u="none" strike="noStrike" cap="none" dirty="0" smtClean="0">
                <a:solidFill>
                  <a:schemeClr val="dk1"/>
                </a:solidFill>
                <a:latin typeface="Trebuchet MS"/>
                <a:ea typeface="Trebuchet MS"/>
                <a:cs typeface="Trebuchet MS"/>
                <a:sym typeface="Trebuchet MS"/>
              </a:rPr>
              <a:t>The selected articles were then studied to conduct this meta-analysis.</a:t>
            </a:r>
            <a:endParaRPr lang="en-US" sz="2800" b="0" i="0" u="none" strike="noStrike" cap="none" dirty="0">
              <a:solidFill>
                <a:schemeClr val="dk1"/>
              </a:solidFill>
              <a:latin typeface="Trebuchet MS"/>
              <a:ea typeface="Trebuchet MS"/>
              <a:cs typeface="Trebuchet MS"/>
              <a:sym typeface="Trebuchet MS"/>
            </a:endParaRPr>
          </a:p>
        </p:txBody>
      </p:sp>
      <p:sp>
        <p:nvSpPr>
          <p:cNvPr id="301" name="Shape 301"/>
          <p:cNvSpPr txBox="1">
            <a:spLocks noGrp="1"/>
          </p:cNvSpPr>
          <p:nvPr>
            <p:ph type="body" idx="15"/>
          </p:nvPr>
        </p:nvSpPr>
        <p:spPr>
          <a:xfrm>
            <a:off x="37046005" y="6276364"/>
            <a:ext cx="11302893" cy="11317604"/>
          </a:xfrm>
          <a:prstGeom prst="rect">
            <a:avLst/>
          </a:prstGeom>
          <a:noFill/>
          <a:ln>
            <a:noFill/>
          </a:ln>
        </p:spPr>
        <p:txBody>
          <a:bodyPr lIns="261225" tIns="261225" rIns="261225" bIns="261225" anchor="t" anchorCtr="0">
            <a:noAutofit/>
          </a:bodyPr>
          <a:lstStyle/>
          <a:p>
            <a:pPr marL="0" lvl="0" indent="0">
              <a:lnSpc>
                <a:spcPct val="92000"/>
              </a:lnSpc>
              <a:spcBef>
                <a:spcPts val="0"/>
              </a:spcBef>
              <a:buSzPct val="125000"/>
            </a:pPr>
            <a:endParaRPr lang="en-US" sz="200" b="1" u="sng" dirty="0" smtClean="0"/>
          </a:p>
          <a:p>
            <a:pPr marL="0" lvl="0" indent="0">
              <a:lnSpc>
                <a:spcPct val="92000"/>
              </a:lnSpc>
              <a:spcBef>
                <a:spcPts val="0"/>
              </a:spcBef>
              <a:buSzPct val="125000"/>
            </a:pPr>
            <a:r>
              <a:rPr lang="en-US" sz="3200" b="1" u="sng" dirty="0" smtClean="0"/>
              <a:t>Summary </a:t>
            </a:r>
            <a:r>
              <a:rPr lang="en-US" sz="3200" b="1" u="sng" dirty="0" smtClean="0"/>
              <a:t>of Findings: </a:t>
            </a:r>
          </a:p>
          <a:p>
            <a:pPr marL="0" lvl="0" indent="0">
              <a:lnSpc>
                <a:spcPct val="92000"/>
              </a:lnSpc>
              <a:spcBef>
                <a:spcPts val="0"/>
              </a:spcBef>
              <a:buSzPct val="125000"/>
            </a:pPr>
            <a:endParaRPr lang="en-US" sz="400" dirty="0" smtClean="0">
              <a:latin typeface="Trebuchet MS" panose="020B0603020202020204" pitchFamily="34" charset="0"/>
            </a:endParaRPr>
          </a:p>
          <a:p>
            <a:pPr marL="0" lvl="0" indent="0">
              <a:lnSpc>
                <a:spcPct val="92000"/>
              </a:lnSpc>
              <a:spcBef>
                <a:spcPts val="0"/>
              </a:spcBef>
              <a:buSzPct val="125000"/>
            </a:pPr>
            <a:endParaRPr lang="en-US" sz="200" dirty="0" smtClean="0">
              <a:latin typeface="Trebuchet MS" panose="020B0603020202020204" pitchFamily="34" charset="0"/>
            </a:endParaRPr>
          </a:p>
          <a:p>
            <a:pPr marL="0" lvl="0" indent="0">
              <a:lnSpc>
                <a:spcPct val="92000"/>
              </a:lnSpc>
              <a:spcBef>
                <a:spcPts val="0"/>
              </a:spcBef>
              <a:buSzPct val="125000"/>
            </a:pPr>
            <a:r>
              <a:rPr lang="en-US" dirty="0" smtClean="0">
                <a:latin typeface="Trebuchet MS" panose="020B0603020202020204" pitchFamily="34" charset="0"/>
              </a:rPr>
              <a:t>In </a:t>
            </a:r>
            <a:r>
              <a:rPr lang="en-US" dirty="0" smtClean="0">
                <a:latin typeface="Trebuchet MS" panose="020B0603020202020204" pitchFamily="34" charset="0"/>
              </a:rPr>
              <a:t>this literature review, the overall consensus </a:t>
            </a:r>
            <a:r>
              <a:rPr lang="en-US" dirty="0" smtClean="0">
                <a:latin typeface="Trebuchet MS" panose="020B0603020202020204" pitchFamily="34" charset="0"/>
              </a:rPr>
              <a:t>was that CDSS have a positive </a:t>
            </a:r>
            <a:r>
              <a:rPr lang="en-US" dirty="0" smtClean="0">
                <a:latin typeface="Trebuchet MS" panose="020B0603020202020204" pitchFamily="34" charset="0"/>
              </a:rPr>
              <a:t>impact in the pharmacy. </a:t>
            </a:r>
            <a:r>
              <a:rPr lang="en-US" dirty="0" smtClean="0">
                <a:latin typeface="Trebuchet MS" panose="020B0603020202020204" pitchFamily="34" charset="0"/>
              </a:rPr>
              <a:t>Their benefits </a:t>
            </a:r>
            <a:r>
              <a:rPr lang="en-US" dirty="0" smtClean="0">
                <a:latin typeface="Trebuchet MS" panose="020B0603020202020204" pitchFamily="34" charset="0"/>
              </a:rPr>
              <a:t>include:</a:t>
            </a:r>
            <a:endParaRPr lang="en-US" sz="3200" dirty="0" smtClean="0">
              <a:latin typeface="Trebuchet MS" panose="020B0603020202020204" pitchFamily="34" charset="0"/>
            </a:endParaRPr>
          </a:p>
          <a:p>
            <a:pPr marL="0" lvl="0" indent="0">
              <a:lnSpc>
                <a:spcPct val="92000"/>
              </a:lnSpc>
              <a:spcBef>
                <a:spcPts val="0"/>
              </a:spcBef>
              <a:buSzPct val="125000"/>
            </a:pPr>
            <a:endParaRPr lang="en-US" dirty="0">
              <a:latin typeface="Trebuchet MS" panose="020B0603020202020204" pitchFamily="34" charset="0"/>
            </a:endParaRPr>
          </a:p>
          <a:p>
            <a:pPr marL="457200" lvl="0" indent="-457200">
              <a:lnSpc>
                <a:spcPct val="92000"/>
              </a:lnSpc>
              <a:spcBef>
                <a:spcPts val="0"/>
              </a:spcBef>
              <a:buSzPct val="125000"/>
              <a:buFont typeface="Arial" panose="020B0604020202020204" pitchFamily="34" charset="0"/>
              <a:buChar char="•"/>
            </a:pPr>
            <a:r>
              <a:rPr lang="en-US" b="1" dirty="0" smtClean="0">
                <a:latin typeface="Trebuchet MS" panose="020B0603020202020204" pitchFamily="34" charset="0"/>
              </a:rPr>
              <a:t>Prescribing Support: </a:t>
            </a:r>
            <a:r>
              <a:rPr lang="en-US" dirty="0" smtClean="0">
                <a:latin typeface="Trebuchet MS" panose="020B0603020202020204" pitchFamily="34" charset="0"/>
              </a:rPr>
              <a:t>Use of CDSS </a:t>
            </a:r>
            <a:r>
              <a:rPr lang="en-US" dirty="0" smtClean="0">
                <a:latin typeface="Trebuchet MS" panose="020B0603020202020204" pitchFamily="34" charset="0"/>
              </a:rPr>
              <a:t>was </a:t>
            </a:r>
            <a:r>
              <a:rPr lang="en-US" dirty="0" smtClean="0">
                <a:latin typeface="Trebuchet MS" panose="020B0603020202020204" pitchFamily="34" charset="0"/>
              </a:rPr>
              <a:t>statistically proven to increase accuracy in prescribing antibiotic drug dosages relative to a standard</a:t>
            </a:r>
            <a:r>
              <a:rPr lang="en-US" baseline="30000" dirty="0" smtClean="0">
                <a:latin typeface="Trebuchet MS" panose="020B0603020202020204" pitchFamily="34" charset="0"/>
                <a:sym typeface="Calibri"/>
              </a:rPr>
              <a:t> [</a:t>
            </a:r>
            <a:r>
              <a:rPr lang="en-US" sz="3200" baseline="30000" dirty="0" smtClean="0"/>
              <a:t>1]</a:t>
            </a:r>
            <a:r>
              <a:rPr lang="en-US" dirty="0" smtClean="0">
                <a:latin typeface="Trebuchet MS" panose="020B0603020202020204" pitchFamily="34" charset="0"/>
              </a:rPr>
              <a:t>. </a:t>
            </a:r>
          </a:p>
          <a:p>
            <a:pPr marL="457200" indent="-457200">
              <a:lnSpc>
                <a:spcPct val="92000"/>
              </a:lnSpc>
              <a:spcBef>
                <a:spcPts val="0"/>
              </a:spcBef>
              <a:buSzPct val="125000"/>
              <a:buFont typeface="Arial" panose="020B0604020202020204" pitchFamily="34" charset="0"/>
              <a:buChar char="•"/>
            </a:pPr>
            <a:endParaRPr lang="en-US" dirty="0">
              <a:latin typeface="Trebuchet MS" panose="020B0603020202020204" pitchFamily="34" charset="0"/>
            </a:endParaRPr>
          </a:p>
          <a:p>
            <a:pPr marL="457200" indent="-457200">
              <a:lnSpc>
                <a:spcPct val="92000"/>
              </a:lnSpc>
              <a:spcBef>
                <a:spcPts val="0"/>
              </a:spcBef>
              <a:buSzPct val="125000"/>
              <a:buFont typeface="Arial" panose="020B0604020202020204" pitchFamily="34" charset="0"/>
              <a:buChar char="•"/>
            </a:pPr>
            <a:r>
              <a:rPr lang="en-US" b="1" dirty="0" smtClean="0">
                <a:latin typeface="Trebuchet MS" panose="020B0603020202020204" pitchFamily="34" charset="0"/>
              </a:rPr>
              <a:t>Increased Number of Interventions and Cost Savings: </a:t>
            </a:r>
            <a:r>
              <a:rPr lang="en-US" dirty="0" smtClean="0">
                <a:latin typeface="Trebuchet MS" panose="020B0603020202020204" pitchFamily="34" charset="0"/>
              </a:rPr>
              <a:t>Implementation of CDSS in a clinical pharmacy </a:t>
            </a:r>
            <a:r>
              <a:rPr lang="en-US" dirty="0" smtClean="0">
                <a:latin typeface="Trebuchet MS" panose="020B0603020202020204" pitchFamily="34" charset="0"/>
              </a:rPr>
              <a:t>was </a:t>
            </a:r>
            <a:r>
              <a:rPr lang="en-US" dirty="0" smtClean="0">
                <a:latin typeface="Trebuchet MS" panose="020B0603020202020204" pitchFamily="34" charset="0"/>
              </a:rPr>
              <a:t>shown to double the number of interventions and cost savings </a:t>
            </a:r>
            <a:r>
              <a:rPr lang="en-US" b="1" baseline="30000" dirty="0" smtClean="0">
                <a:latin typeface="Trebuchet MS" panose="020B0603020202020204" pitchFamily="34" charset="0"/>
                <a:ea typeface="Calibri"/>
                <a:cs typeface="Calibri"/>
                <a:sym typeface="Calibri"/>
              </a:rPr>
              <a:t>[5]</a:t>
            </a:r>
            <a:r>
              <a:rPr lang="en-US" dirty="0" smtClean="0">
                <a:latin typeface="Trebuchet MS" panose="020B0603020202020204" pitchFamily="34" charset="0"/>
              </a:rPr>
              <a:t>.</a:t>
            </a:r>
          </a:p>
          <a:p>
            <a:pPr marL="0" indent="0">
              <a:lnSpc>
                <a:spcPct val="92000"/>
              </a:lnSpc>
              <a:spcBef>
                <a:spcPts val="0"/>
              </a:spcBef>
              <a:buSzPct val="125000"/>
            </a:pPr>
            <a:endParaRPr lang="en-US" dirty="0" smtClean="0">
              <a:latin typeface="Trebuchet MS" panose="020B0603020202020204" pitchFamily="34" charset="0"/>
            </a:endParaRPr>
          </a:p>
          <a:p>
            <a:pPr marL="457200" lvl="0" indent="-457200">
              <a:lnSpc>
                <a:spcPct val="92000"/>
              </a:lnSpc>
              <a:spcBef>
                <a:spcPts val="0"/>
              </a:spcBef>
              <a:buSzPct val="125000"/>
              <a:buFont typeface="Arial" panose="020B0604020202020204" pitchFamily="34" charset="0"/>
              <a:buChar char="•"/>
            </a:pPr>
            <a:r>
              <a:rPr lang="en-US" b="1" dirty="0" smtClean="0">
                <a:latin typeface="Trebuchet MS" panose="020B0603020202020204" pitchFamily="34" charset="0"/>
              </a:rPr>
              <a:t>Accurate Detection</a:t>
            </a:r>
            <a:r>
              <a:rPr lang="en-US" dirty="0" smtClean="0">
                <a:latin typeface="Trebuchet MS" panose="020B0603020202020204" pitchFamily="34" charset="0"/>
              </a:rPr>
              <a:t>: CDSS </a:t>
            </a:r>
            <a:r>
              <a:rPr lang="en-US" dirty="0" smtClean="0">
                <a:latin typeface="Trebuchet MS" panose="020B0603020202020204" pitchFamily="34" charset="0"/>
              </a:rPr>
              <a:t>were </a:t>
            </a:r>
            <a:r>
              <a:rPr lang="en-US" dirty="0" smtClean="0">
                <a:latin typeface="Trebuchet MS" panose="020B0603020202020204" pitchFamily="34" charset="0"/>
              </a:rPr>
              <a:t>proven to accurately detect significant drug-drug interactions and non-interactions</a:t>
            </a:r>
            <a:r>
              <a:rPr lang="en-US" baseline="30000" dirty="0" smtClean="0">
                <a:latin typeface="Trebuchet MS" panose="020B0603020202020204" pitchFamily="34" charset="0"/>
                <a:ea typeface="Calibri"/>
                <a:cs typeface="Calibri"/>
                <a:sym typeface="Calibri"/>
              </a:rPr>
              <a:t>[4]</a:t>
            </a:r>
            <a:r>
              <a:rPr lang="en-US" dirty="0" smtClean="0">
                <a:latin typeface="Trebuchet MS" panose="020B0603020202020204" pitchFamily="34" charset="0"/>
                <a:ea typeface="Calibri"/>
                <a:cs typeface="Calibri"/>
                <a:sym typeface="Calibri"/>
              </a:rPr>
              <a:t>.</a:t>
            </a:r>
            <a:endParaRPr lang="en-US" baseline="30000" dirty="0">
              <a:latin typeface="Trebuchet MS" panose="020B0603020202020204" pitchFamily="34" charset="0"/>
              <a:ea typeface="Calibri"/>
              <a:cs typeface="Calibri"/>
              <a:sym typeface="Calibri"/>
            </a:endParaRPr>
          </a:p>
          <a:p>
            <a:pPr marL="0" indent="0">
              <a:lnSpc>
                <a:spcPct val="92000"/>
              </a:lnSpc>
              <a:spcBef>
                <a:spcPts val="0"/>
              </a:spcBef>
              <a:buSzPct val="125000"/>
            </a:pPr>
            <a:endParaRPr lang="en-US" sz="1200" dirty="0" smtClean="0">
              <a:latin typeface="Trebuchet MS" panose="020B0603020202020204" pitchFamily="34" charset="0"/>
            </a:endParaRPr>
          </a:p>
          <a:p>
            <a:pPr marL="0" lvl="0" indent="0">
              <a:lnSpc>
                <a:spcPct val="92000"/>
              </a:lnSpc>
              <a:spcBef>
                <a:spcPts val="0"/>
              </a:spcBef>
              <a:buSzPct val="125000"/>
            </a:pPr>
            <a:endParaRPr lang="en-US" sz="1200" b="1" u="sng" dirty="0" smtClean="0">
              <a:solidFill>
                <a:schemeClr val="tx1"/>
              </a:solidFill>
              <a:latin typeface="Trebuchet MS" panose="020B0603020202020204" pitchFamily="34" charset="0"/>
            </a:endParaRPr>
          </a:p>
          <a:p>
            <a:pPr marL="0" lvl="0" indent="0">
              <a:lnSpc>
                <a:spcPct val="92000"/>
              </a:lnSpc>
              <a:spcBef>
                <a:spcPts val="0"/>
              </a:spcBef>
              <a:buSzPct val="125000"/>
            </a:pPr>
            <a:r>
              <a:rPr lang="en-US" sz="3200" b="1" u="sng" dirty="0" smtClean="0">
                <a:solidFill>
                  <a:schemeClr val="tx1"/>
                </a:solidFill>
                <a:latin typeface="Trebuchet MS" panose="020B0603020202020204" pitchFamily="34" charset="0"/>
              </a:rPr>
              <a:t>Author’s </a:t>
            </a:r>
            <a:r>
              <a:rPr lang="en-US" sz="3200" b="1" u="sng" dirty="0" smtClean="0">
                <a:solidFill>
                  <a:schemeClr val="tx1"/>
                </a:solidFill>
                <a:latin typeface="Trebuchet MS" panose="020B0603020202020204" pitchFamily="34" charset="0"/>
              </a:rPr>
              <a:t>Perspective:</a:t>
            </a:r>
          </a:p>
          <a:p>
            <a:pPr marL="0" lvl="0" indent="0">
              <a:lnSpc>
                <a:spcPct val="92000"/>
              </a:lnSpc>
              <a:spcBef>
                <a:spcPts val="0"/>
              </a:spcBef>
              <a:buSzPct val="125000"/>
            </a:pPr>
            <a:r>
              <a:rPr lang="en-US" dirty="0" smtClean="0">
                <a:solidFill>
                  <a:schemeClr val="tx1"/>
                </a:solidFill>
                <a:latin typeface="Trebuchet MS" panose="020B0603020202020204" pitchFamily="34" charset="0"/>
              </a:rPr>
              <a:t>The </a:t>
            </a:r>
            <a:r>
              <a:rPr lang="en-US" dirty="0" smtClean="0">
                <a:solidFill>
                  <a:schemeClr val="tx1"/>
                </a:solidFill>
                <a:latin typeface="Trebuchet MS" panose="020B0603020202020204" pitchFamily="34" charset="0"/>
              </a:rPr>
              <a:t>limitations of CDSS include variation amongst CDSS software, alert fatigue, and competence of </a:t>
            </a:r>
            <a:r>
              <a:rPr lang="en-US" dirty="0" smtClean="0">
                <a:solidFill>
                  <a:schemeClr val="tx1"/>
                </a:solidFill>
                <a:latin typeface="Trebuchet MS" panose="020B0603020202020204" pitchFamily="34" charset="0"/>
              </a:rPr>
              <a:t>the pharmacist </a:t>
            </a:r>
            <a:r>
              <a:rPr lang="en-US" dirty="0" smtClean="0">
                <a:solidFill>
                  <a:schemeClr val="tx1"/>
                </a:solidFill>
                <a:latin typeface="Trebuchet MS" panose="020B0603020202020204" pitchFamily="34" charset="0"/>
              </a:rPr>
              <a:t>to act according to the produced alerts</a:t>
            </a:r>
            <a:r>
              <a:rPr lang="en-US" b="1" baseline="30000" dirty="0" smtClean="0">
                <a:latin typeface="Trebuchet MS" panose="020B0603020202020204" pitchFamily="34" charset="0"/>
                <a:ea typeface="Calibri"/>
                <a:cs typeface="Calibri"/>
                <a:sym typeface="Calibri"/>
              </a:rPr>
              <a:t>[2,4]</a:t>
            </a:r>
            <a:r>
              <a:rPr lang="en-US" dirty="0" smtClean="0">
                <a:solidFill>
                  <a:schemeClr val="tx1"/>
                </a:solidFill>
                <a:latin typeface="Trebuchet MS" panose="020B0603020202020204" pitchFamily="34" charset="0"/>
              </a:rPr>
              <a:t>. These have been enumerated in detailed by the authors </a:t>
            </a:r>
            <a:r>
              <a:rPr lang="en-US" dirty="0" err="1" smtClean="0">
                <a:solidFill>
                  <a:schemeClr val="tx1"/>
                </a:solidFill>
                <a:latin typeface="Trebuchet MS" panose="020B0603020202020204" pitchFamily="34" charset="0"/>
              </a:rPr>
              <a:t>Saverno</a:t>
            </a:r>
            <a:r>
              <a:rPr lang="en-US" dirty="0" smtClean="0">
                <a:solidFill>
                  <a:schemeClr val="tx1"/>
                </a:solidFill>
                <a:latin typeface="Trebuchet MS" panose="020B0603020202020204" pitchFamily="34" charset="0"/>
              </a:rPr>
              <a:t> and </a:t>
            </a:r>
            <a:r>
              <a:rPr lang="en-US" dirty="0" err="1" smtClean="0">
                <a:solidFill>
                  <a:schemeClr val="tx1"/>
                </a:solidFill>
                <a:latin typeface="Trebuchet MS" panose="020B0603020202020204" pitchFamily="34" charset="0"/>
              </a:rPr>
              <a:t>Heringa</a:t>
            </a:r>
            <a:r>
              <a:rPr lang="en-US" dirty="0" smtClean="0">
                <a:solidFill>
                  <a:schemeClr val="tx1"/>
                </a:solidFill>
                <a:latin typeface="Trebuchet MS" panose="020B0603020202020204" pitchFamily="34" charset="0"/>
              </a:rPr>
              <a:t> and their respective colleagues. </a:t>
            </a:r>
            <a:r>
              <a:rPr lang="en-US" dirty="0" smtClean="0">
                <a:solidFill>
                  <a:schemeClr val="tx1"/>
                </a:solidFill>
                <a:latin typeface="Trebuchet MS" panose="020B0603020202020204" pitchFamily="34" charset="0"/>
                <a:sym typeface="Calibri"/>
              </a:rPr>
              <a:t>D</a:t>
            </a:r>
            <a:r>
              <a:rPr lang="en-US" b="0" i="0" u="none" strike="noStrike" cap="none" dirty="0" smtClean="0">
                <a:solidFill>
                  <a:schemeClr val="tx1"/>
                </a:solidFill>
                <a:latin typeface="Trebuchet MS" panose="020B0603020202020204" pitchFamily="34" charset="0"/>
                <a:ea typeface="Calibri"/>
                <a:cs typeface="Calibri"/>
                <a:sym typeface="Calibri"/>
              </a:rPr>
              <a:t>espite these limitations, the abundance of evidence </a:t>
            </a:r>
            <a:r>
              <a:rPr lang="en-US" b="0" i="0" u="none" strike="noStrike" cap="none" dirty="0" smtClean="0">
                <a:solidFill>
                  <a:schemeClr val="tx1"/>
                </a:solidFill>
                <a:latin typeface="Trebuchet MS" panose="020B0603020202020204" pitchFamily="34" charset="0"/>
                <a:ea typeface="Calibri"/>
                <a:cs typeface="Calibri"/>
                <a:sym typeface="Calibri"/>
              </a:rPr>
              <a:t>proves that CDSS can be used effectively in the pharmacy to  positively impact the quality </a:t>
            </a:r>
            <a:r>
              <a:rPr lang="en-US" b="0" i="0" u="none" strike="noStrike" cap="none" dirty="0" smtClean="0">
                <a:solidFill>
                  <a:schemeClr val="tx1"/>
                </a:solidFill>
                <a:latin typeface="Trebuchet MS" panose="020B0603020202020204" pitchFamily="34" charset="0"/>
                <a:ea typeface="Calibri"/>
                <a:cs typeface="Calibri"/>
                <a:sym typeface="Calibri"/>
              </a:rPr>
              <a:t>of healthcare and </a:t>
            </a:r>
            <a:r>
              <a:rPr lang="en-US" b="0" i="0" u="none" strike="noStrike" cap="none" dirty="0" smtClean="0">
                <a:solidFill>
                  <a:schemeClr val="tx1"/>
                </a:solidFill>
                <a:latin typeface="Trebuchet MS" panose="020B0603020202020204" pitchFamily="34" charset="0"/>
                <a:ea typeface="Calibri"/>
                <a:cs typeface="Calibri"/>
                <a:sym typeface="Calibri"/>
              </a:rPr>
              <a:t>to improve patient </a:t>
            </a:r>
            <a:r>
              <a:rPr lang="en-US" b="0" i="0" u="none" strike="noStrike" cap="none" dirty="0" smtClean="0">
                <a:solidFill>
                  <a:schemeClr val="tx1"/>
                </a:solidFill>
                <a:latin typeface="Trebuchet MS" panose="020B0603020202020204" pitchFamily="34" charset="0"/>
                <a:ea typeface="Calibri"/>
                <a:cs typeface="Calibri"/>
                <a:sym typeface="Calibri"/>
              </a:rPr>
              <a:t>safety.</a:t>
            </a:r>
            <a:endParaRPr b="0" i="0" u="none" strike="noStrike" cap="none" dirty="0">
              <a:solidFill>
                <a:srgbClr val="FF0000"/>
              </a:solidFill>
              <a:latin typeface="Trebuchet MS" panose="020B0603020202020204" pitchFamily="34" charset="0"/>
              <a:ea typeface="Calibri"/>
              <a:cs typeface="Calibri"/>
              <a:sym typeface="Calibri"/>
            </a:endParaRPr>
          </a:p>
        </p:txBody>
      </p:sp>
      <p:sp>
        <p:nvSpPr>
          <p:cNvPr id="302" name="Shape 302"/>
          <p:cNvSpPr txBox="1">
            <a:spLocks noGrp="1"/>
          </p:cNvSpPr>
          <p:nvPr>
            <p:ph type="body" idx="15"/>
          </p:nvPr>
        </p:nvSpPr>
        <p:spPr>
          <a:xfrm rot="10800000" flipH="1">
            <a:off x="13035559" y="5275888"/>
            <a:ext cx="23310057" cy="949701"/>
          </a:xfrm>
          <a:prstGeom prst="rect">
            <a:avLst/>
          </a:prstGeom>
          <a:noFill/>
          <a:ln>
            <a:noFill/>
          </a:ln>
        </p:spPr>
        <p:txBody>
          <a:bodyPr lIns="261225" tIns="261225" rIns="261225" bIns="261225" anchor="t" anchorCtr="0">
            <a:noAutofit/>
          </a:bodyPr>
          <a:lstStyle/>
          <a:p>
            <a:pPr marL="391866" marR="0" lvl="0" indent="-391866" algn="l" rtl="0">
              <a:spcBef>
                <a:spcPts val="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p:txBody>
      </p:sp>
      <p:sp>
        <p:nvSpPr>
          <p:cNvPr id="303" name="Shape 303"/>
          <p:cNvSpPr/>
          <p:nvPr/>
        </p:nvSpPr>
        <p:spPr>
          <a:xfrm>
            <a:off x="1058053" y="28575996"/>
            <a:ext cx="11293493"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0" i="0" u="none" strike="noStrike" cap="none">
                <a:solidFill>
                  <a:schemeClr val="dk1"/>
                </a:solidFill>
                <a:latin typeface="Calibri"/>
                <a:ea typeface="Calibri"/>
                <a:cs typeface="Calibri"/>
                <a:sym typeface="Calibri"/>
              </a:rPr>
              <a:t>     </a:t>
            </a:r>
          </a:p>
        </p:txBody>
      </p:sp>
      <p:sp>
        <p:nvSpPr>
          <p:cNvPr id="304" name="Shape 304"/>
          <p:cNvSpPr txBox="1">
            <a:spLocks noGrp="1"/>
          </p:cNvSpPr>
          <p:nvPr>
            <p:ph type="body" idx="19"/>
          </p:nvPr>
        </p:nvSpPr>
        <p:spPr>
          <a:xfrm>
            <a:off x="37066009" y="17496869"/>
            <a:ext cx="11308557" cy="5228074"/>
          </a:xfrm>
          <a:prstGeom prst="rect">
            <a:avLst/>
          </a:prstGeom>
          <a:noFill/>
          <a:ln>
            <a:noFill/>
          </a:ln>
        </p:spPr>
        <p:txBody>
          <a:bodyPr lIns="261225" tIns="261225" rIns="261225" bIns="261225" anchor="t" anchorCtr="0">
            <a:noAutofit/>
          </a:bodyPr>
          <a:lstStyle/>
          <a:p>
            <a:pPr marL="391866" marR="0" lvl="0" indent="-391866" algn="l" rtl="0">
              <a:spcBef>
                <a:spcPts val="0"/>
              </a:spcBef>
              <a:spcAft>
                <a:spcPts val="0"/>
              </a:spcAft>
              <a:buClr>
                <a:schemeClr val="dk1"/>
              </a:buClr>
              <a:buSzPct val="25000"/>
              <a:buFont typeface="Arial"/>
              <a:buNone/>
            </a:pPr>
            <a:r>
              <a:rPr lang="en-US" sz="2100" b="0" i="0" u="none" strike="noStrike" cap="none" dirty="0">
                <a:solidFill>
                  <a:schemeClr val="dk1"/>
                </a:solidFill>
                <a:latin typeface="Trebuchet MS"/>
                <a:ea typeface="Trebuchet MS"/>
                <a:cs typeface="Trebuchet MS"/>
                <a:sym typeface="Trebuchet MS"/>
              </a:rPr>
              <a:t>1. Cox ZL, Nelsen CL, </a:t>
            </a:r>
            <a:r>
              <a:rPr lang="en-US" sz="2100" b="0" i="0" u="none" strike="noStrike" cap="none" dirty="0" err="1">
                <a:solidFill>
                  <a:schemeClr val="dk1"/>
                </a:solidFill>
                <a:latin typeface="Trebuchet MS"/>
                <a:ea typeface="Trebuchet MS"/>
                <a:cs typeface="Trebuchet MS"/>
                <a:sym typeface="Trebuchet MS"/>
              </a:rPr>
              <a:t>Waitman</a:t>
            </a:r>
            <a:r>
              <a:rPr lang="en-US" sz="2100" b="0" i="0" u="none" strike="noStrike" cap="none" dirty="0">
                <a:solidFill>
                  <a:schemeClr val="dk1"/>
                </a:solidFill>
                <a:latin typeface="Trebuchet MS"/>
                <a:ea typeface="Trebuchet MS"/>
                <a:cs typeface="Trebuchet MS"/>
                <a:sym typeface="Trebuchet MS"/>
              </a:rPr>
              <a:t> LR, McCoy JA, Peterson JF. Clinical Decision Support Improves Initial Dosing and Monitoring of Tobramycin and </a:t>
            </a:r>
            <a:r>
              <a:rPr lang="en-US" sz="2100" b="0" i="0" u="none" strike="noStrike" cap="none" dirty="0" err="1">
                <a:solidFill>
                  <a:schemeClr val="dk1"/>
                </a:solidFill>
                <a:latin typeface="Trebuchet MS"/>
                <a:ea typeface="Trebuchet MS"/>
                <a:cs typeface="Trebuchet MS"/>
                <a:sym typeface="Trebuchet MS"/>
              </a:rPr>
              <a:t>Amikacin</a:t>
            </a:r>
            <a:r>
              <a:rPr lang="en-US" sz="2100" b="0" i="0" u="none" strike="noStrike" cap="none" dirty="0" smtClean="0">
                <a:solidFill>
                  <a:schemeClr val="dk1"/>
                </a:solidFill>
                <a:latin typeface="Trebuchet MS"/>
                <a:ea typeface="Trebuchet MS"/>
                <a:cs typeface="Trebuchet MS"/>
                <a:sym typeface="Trebuchet MS"/>
              </a:rPr>
              <a:t>. </a:t>
            </a:r>
            <a:r>
              <a:rPr lang="en-US" sz="2100" b="0" i="1" u="none" strike="noStrike" cap="none" dirty="0" smtClean="0">
                <a:solidFill>
                  <a:schemeClr val="dk1"/>
                </a:solidFill>
                <a:latin typeface="Trebuchet MS"/>
                <a:ea typeface="Trebuchet MS"/>
                <a:cs typeface="Trebuchet MS"/>
                <a:sym typeface="Trebuchet MS"/>
              </a:rPr>
              <a:t>American </a:t>
            </a:r>
            <a:r>
              <a:rPr lang="en-US" sz="2100" b="0" i="1" u="none" strike="noStrike" cap="none" dirty="0">
                <a:solidFill>
                  <a:schemeClr val="dk1"/>
                </a:solidFill>
                <a:latin typeface="Trebuchet MS"/>
                <a:ea typeface="Trebuchet MS"/>
                <a:cs typeface="Trebuchet MS"/>
                <a:sym typeface="Trebuchet MS"/>
              </a:rPr>
              <a:t>journal of health-system pharmacy : AJHP : official journal of the American Society of Health-System Pharmacists</a:t>
            </a:r>
            <a:r>
              <a:rPr lang="en-US" sz="2100" b="0" i="0" u="none" strike="noStrike" cap="none" dirty="0">
                <a:solidFill>
                  <a:schemeClr val="dk1"/>
                </a:solidFill>
                <a:latin typeface="Trebuchet MS"/>
                <a:ea typeface="Trebuchet MS"/>
                <a:cs typeface="Trebuchet MS"/>
                <a:sym typeface="Trebuchet MS"/>
              </a:rPr>
              <a:t>. 2011;68(7):624-632. doi:10.2146/ajhp100155. </a:t>
            </a:r>
          </a:p>
          <a:p>
            <a:pPr marL="391866" marR="0" lvl="0" indent="-391866" algn="l" rtl="0">
              <a:spcBef>
                <a:spcPts val="480"/>
              </a:spcBef>
              <a:spcAft>
                <a:spcPts val="0"/>
              </a:spcAft>
              <a:buClr>
                <a:schemeClr val="dk1"/>
              </a:buClr>
              <a:buSzPct val="25000"/>
              <a:buFont typeface="Arial"/>
              <a:buNone/>
            </a:pPr>
            <a:r>
              <a:rPr lang="en-US" sz="2100" b="0" i="0" u="none" strike="noStrike" cap="none" dirty="0">
                <a:solidFill>
                  <a:schemeClr val="dk1"/>
                </a:solidFill>
                <a:latin typeface="Trebuchet MS"/>
                <a:ea typeface="Trebuchet MS"/>
                <a:cs typeface="Trebuchet MS"/>
                <a:sym typeface="Trebuchet MS"/>
              </a:rPr>
              <a:t>2. </a:t>
            </a:r>
            <a:r>
              <a:rPr lang="en-US" sz="2100" b="0" i="0" u="none" strike="noStrike" cap="none" dirty="0" err="1">
                <a:solidFill>
                  <a:schemeClr val="dk1"/>
                </a:solidFill>
                <a:latin typeface="Trebuchet MS"/>
                <a:ea typeface="Trebuchet MS"/>
                <a:cs typeface="Trebuchet MS"/>
                <a:sym typeface="Trebuchet MS"/>
              </a:rPr>
              <a:t>Heringa</a:t>
            </a:r>
            <a:r>
              <a:rPr lang="en-US" sz="2100" b="0" i="0" u="none" strike="noStrike" cap="none" dirty="0">
                <a:solidFill>
                  <a:schemeClr val="dk1"/>
                </a:solidFill>
                <a:latin typeface="Trebuchet MS"/>
                <a:ea typeface="Trebuchet MS"/>
                <a:cs typeface="Trebuchet MS"/>
                <a:sym typeface="Trebuchet MS"/>
              </a:rPr>
              <a:t>, M., Floor-</a:t>
            </a:r>
            <a:r>
              <a:rPr lang="en-US" sz="2100" b="0" i="0" u="none" strike="noStrike" cap="none" dirty="0" err="1">
                <a:solidFill>
                  <a:schemeClr val="dk1"/>
                </a:solidFill>
                <a:latin typeface="Trebuchet MS"/>
                <a:ea typeface="Trebuchet MS"/>
                <a:cs typeface="Trebuchet MS"/>
                <a:sym typeface="Trebuchet MS"/>
              </a:rPr>
              <a:t>Schreudering</a:t>
            </a:r>
            <a:r>
              <a:rPr lang="en-US" sz="2100" b="0" i="0" u="none" strike="noStrike" cap="none" dirty="0">
                <a:solidFill>
                  <a:schemeClr val="dk1"/>
                </a:solidFill>
                <a:latin typeface="Trebuchet MS"/>
                <a:ea typeface="Trebuchet MS"/>
                <a:cs typeface="Trebuchet MS"/>
                <a:sym typeface="Trebuchet MS"/>
              </a:rPr>
              <a:t>, A.,  Tromp, P., </a:t>
            </a:r>
            <a:r>
              <a:rPr lang="en-US" sz="2100" b="0" i="0" u="none" strike="noStrike" cap="none" dirty="0" err="1">
                <a:solidFill>
                  <a:schemeClr val="dk1"/>
                </a:solidFill>
                <a:latin typeface="Trebuchet MS"/>
                <a:ea typeface="Trebuchet MS"/>
                <a:cs typeface="Trebuchet MS"/>
                <a:sym typeface="Trebuchet MS"/>
              </a:rPr>
              <a:t>Bouvy</a:t>
            </a:r>
            <a:r>
              <a:rPr lang="en-US" sz="2100" b="0" i="0" u="none" strike="noStrike" cap="none" dirty="0">
                <a:solidFill>
                  <a:schemeClr val="dk1"/>
                </a:solidFill>
                <a:latin typeface="Trebuchet MS"/>
                <a:ea typeface="Trebuchet MS"/>
                <a:cs typeface="Trebuchet MS"/>
                <a:sym typeface="Trebuchet MS"/>
              </a:rPr>
              <a:t>, P. Nature and frequency of drug therapy alerts generated by clinical decision support in community pharmacy. </a:t>
            </a:r>
            <a:r>
              <a:rPr lang="en-US" sz="2100" b="0" i="0" u="none" strike="noStrike" cap="none" dirty="0" err="1">
                <a:solidFill>
                  <a:schemeClr val="dk1"/>
                </a:solidFill>
                <a:latin typeface="Trebuchet MS"/>
                <a:ea typeface="Trebuchet MS"/>
                <a:cs typeface="Trebuchet MS"/>
                <a:sym typeface="Trebuchet MS"/>
              </a:rPr>
              <a:t>P</a:t>
            </a:r>
            <a:r>
              <a:rPr lang="en-US" sz="2100" b="0" i="1" u="none" strike="noStrike" cap="none" dirty="0" err="1">
                <a:solidFill>
                  <a:schemeClr val="dk1"/>
                </a:solidFill>
                <a:latin typeface="Trebuchet MS"/>
                <a:ea typeface="Trebuchet MS"/>
                <a:cs typeface="Trebuchet MS"/>
                <a:sym typeface="Trebuchet MS"/>
              </a:rPr>
              <a:t>harmacoepidemiology</a:t>
            </a:r>
            <a:r>
              <a:rPr lang="en-US" sz="2100" b="0" i="1" u="none" strike="noStrike" cap="none" dirty="0">
                <a:solidFill>
                  <a:schemeClr val="dk1"/>
                </a:solidFill>
                <a:latin typeface="Trebuchet MS"/>
                <a:ea typeface="Trebuchet MS"/>
                <a:cs typeface="Trebuchet MS"/>
                <a:sym typeface="Trebuchet MS"/>
              </a:rPr>
              <a:t> and Drug Safety</a:t>
            </a:r>
            <a:r>
              <a:rPr lang="en-US" sz="2100" b="0" i="0" u="none" strike="noStrike" cap="none" dirty="0">
                <a:solidFill>
                  <a:schemeClr val="dk1"/>
                </a:solidFill>
                <a:latin typeface="Trebuchet MS"/>
                <a:ea typeface="Trebuchet MS"/>
                <a:cs typeface="Trebuchet MS"/>
                <a:sym typeface="Trebuchet MS"/>
              </a:rPr>
              <a:t>. NOV 2015, 25 (1) 82 - 89 DOI: 10.1002/pds.3915</a:t>
            </a:r>
          </a:p>
          <a:p>
            <a:pPr marL="391866" marR="0" lvl="0" indent="-391866" algn="l" rtl="0">
              <a:spcBef>
                <a:spcPts val="480"/>
              </a:spcBef>
              <a:spcAft>
                <a:spcPts val="0"/>
              </a:spcAft>
              <a:buClr>
                <a:schemeClr val="dk1"/>
              </a:buClr>
              <a:buSzPct val="25000"/>
              <a:buFont typeface="Arial"/>
              <a:buNone/>
            </a:pPr>
            <a:r>
              <a:rPr lang="en-US" sz="2100" b="0" i="0" u="none" strike="noStrike" cap="none" dirty="0">
                <a:solidFill>
                  <a:schemeClr val="dk1"/>
                </a:solidFill>
                <a:latin typeface="Trebuchet MS"/>
                <a:ea typeface="Trebuchet MS"/>
                <a:cs typeface="Trebuchet MS"/>
                <a:sym typeface="Trebuchet MS"/>
              </a:rPr>
              <a:t>3. Robertson, J., </a:t>
            </a:r>
            <a:r>
              <a:rPr lang="en-US" sz="2100" b="0" i="0" u="none" strike="noStrike" cap="none" dirty="0" err="1">
                <a:solidFill>
                  <a:schemeClr val="dk1"/>
                </a:solidFill>
                <a:latin typeface="Trebuchet MS"/>
                <a:ea typeface="Trebuchet MS"/>
                <a:cs typeface="Trebuchet MS"/>
                <a:sym typeface="Trebuchet MS"/>
              </a:rPr>
              <a:t>Walkom</a:t>
            </a:r>
            <a:r>
              <a:rPr lang="en-US" sz="2100" b="0" i="0" u="none" strike="noStrike" cap="none" dirty="0">
                <a:solidFill>
                  <a:schemeClr val="dk1"/>
                </a:solidFill>
                <a:latin typeface="Trebuchet MS"/>
                <a:ea typeface="Trebuchet MS"/>
                <a:cs typeface="Trebuchet MS"/>
                <a:sym typeface="Trebuchet MS"/>
              </a:rPr>
              <a:t>, E., Pearson, S., </a:t>
            </a:r>
            <a:r>
              <a:rPr lang="en-US" sz="2100" b="0" i="0" u="none" strike="noStrike" cap="none" dirty="0" err="1">
                <a:solidFill>
                  <a:schemeClr val="dk1"/>
                </a:solidFill>
                <a:latin typeface="Trebuchet MS"/>
                <a:ea typeface="Trebuchet MS"/>
                <a:cs typeface="Trebuchet MS"/>
                <a:sym typeface="Trebuchet MS"/>
              </a:rPr>
              <a:t>Hains</a:t>
            </a:r>
            <a:r>
              <a:rPr lang="en-US" sz="2100" b="0" i="0" u="none" strike="noStrike" cap="none" dirty="0">
                <a:solidFill>
                  <a:schemeClr val="dk1"/>
                </a:solidFill>
                <a:latin typeface="Trebuchet MS"/>
                <a:ea typeface="Trebuchet MS"/>
                <a:cs typeface="Trebuchet MS"/>
                <a:sym typeface="Trebuchet MS"/>
              </a:rPr>
              <a:t>, I., </a:t>
            </a:r>
            <a:r>
              <a:rPr lang="en-US" sz="2100" b="0" i="0" u="none" strike="noStrike" cap="none" dirty="0" err="1">
                <a:solidFill>
                  <a:schemeClr val="dk1"/>
                </a:solidFill>
                <a:latin typeface="Trebuchet MS"/>
                <a:ea typeface="Trebuchet MS"/>
                <a:cs typeface="Trebuchet MS"/>
                <a:sym typeface="Trebuchet MS"/>
              </a:rPr>
              <a:t>Williamsone</a:t>
            </a:r>
            <a:r>
              <a:rPr lang="en-US" sz="2100" b="0" i="0" u="none" strike="noStrike" cap="none" dirty="0">
                <a:solidFill>
                  <a:schemeClr val="dk1"/>
                </a:solidFill>
                <a:latin typeface="Trebuchet MS"/>
                <a:ea typeface="Trebuchet MS"/>
                <a:cs typeface="Trebuchet MS"/>
                <a:sym typeface="Trebuchet MS"/>
              </a:rPr>
              <a:t>, M.,  Newby, D. The impact of pharmacy </a:t>
            </a:r>
            <a:r>
              <a:rPr lang="en-US" sz="2100" b="0" i="0" u="none" strike="noStrike" cap="none" dirty="0" err="1">
                <a:solidFill>
                  <a:schemeClr val="dk1"/>
                </a:solidFill>
                <a:latin typeface="Trebuchet MS"/>
                <a:ea typeface="Trebuchet MS"/>
                <a:cs typeface="Trebuchet MS"/>
                <a:sym typeface="Trebuchet MS"/>
              </a:rPr>
              <a:t>computerised</a:t>
            </a:r>
            <a:r>
              <a:rPr lang="en-US" sz="2100" b="0" i="0" u="none" strike="noStrike" cap="none" dirty="0">
                <a:solidFill>
                  <a:schemeClr val="dk1"/>
                </a:solidFill>
                <a:latin typeface="Trebuchet MS"/>
                <a:ea typeface="Trebuchet MS"/>
                <a:cs typeface="Trebuchet MS"/>
                <a:sym typeface="Trebuchet MS"/>
              </a:rPr>
              <a:t> clinical decision support on prescribing, clinical and patient outcomes: a systematic review of the literature. </a:t>
            </a:r>
            <a:r>
              <a:rPr lang="en-US" sz="2100" b="0" i="1" u="none" strike="noStrike" cap="none" dirty="0" err="1">
                <a:solidFill>
                  <a:schemeClr val="dk1"/>
                </a:solidFill>
                <a:latin typeface="Trebuchet MS"/>
                <a:ea typeface="Trebuchet MS"/>
                <a:cs typeface="Trebuchet MS"/>
                <a:sym typeface="Trebuchet MS"/>
              </a:rPr>
              <a:t>Int</a:t>
            </a:r>
            <a:r>
              <a:rPr lang="en-US" sz="2100" b="0" i="1" u="none" strike="noStrike" cap="none" dirty="0">
                <a:solidFill>
                  <a:schemeClr val="dk1"/>
                </a:solidFill>
                <a:latin typeface="Trebuchet MS"/>
                <a:ea typeface="Trebuchet MS"/>
                <a:cs typeface="Trebuchet MS"/>
                <a:sym typeface="Trebuchet MS"/>
              </a:rPr>
              <a:t> J Pharm </a:t>
            </a:r>
            <a:r>
              <a:rPr lang="en-US" sz="2100" b="0" i="1" u="none" strike="noStrike" cap="none" dirty="0" err="1">
                <a:solidFill>
                  <a:schemeClr val="dk1"/>
                </a:solidFill>
                <a:latin typeface="Trebuchet MS"/>
                <a:ea typeface="Trebuchet MS"/>
                <a:cs typeface="Trebuchet MS"/>
                <a:sym typeface="Trebuchet MS"/>
              </a:rPr>
              <a:t>Pract</a:t>
            </a:r>
            <a:r>
              <a:rPr lang="en-US" sz="2100" b="0" i="0" u="none" strike="noStrike" cap="none" dirty="0">
                <a:solidFill>
                  <a:schemeClr val="dk1"/>
                </a:solidFill>
                <a:latin typeface="Trebuchet MS"/>
                <a:ea typeface="Trebuchet MS"/>
                <a:cs typeface="Trebuchet MS"/>
                <a:sym typeface="Trebuchet MS"/>
              </a:rPr>
              <a:t>. T2010 April; 18(2): 69–87</a:t>
            </a:r>
          </a:p>
          <a:p>
            <a:pPr marL="391866" marR="0" lvl="0" indent="-391866" algn="l" rtl="0">
              <a:spcBef>
                <a:spcPts val="480"/>
              </a:spcBef>
              <a:spcAft>
                <a:spcPts val="0"/>
              </a:spcAft>
              <a:buClr>
                <a:schemeClr val="dk1"/>
              </a:buClr>
              <a:buSzPct val="25000"/>
              <a:buFont typeface="Arial"/>
              <a:buNone/>
            </a:pPr>
            <a:r>
              <a:rPr lang="en-US" sz="2100" b="0" i="0" u="none" strike="noStrike" cap="none" dirty="0">
                <a:solidFill>
                  <a:schemeClr val="dk1"/>
                </a:solidFill>
                <a:latin typeface="Trebuchet MS"/>
                <a:ea typeface="Trebuchet MS"/>
                <a:cs typeface="Trebuchet MS"/>
                <a:sym typeface="Trebuchet MS"/>
              </a:rPr>
              <a:t>4. </a:t>
            </a:r>
            <a:r>
              <a:rPr lang="en-US" sz="2100" b="0" i="0" u="none" strike="noStrike" cap="none" dirty="0" err="1">
                <a:solidFill>
                  <a:schemeClr val="dk1"/>
                </a:solidFill>
                <a:latin typeface="Trebuchet MS"/>
                <a:ea typeface="Trebuchet MS"/>
                <a:cs typeface="Trebuchet MS"/>
                <a:sym typeface="Trebuchet MS"/>
              </a:rPr>
              <a:t>Saverno</a:t>
            </a:r>
            <a:r>
              <a:rPr lang="en-US" sz="2100" b="0" i="0" u="none" strike="noStrike" cap="none" dirty="0">
                <a:solidFill>
                  <a:schemeClr val="dk1"/>
                </a:solidFill>
                <a:latin typeface="Trebuchet MS"/>
                <a:ea typeface="Trebuchet MS"/>
                <a:cs typeface="Trebuchet MS"/>
                <a:sym typeface="Trebuchet MS"/>
              </a:rPr>
              <a:t>, K., Hines, L.,  </a:t>
            </a:r>
            <a:r>
              <a:rPr lang="en-US" sz="2100" b="0" i="0" u="none" strike="noStrike" cap="none" dirty="0" err="1">
                <a:solidFill>
                  <a:schemeClr val="dk1"/>
                </a:solidFill>
                <a:latin typeface="Trebuchet MS"/>
                <a:ea typeface="Trebuchet MS"/>
                <a:cs typeface="Trebuchet MS"/>
                <a:sym typeface="Trebuchet MS"/>
              </a:rPr>
              <a:t>Warholak</a:t>
            </a:r>
            <a:r>
              <a:rPr lang="en-US" sz="2100" b="0" i="0" u="none" strike="noStrike" cap="none" dirty="0">
                <a:solidFill>
                  <a:schemeClr val="dk1"/>
                </a:solidFill>
                <a:latin typeface="Trebuchet MS"/>
                <a:ea typeface="Trebuchet MS"/>
                <a:cs typeface="Trebuchet MS"/>
                <a:sym typeface="Trebuchet MS"/>
              </a:rPr>
              <a:t>, T., Grizzle, A.,  </a:t>
            </a:r>
            <a:r>
              <a:rPr lang="en-US" sz="2100" b="0" i="0" u="none" strike="noStrike" cap="none" dirty="0" err="1">
                <a:solidFill>
                  <a:schemeClr val="dk1"/>
                </a:solidFill>
                <a:latin typeface="Trebuchet MS"/>
                <a:ea typeface="Trebuchet MS"/>
                <a:cs typeface="Trebuchet MS"/>
                <a:sym typeface="Trebuchet MS"/>
              </a:rPr>
              <a:t>Babits</a:t>
            </a:r>
            <a:r>
              <a:rPr lang="en-US" sz="2100" b="0" i="0" u="none" strike="noStrike" cap="none" dirty="0">
                <a:solidFill>
                  <a:schemeClr val="dk1"/>
                </a:solidFill>
                <a:latin typeface="Trebuchet MS"/>
                <a:ea typeface="Trebuchet MS"/>
                <a:cs typeface="Trebuchet MS"/>
                <a:sym typeface="Trebuchet MS"/>
              </a:rPr>
              <a:t>, L., Clark, C., Taylor, A., Malone, D. (2011). Ability of pharmacy clinical decision-support software to alert users about clinically important drug—drug interactions. </a:t>
            </a:r>
            <a:r>
              <a:rPr lang="en-US" sz="2100" b="0" i="1" u="none" strike="noStrike" cap="none" dirty="0">
                <a:solidFill>
                  <a:schemeClr val="dk1"/>
                </a:solidFill>
                <a:latin typeface="Trebuchet MS"/>
                <a:ea typeface="Trebuchet MS"/>
                <a:cs typeface="Trebuchet MS"/>
                <a:sym typeface="Trebuchet MS"/>
              </a:rPr>
              <a:t>Journal of the American Medical Informatics Association</a:t>
            </a:r>
            <a:r>
              <a:rPr lang="en-US" sz="2100" b="0" i="0" u="none" strike="noStrike" cap="none" dirty="0">
                <a:solidFill>
                  <a:schemeClr val="dk1"/>
                </a:solidFill>
                <a:latin typeface="Trebuchet MS"/>
                <a:ea typeface="Trebuchet MS"/>
                <a:cs typeface="Trebuchet MS"/>
                <a:sym typeface="Trebuchet MS"/>
              </a:rPr>
              <a:t> Jan 2011, 18 (1) 32-37;DOI: 10.1136/jamia.2010.007609</a:t>
            </a:r>
          </a:p>
          <a:p>
            <a:pPr marL="391866" marR="0" lvl="0" indent="-391866" algn="l" rtl="0">
              <a:spcBef>
                <a:spcPts val="560"/>
              </a:spcBef>
              <a:spcAft>
                <a:spcPts val="0"/>
              </a:spcAft>
              <a:buClr>
                <a:schemeClr val="dk1"/>
              </a:buClr>
              <a:buSzPct val="25000"/>
              <a:buFont typeface="Arial"/>
              <a:buNone/>
            </a:pPr>
            <a:r>
              <a:rPr lang="en-US" sz="2100" b="0" i="0" u="none" strike="noStrike" cap="none" dirty="0">
                <a:solidFill>
                  <a:schemeClr val="dk1"/>
                </a:solidFill>
                <a:latin typeface="Trebuchet MS"/>
                <a:ea typeface="Trebuchet MS"/>
                <a:cs typeface="Trebuchet MS"/>
                <a:sym typeface="Trebuchet MS"/>
              </a:rPr>
              <a:t>5. Calloway S, </a:t>
            </a:r>
            <a:r>
              <a:rPr lang="en-US" sz="2100" b="0" i="0" u="none" strike="noStrike" cap="none" dirty="0" err="1">
                <a:solidFill>
                  <a:schemeClr val="dk1"/>
                </a:solidFill>
                <a:latin typeface="Trebuchet MS"/>
                <a:ea typeface="Trebuchet MS"/>
                <a:cs typeface="Trebuchet MS"/>
                <a:sym typeface="Trebuchet MS"/>
              </a:rPr>
              <a:t>Akilo</a:t>
            </a:r>
            <a:r>
              <a:rPr lang="en-US" sz="2100" b="0" i="0" u="none" strike="noStrike" cap="none" dirty="0">
                <a:solidFill>
                  <a:schemeClr val="dk1"/>
                </a:solidFill>
                <a:latin typeface="Trebuchet MS"/>
                <a:ea typeface="Trebuchet MS"/>
                <a:cs typeface="Trebuchet MS"/>
                <a:sym typeface="Trebuchet MS"/>
              </a:rPr>
              <a:t> HA, </a:t>
            </a:r>
            <a:r>
              <a:rPr lang="en-US" sz="2100" b="0" i="0" u="none" strike="noStrike" cap="none" dirty="0" err="1">
                <a:solidFill>
                  <a:schemeClr val="dk1"/>
                </a:solidFill>
                <a:latin typeface="Trebuchet MS"/>
                <a:ea typeface="Trebuchet MS"/>
                <a:cs typeface="Trebuchet MS"/>
                <a:sym typeface="Trebuchet MS"/>
              </a:rPr>
              <a:t>Bierman</a:t>
            </a:r>
            <a:r>
              <a:rPr lang="en-US" sz="2100" b="0" i="0" u="none" strike="noStrike" cap="none" dirty="0">
                <a:solidFill>
                  <a:schemeClr val="dk1"/>
                </a:solidFill>
                <a:latin typeface="Trebuchet MS"/>
                <a:ea typeface="Trebuchet MS"/>
                <a:cs typeface="Trebuchet MS"/>
                <a:sym typeface="Trebuchet MS"/>
              </a:rPr>
              <a:t> K. Impact of a Clinical Decision Support System on Pharmacy Clinical Interventions, Documentation Efforts, and Costs. </a:t>
            </a:r>
            <a:r>
              <a:rPr lang="en-US" sz="2100" b="0" i="1" u="none" strike="noStrike" cap="none" dirty="0">
                <a:solidFill>
                  <a:schemeClr val="dk1"/>
                </a:solidFill>
                <a:latin typeface="Trebuchet MS"/>
                <a:ea typeface="Trebuchet MS"/>
                <a:cs typeface="Trebuchet MS"/>
                <a:sym typeface="Trebuchet MS"/>
              </a:rPr>
              <a:t>Hospital Pharmacy</a:t>
            </a:r>
            <a:r>
              <a:rPr lang="en-US" sz="2100" b="0" i="0" u="none" strike="noStrike" cap="none" dirty="0">
                <a:solidFill>
                  <a:schemeClr val="dk1"/>
                </a:solidFill>
                <a:latin typeface="Trebuchet MS"/>
                <a:ea typeface="Trebuchet MS"/>
                <a:cs typeface="Trebuchet MS"/>
                <a:sym typeface="Trebuchet MS"/>
              </a:rPr>
              <a:t>. 2013;48(9):744-752. </a:t>
            </a:r>
            <a:r>
              <a:rPr lang="en-US" sz="2100" b="0" i="0" u="none" strike="noStrike" cap="none" dirty="0" smtClean="0">
                <a:solidFill>
                  <a:schemeClr val="dk1"/>
                </a:solidFill>
                <a:latin typeface="Trebuchet MS"/>
                <a:ea typeface="Trebuchet MS"/>
                <a:cs typeface="Trebuchet MS"/>
                <a:sym typeface="Trebuchet MS"/>
              </a:rPr>
              <a:t>doi:10.1310/hpj4809-744.2</a:t>
            </a:r>
            <a:endParaRPr lang="en-US" sz="2100" b="0" i="0" u="none" strike="noStrike" cap="none" dirty="0">
              <a:solidFill>
                <a:schemeClr val="dk1"/>
              </a:solidFill>
              <a:latin typeface="Trebuchet MS"/>
              <a:ea typeface="Trebuchet MS"/>
              <a:cs typeface="Trebuchet MS"/>
              <a:sym typeface="Trebuchet MS"/>
            </a:endParaRPr>
          </a:p>
        </p:txBody>
      </p:sp>
      <p:sp>
        <p:nvSpPr>
          <p:cNvPr id="306" name="Shape 306"/>
          <p:cNvSpPr txBox="1"/>
          <p:nvPr/>
        </p:nvSpPr>
        <p:spPr>
          <a:xfrm>
            <a:off x="37029018" y="28315833"/>
            <a:ext cx="11306771" cy="949701"/>
          </a:xfrm>
          <a:prstGeom prst="rect">
            <a:avLst/>
          </a:prstGeom>
          <a:solidFill>
            <a:schemeClr val="dk1"/>
          </a:solidFill>
          <a:ln>
            <a:noFill/>
          </a:ln>
        </p:spPr>
        <p:txBody>
          <a:bodyPr lIns="104475" tIns="104475" rIns="104475" bIns="104475" anchor="ctr" anchorCtr="0">
            <a:noAutofit/>
          </a:bodyPr>
          <a:lstStyle/>
          <a:p>
            <a:pPr marL="1879600" marR="0" lvl="0" indent="-1879600" algn="ctr" rtl="0">
              <a:spcBef>
                <a:spcPts val="0"/>
              </a:spcBef>
              <a:spcAft>
                <a:spcPts val="0"/>
              </a:spcAft>
              <a:buClr>
                <a:srgbClr val="FFFFFF"/>
              </a:buClr>
              <a:buSzPct val="25000"/>
              <a:buFont typeface="Arial"/>
              <a:buNone/>
            </a:pPr>
            <a:r>
              <a:rPr lang="en-US" sz="4800" b="1" u="none" dirty="0">
                <a:solidFill>
                  <a:srgbClr val="FFFFFF"/>
                </a:solidFill>
                <a:latin typeface="Calibri"/>
                <a:ea typeface="Calibri"/>
                <a:cs typeface="Calibri"/>
                <a:sym typeface="Calibri"/>
              </a:rPr>
              <a:t>CONTACT INFORMATION</a:t>
            </a:r>
          </a:p>
        </p:txBody>
      </p:sp>
      <p:sp>
        <p:nvSpPr>
          <p:cNvPr id="307" name="Shape 307"/>
          <p:cNvSpPr txBox="1"/>
          <p:nvPr/>
        </p:nvSpPr>
        <p:spPr>
          <a:xfrm>
            <a:off x="1068322" y="22817515"/>
            <a:ext cx="11306699" cy="949799"/>
          </a:xfrm>
          <a:prstGeom prst="rect">
            <a:avLst/>
          </a:prstGeom>
          <a:solidFill>
            <a:schemeClr val="dk1"/>
          </a:solidFill>
          <a:ln>
            <a:noFill/>
          </a:ln>
        </p:spPr>
        <p:txBody>
          <a:bodyPr lIns="104475" tIns="104475" rIns="104475" bIns="104475" anchor="ctr" anchorCtr="0">
            <a:noAutofit/>
          </a:bodyPr>
          <a:lstStyle/>
          <a:p>
            <a:pPr marL="1879600" marR="0" lvl="0" indent="-1879600" algn="ctr" rtl="0">
              <a:spcBef>
                <a:spcPts val="0"/>
              </a:spcBef>
              <a:spcAft>
                <a:spcPts val="0"/>
              </a:spcAft>
              <a:buClr>
                <a:srgbClr val="FFFFFF"/>
              </a:buClr>
              <a:buSzPct val="25000"/>
              <a:buFont typeface="Arial"/>
              <a:buNone/>
            </a:pPr>
            <a:r>
              <a:rPr lang="en-US" sz="4800" b="1" u="none">
                <a:solidFill>
                  <a:srgbClr val="FFFFFF"/>
                </a:solidFill>
                <a:latin typeface="Calibri"/>
                <a:ea typeface="Calibri"/>
                <a:cs typeface="Calibri"/>
                <a:sym typeface="Calibri"/>
              </a:rPr>
              <a:t>PURPOSE</a:t>
            </a:r>
          </a:p>
        </p:txBody>
      </p:sp>
      <p:sp>
        <p:nvSpPr>
          <p:cNvPr id="308" name="Shape 308"/>
          <p:cNvSpPr txBox="1"/>
          <p:nvPr/>
        </p:nvSpPr>
        <p:spPr>
          <a:xfrm>
            <a:off x="1272849" y="24043547"/>
            <a:ext cx="10843470" cy="1385099"/>
          </a:xfrm>
          <a:prstGeom prst="rect">
            <a:avLst/>
          </a:prstGeom>
          <a:noFill/>
          <a:ln>
            <a:noFill/>
          </a:ln>
        </p:spPr>
        <p:txBody>
          <a:bodyPr lIns="91425" tIns="45700" rIns="91425" bIns="45700" anchor="t" anchorCtr="0">
            <a:noAutofit/>
          </a:bodyPr>
          <a:lstStyle/>
          <a:p>
            <a:pPr marL="0" marR="0" lvl="0" indent="457200" algn="just" rtl="0">
              <a:spcBef>
                <a:spcPts val="0"/>
              </a:spcBef>
              <a:spcAft>
                <a:spcPts val="0"/>
              </a:spcAft>
              <a:buSzPct val="25000"/>
              <a:buNone/>
            </a:pPr>
            <a:r>
              <a:rPr lang="en-US" sz="2800" dirty="0">
                <a:solidFill>
                  <a:schemeClr val="dk1"/>
                </a:solidFill>
                <a:latin typeface="Trebuchet MS"/>
                <a:ea typeface="Trebuchet MS"/>
                <a:cs typeface="Trebuchet MS"/>
                <a:sym typeface="Trebuchet MS"/>
              </a:rPr>
              <a:t>The purpose of this study is to </a:t>
            </a:r>
            <a:r>
              <a:rPr lang="en-US" sz="2800" dirty="0" smtClean="0">
                <a:solidFill>
                  <a:schemeClr val="dk1"/>
                </a:solidFill>
                <a:latin typeface="Trebuchet MS"/>
                <a:ea typeface="Trebuchet MS"/>
                <a:cs typeface="Trebuchet MS"/>
                <a:sym typeface="Trebuchet MS"/>
              </a:rPr>
              <a:t>assess the performance and usability of the CDSS in pharmacies.</a:t>
            </a:r>
            <a:endParaRPr lang="en-US" sz="2800" dirty="0">
              <a:solidFill>
                <a:schemeClr val="dk1"/>
              </a:solidFill>
              <a:latin typeface="Trebuchet MS"/>
              <a:ea typeface="Trebuchet MS"/>
              <a:cs typeface="Trebuchet MS"/>
              <a:sym typeface="Trebuchet MS"/>
            </a:endParaRPr>
          </a:p>
        </p:txBody>
      </p:sp>
      <p:pic>
        <p:nvPicPr>
          <p:cNvPr id="309" name="Shape 309"/>
          <p:cNvPicPr preferRelativeResize="0">
            <a:picLocks noGrp="1"/>
          </p:cNvPicPr>
          <p:nvPr>
            <p:ph type="pic" idx="40"/>
          </p:nvPr>
        </p:nvPicPr>
        <p:blipFill rotWithShape="1">
          <a:blip r:embed="rId6">
            <a:alphaModFix/>
          </a:blip>
          <a:srcRect l="10470" r="10469"/>
          <a:stretch/>
        </p:blipFill>
        <p:spPr>
          <a:xfrm>
            <a:off x="-8771038" y="27582765"/>
            <a:ext cx="5067721" cy="3704146"/>
          </a:xfrm>
          <a:prstGeom prst="rect">
            <a:avLst/>
          </a:prstGeom>
          <a:solidFill>
            <a:schemeClr val="lt2"/>
          </a:solidFill>
          <a:ln w="9525" cap="flat" cmpd="sng">
            <a:solidFill>
              <a:schemeClr val="dk2"/>
            </a:solidFill>
            <a:prstDash val="solid"/>
            <a:round/>
            <a:headEnd type="none" w="med" len="med"/>
            <a:tailEnd type="none" w="med" len="med"/>
          </a:ln>
        </p:spPr>
      </p:pic>
      <p:sp>
        <p:nvSpPr>
          <p:cNvPr id="310" name="Shape 310"/>
          <p:cNvSpPr txBox="1"/>
          <p:nvPr/>
        </p:nvSpPr>
        <p:spPr>
          <a:xfrm>
            <a:off x="13002296" y="6293991"/>
            <a:ext cx="12298000" cy="95410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800" b="1" dirty="0">
                <a:solidFill>
                  <a:schemeClr val="dk1"/>
                </a:solidFill>
                <a:latin typeface="Trebuchet MS"/>
                <a:ea typeface="Trebuchet MS"/>
                <a:cs typeface="Trebuchet MS"/>
                <a:sym typeface="Trebuchet MS"/>
              </a:rPr>
              <a:t>Figure 1: Effects of CDSS </a:t>
            </a:r>
            <a:r>
              <a:rPr lang="en-US" sz="2800" b="1" dirty="0" smtClean="0">
                <a:solidFill>
                  <a:schemeClr val="dk1"/>
                </a:solidFill>
                <a:latin typeface="Trebuchet MS"/>
                <a:ea typeface="Trebuchet MS"/>
                <a:cs typeface="Trebuchet MS"/>
                <a:sym typeface="Trebuchet MS"/>
              </a:rPr>
              <a:t>on Administering Recommended </a:t>
            </a:r>
            <a:r>
              <a:rPr lang="en-US" sz="2800" b="1" dirty="0">
                <a:solidFill>
                  <a:schemeClr val="dk1"/>
                </a:solidFill>
                <a:latin typeface="Trebuchet MS"/>
                <a:ea typeface="Trebuchet MS"/>
                <a:cs typeface="Trebuchet MS"/>
                <a:sym typeface="Trebuchet MS"/>
              </a:rPr>
              <a:t>Amikacin and Tobramycin Dosage Intervals Relative to a </a:t>
            </a:r>
            <a:r>
              <a:rPr lang="en-US" sz="2800" b="1" dirty="0" smtClean="0">
                <a:solidFill>
                  <a:schemeClr val="dk1"/>
                </a:solidFill>
                <a:latin typeface="Trebuchet MS"/>
                <a:ea typeface="Trebuchet MS"/>
                <a:cs typeface="Trebuchet MS"/>
                <a:sym typeface="Trebuchet MS"/>
              </a:rPr>
              <a:t>Standardized Reference Value (n)</a:t>
            </a:r>
            <a:r>
              <a:rPr lang="en-US" sz="3200" b="1" baseline="30000" dirty="0" smtClean="0">
                <a:solidFill>
                  <a:schemeClr val="dk1"/>
                </a:solidFill>
                <a:latin typeface="Trebuchet MS"/>
                <a:ea typeface="Trebuchet MS"/>
                <a:cs typeface="Trebuchet MS"/>
                <a:sym typeface="Trebuchet MS"/>
              </a:rPr>
              <a:t>[1]</a:t>
            </a:r>
            <a:r>
              <a:rPr lang="en-US" sz="2800" b="1" dirty="0" smtClean="0">
                <a:solidFill>
                  <a:schemeClr val="dk1"/>
                </a:solidFill>
                <a:latin typeface="Trebuchet MS"/>
                <a:ea typeface="Trebuchet MS"/>
                <a:cs typeface="Trebuchet MS"/>
                <a:sym typeface="Trebuchet MS"/>
              </a:rPr>
              <a:t>  </a:t>
            </a:r>
            <a:endParaRPr lang="en-US" sz="2800" b="1" dirty="0">
              <a:solidFill>
                <a:schemeClr val="dk1"/>
              </a:solidFill>
              <a:latin typeface="Trebuchet MS"/>
              <a:ea typeface="Trebuchet MS"/>
              <a:cs typeface="Trebuchet MS"/>
              <a:sym typeface="Trebuchet MS"/>
            </a:endParaRPr>
          </a:p>
        </p:txBody>
      </p:sp>
      <p:sp>
        <p:nvSpPr>
          <p:cNvPr id="311" name="Shape 311"/>
          <p:cNvSpPr txBox="1"/>
          <p:nvPr/>
        </p:nvSpPr>
        <p:spPr>
          <a:xfrm rot="16200000">
            <a:off x="11916680" y="10957512"/>
            <a:ext cx="3500835" cy="83099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dirty="0">
                <a:solidFill>
                  <a:schemeClr val="dk1"/>
                </a:solidFill>
                <a:latin typeface="Calibri"/>
                <a:ea typeface="Calibri"/>
                <a:cs typeface="Calibri"/>
                <a:sym typeface="Calibri"/>
              </a:rPr>
              <a:t>% of </a:t>
            </a:r>
            <a:r>
              <a:rPr lang="en-US" sz="2400" dirty="0" smtClean="0">
                <a:solidFill>
                  <a:schemeClr val="dk1"/>
                </a:solidFill>
                <a:latin typeface="Calibri"/>
                <a:ea typeface="Calibri"/>
                <a:cs typeface="Calibri"/>
                <a:sym typeface="Calibri"/>
              </a:rPr>
              <a:t>Detected Dosage Intervals relative to n </a:t>
            </a:r>
            <a:endParaRPr lang="en-US" sz="2400" dirty="0">
              <a:solidFill>
                <a:schemeClr val="dk1"/>
              </a:solidFill>
              <a:latin typeface="Calibri"/>
              <a:ea typeface="Calibri"/>
              <a:cs typeface="Calibri"/>
              <a:sym typeface="Calibri"/>
            </a:endParaRPr>
          </a:p>
        </p:txBody>
      </p:sp>
      <p:sp>
        <p:nvSpPr>
          <p:cNvPr id="313" name="Shape 313"/>
          <p:cNvSpPr txBox="1"/>
          <p:nvPr/>
        </p:nvSpPr>
        <p:spPr>
          <a:xfrm>
            <a:off x="13434501" y="15627200"/>
            <a:ext cx="12297999" cy="3416319"/>
          </a:xfrm>
          <a:prstGeom prst="rect">
            <a:avLst/>
          </a:prstGeom>
          <a:noFill/>
          <a:ln>
            <a:noFill/>
          </a:ln>
        </p:spPr>
        <p:txBody>
          <a:bodyPr lIns="91425" tIns="45700" rIns="91425" bIns="45700" anchor="t" anchorCtr="0">
            <a:noAutofit/>
          </a:bodyPr>
          <a:lstStyle/>
          <a:p>
            <a:pPr lvl="0">
              <a:buSzPct val="25000"/>
            </a:pPr>
            <a:r>
              <a:rPr lang="en-US" sz="2400" dirty="0">
                <a:solidFill>
                  <a:schemeClr val="tx1"/>
                </a:solidFill>
                <a:latin typeface="Trebuchet MS"/>
                <a:ea typeface="Trebuchet MS"/>
                <a:cs typeface="Trebuchet MS"/>
                <a:sym typeface="Trebuchet MS"/>
              </a:rPr>
              <a:t>Cox and colleagues at Vanderbilt University Medical Center conducted a study to assess the effects of CDSS on the administration of two antibiotics – </a:t>
            </a:r>
            <a:r>
              <a:rPr lang="en-US" sz="2400" dirty="0" err="1">
                <a:solidFill>
                  <a:schemeClr val="tx1"/>
                </a:solidFill>
                <a:latin typeface="Trebuchet MS"/>
                <a:ea typeface="Trebuchet MS"/>
                <a:cs typeface="Trebuchet MS"/>
                <a:sym typeface="Trebuchet MS"/>
              </a:rPr>
              <a:t>amakacin</a:t>
            </a:r>
            <a:r>
              <a:rPr lang="en-US" sz="2400" dirty="0">
                <a:solidFill>
                  <a:schemeClr val="tx1"/>
                </a:solidFill>
                <a:latin typeface="Trebuchet MS"/>
                <a:ea typeface="Trebuchet MS"/>
                <a:cs typeface="Trebuchet MS"/>
                <a:sym typeface="Trebuchet MS"/>
              </a:rPr>
              <a:t> and </a:t>
            </a:r>
            <a:r>
              <a:rPr lang="en-US" sz="2400" dirty="0" smtClean="0">
                <a:solidFill>
                  <a:schemeClr val="tx1"/>
                </a:solidFill>
                <a:latin typeface="Trebuchet MS"/>
                <a:ea typeface="Trebuchet MS"/>
                <a:cs typeface="Trebuchet MS"/>
                <a:sym typeface="Trebuchet MS"/>
              </a:rPr>
              <a:t>tobramycin</a:t>
            </a:r>
            <a:r>
              <a:rPr lang="en-US" sz="2400" dirty="0" smtClean="0">
                <a:solidFill>
                  <a:schemeClr val="dk1"/>
                </a:solidFill>
                <a:latin typeface="Trebuchet MS"/>
                <a:ea typeface="Trebuchet MS"/>
                <a:cs typeface="Trebuchet MS"/>
                <a:sym typeface="Trebuchet MS"/>
              </a:rPr>
              <a:t>. The two experimental groups were administered </a:t>
            </a:r>
            <a:r>
              <a:rPr lang="en-US" sz="2400" dirty="0" err="1" smtClean="0">
                <a:solidFill>
                  <a:schemeClr val="dk1"/>
                </a:solidFill>
                <a:latin typeface="Trebuchet MS"/>
                <a:ea typeface="Trebuchet MS"/>
                <a:cs typeface="Trebuchet MS"/>
                <a:sym typeface="Trebuchet MS"/>
              </a:rPr>
              <a:t>amakacin</a:t>
            </a:r>
            <a:r>
              <a:rPr lang="en-US" sz="2400" dirty="0" smtClean="0">
                <a:solidFill>
                  <a:schemeClr val="dk1"/>
                </a:solidFill>
                <a:latin typeface="Trebuchet MS"/>
                <a:ea typeface="Trebuchet MS"/>
                <a:cs typeface="Trebuchet MS"/>
                <a:sym typeface="Trebuchet MS"/>
              </a:rPr>
              <a:t> and tobramycin individually at a dosage (units of mcg/ml) determined by the integrated CDSS. The results showed statistically significant improvements in prescribing correct dosages within a desired 10% interval and a decrease of detection in dosages outside a 25% interval.</a:t>
            </a:r>
            <a:endParaRPr lang="en-US" sz="9600" dirty="0">
              <a:solidFill>
                <a:schemeClr val="dk1"/>
              </a:solidFill>
              <a:latin typeface="Calibri"/>
              <a:ea typeface="Calibri"/>
              <a:cs typeface="Calibri"/>
              <a:sym typeface="Calibri"/>
            </a:endParaRPr>
          </a:p>
        </p:txBody>
      </p:sp>
      <p:sp>
        <p:nvSpPr>
          <p:cNvPr id="316" name="Shape 316"/>
          <p:cNvSpPr txBox="1"/>
          <p:nvPr/>
        </p:nvSpPr>
        <p:spPr>
          <a:xfrm>
            <a:off x="13594306" y="18959714"/>
            <a:ext cx="11156606" cy="95410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800" b="1" dirty="0">
                <a:solidFill>
                  <a:schemeClr val="dk1"/>
                </a:solidFill>
                <a:latin typeface="Trebuchet MS" panose="020B0603020202020204" pitchFamily="34" charset="0"/>
                <a:ea typeface="Calibri"/>
                <a:cs typeface="Calibri"/>
                <a:sym typeface="Calibri"/>
              </a:rPr>
              <a:t>Figure </a:t>
            </a:r>
            <a:r>
              <a:rPr lang="en-US" sz="2800" b="1" dirty="0" smtClean="0">
                <a:solidFill>
                  <a:schemeClr val="dk1"/>
                </a:solidFill>
                <a:latin typeface="Trebuchet MS" panose="020B0603020202020204" pitchFamily="34" charset="0"/>
                <a:ea typeface="Calibri"/>
                <a:cs typeface="Calibri"/>
                <a:sym typeface="Calibri"/>
              </a:rPr>
              <a:t>3: </a:t>
            </a:r>
            <a:r>
              <a:rPr lang="en-US" sz="2800" b="1" dirty="0">
                <a:solidFill>
                  <a:schemeClr val="dk1"/>
                </a:solidFill>
                <a:latin typeface="Trebuchet MS" panose="020B0603020202020204" pitchFamily="34" charset="0"/>
                <a:ea typeface="Calibri"/>
                <a:cs typeface="Calibri"/>
                <a:sym typeface="Calibri"/>
              </a:rPr>
              <a:t>Frequencies of Detection Accuracy for Each Drug Interaction (a) and Non-interaction (b)</a:t>
            </a:r>
            <a:r>
              <a:rPr lang="en-US" sz="2800" b="1" baseline="30000" dirty="0">
                <a:solidFill>
                  <a:schemeClr val="dk1"/>
                </a:solidFill>
                <a:latin typeface="Trebuchet MS" panose="020B0603020202020204" pitchFamily="34" charset="0"/>
                <a:ea typeface="Calibri"/>
                <a:cs typeface="Calibri"/>
                <a:sym typeface="Calibri"/>
              </a:rPr>
              <a:t>[4]</a:t>
            </a:r>
          </a:p>
        </p:txBody>
      </p:sp>
      <p:sp>
        <p:nvSpPr>
          <p:cNvPr id="317" name="Shape 317"/>
          <p:cNvSpPr txBox="1"/>
          <p:nvPr/>
        </p:nvSpPr>
        <p:spPr>
          <a:xfrm>
            <a:off x="13698744" y="19775830"/>
            <a:ext cx="465192"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dirty="0">
                <a:solidFill>
                  <a:schemeClr val="dk1"/>
                </a:solidFill>
                <a:latin typeface="Calibri"/>
                <a:ea typeface="Calibri"/>
                <a:cs typeface="Calibri"/>
                <a:sym typeface="Calibri"/>
              </a:rPr>
              <a:t>a)</a:t>
            </a:r>
          </a:p>
        </p:txBody>
      </p:sp>
      <p:sp>
        <p:nvSpPr>
          <p:cNvPr id="318" name="Shape 318"/>
          <p:cNvSpPr txBox="1"/>
          <p:nvPr/>
        </p:nvSpPr>
        <p:spPr>
          <a:xfrm>
            <a:off x="19909022" y="19779017"/>
            <a:ext cx="482823" cy="5200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dirty="0">
                <a:solidFill>
                  <a:schemeClr val="dk1"/>
                </a:solidFill>
                <a:latin typeface="Calibri"/>
                <a:ea typeface="Calibri"/>
                <a:cs typeface="Calibri"/>
                <a:sym typeface="Calibri"/>
              </a:rPr>
              <a:t>b)</a:t>
            </a:r>
          </a:p>
        </p:txBody>
      </p:sp>
      <p:sp>
        <p:nvSpPr>
          <p:cNvPr id="319" name="Shape 319"/>
          <p:cNvSpPr txBox="1"/>
          <p:nvPr/>
        </p:nvSpPr>
        <p:spPr>
          <a:xfrm>
            <a:off x="13975370" y="28837605"/>
            <a:ext cx="11994974" cy="1569660"/>
          </a:xfrm>
          <a:prstGeom prst="rect">
            <a:avLst/>
          </a:prstGeom>
          <a:noFill/>
          <a:ln>
            <a:noFill/>
          </a:ln>
        </p:spPr>
        <p:txBody>
          <a:bodyPr lIns="91425" tIns="45700" rIns="91425" bIns="45700" anchor="t" anchorCtr="0">
            <a:noAutofit/>
          </a:bodyPr>
          <a:lstStyle/>
          <a:p>
            <a:pPr lvl="0">
              <a:buSzPct val="25000"/>
            </a:pPr>
            <a:r>
              <a:rPr lang="en-US" sz="2400" dirty="0" err="1" smtClean="0">
                <a:latin typeface="Trebuchet MS" panose="020B0603020202020204" pitchFamily="34" charset="0"/>
              </a:rPr>
              <a:t>Saverno</a:t>
            </a:r>
            <a:r>
              <a:rPr lang="en-US" sz="2400" dirty="0" smtClean="0">
                <a:latin typeface="Trebuchet MS" panose="020B0603020202020204" pitchFamily="34" charset="0"/>
              </a:rPr>
              <a:t> and co-investigators studied the ability of CDSS systems in 64 participating pharmacies to </a:t>
            </a:r>
            <a:r>
              <a:rPr lang="en-US" sz="2400" dirty="0" smtClean="0">
                <a:latin typeface="Trebuchet MS" panose="020B0603020202020204" pitchFamily="34" charset="0"/>
              </a:rPr>
              <a:t>accurately detect </a:t>
            </a:r>
            <a:r>
              <a:rPr lang="en-US" sz="2400" dirty="0" smtClean="0">
                <a:latin typeface="Trebuchet MS" panose="020B0603020202020204" pitchFamily="34" charset="0"/>
              </a:rPr>
              <a:t>known </a:t>
            </a:r>
            <a:r>
              <a:rPr lang="en-US" sz="2400" dirty="0">
                <a:latin typeface="Trebuchet MS" panose="020B0603020202020204" pitchFamily="34" charset="0"/>
              </a:rPr>
              <a:t>drug-drug </a:t>
            </a:r>
            <a:r>
              <a:rPr lang="en-US" sz="2400" dirty="0" smtClean="0">
                <a:latin typeface="Trebuchet MS" panose="020B0603020202020204" pitchFamily="34" charset="0"/>
              </a:rPr>
              <a:t>interaction </a:t>
            </a:r>
            <a:r>
              <a:rPr lang="en-US" sz="2400" dirty="0" smtClean="0">
                <a:latin typeface="Trebuchet MS" panose="020B0603020202020204" pitchFamily="34" charset="0"/>
              </a:rPr>
              <a:t>(DDI) (a</a:t>
            </a:r>
            <a:r>
              <a:rPr lang="en-US" sz="2400" dirty="0" smtClean="0">
                <a:latin typeface="Trebuchet MS" panose="020B0603020202020204" pitchFamily="34" charset="0"/>
              </a:rPr>
              <a:t>) and known drug </a:t>
            </a:r>
            <a:r>
              <a:rPr lang="en-US" sz="2400" dirty="0" smtClean="0">
                <a:latin typeface="Trebuchet MS" panose="020B0603020202020204" pitchFamily="34" charset="0"/>
              </a:rPr>
              <a:t>non-interactions (non DDI) </a:t>
            </a:r>
            <a:r>
              <a:rPr lang="en-US" sz="2400" dirty="0" smtClean="0">
                <a:latin typeface="Trebuchet MS" panose="020B0603020202020204" pitchFamily="34" charset="0"/>
              </a:rPr>
              <a:t>(b</a:t>
            </a:r>
            <a:r>
              <a:rPr lang="en-US" sz="2400" dirty="0" smtClean="0">
                <a:latin typeface="Trebuchet MS" panose="020B0603020202020204" pitchFamily="34" charset="0"/>
              </a:rPr>
              <a:t>). The </a:t>
            </a:r>
            <a:r>
              <a:rPr lang="en-US" sz="2400" dirty="0">
                <a:latin typeface="Trebuchet MS" panose="020B0603020202020204" pitchFamily="34" charset="0"/>
              </a:rPr>
              <a:t>drug-drug </a:t>
            </a:r>
            <a:r>
              <a:rPr lang="en-US" sz="2400" dirty="0" smtClean="0">
                <a:latin typeface="Trebuchet MS" panose="020B0603020202020204" pitchFamily="34" charset="0"/>
              </a:rPr>
              <a:t>combinations </a:t>
            </a:r>
            <a:r>
              <a:rPr lang="en-US" sz="2400" dirty="0">
                <a:latin typeface="Trebuchet MS" panose="020B0603020202020204" pitchFamily="34" charset="0"/>
              </a:rPr>
              <a:t>were “chosen by consensus among the researchers based on their widespread use, clinical importance, … and level of documentation.” </a:t>
            </a:r>
            <a:r>
              <a:rPr lang="en-US" sz="2400" dirty="0" smtClean="0">
                <a:latin typeface="Trebuchet MS" panose="020B0603020202020204" pitchFamily="34" charset="0"/>
              </a:rPr>
              <a:t> As shown in this histogram, the </a:t>
            </a:r>
            <a:r>
              <a:rPr lang="en-US" sz="2400" dirty="0">
                <a:latin typeface="Trebuchet MS" panose="020B0603020202020204" pitchFamily="34" charset="0"/>
              </a:rPr>
              <a:t>median of correct DDI </a:t>
            </a:r>
            <a:r>
              <a:rPr lang="en-US" sz="2400" dirty="0" smtClean="0">
                <a:latin typeface="Trebuchet MS" panose="020B0603020202020204" pitchFamily="34" charset="0"/>
              </a:rPr>
              <a:t>and non DDI responses </a:t>
            </a:r>
            <a:r>
              <a:rPr lang="en-US" sz="2400" dirty="0" smtClean="0">
                <a:latin typeface="Trebuchet MS" panose="020B0603020202020204" pitchFamily="34" charset="0"/>
              </a:rPr>
              <a:t>was </a:t>
            </a:r>
            <a:r>
              <a:rPr lang="en-US" sz="2400" dirty="0" smtClean="0">
                <a:latin typeface="Trebuchet MS" panose="020B0603020202020204" pitchFamily="34" charset="0"/>
              </a:rPr>
              <a:t>89% and 100</a:t>
            </a:r>
            <a:r>
              <a:rPr lang="en-US" sz="2400" dirty="0" smtClean="0">
                <a:latin typeface="Trebuchet MS" panose="020B0603020202020204" pitchFamily="34" charset="0"/>
              </a:rPr>
              <a:t>%, </a:t>
            </a:r>
            <a:r>
              <a:rPr lang="en-US" sz="2400" dirty="0" smtClean="0">
                <a:latin typeface="Trebuchet MS" panose="020B0603020202020204" pitchFamily="34" charset="0"/>
              </a:rPr>
              <a:t>respectively. </a:t>
            </a:r>
            <a:endParaRPr lang="en-US" sz="2400" dirty="0">
              <a:solidFill>
                <a:schemeClr val="dk1"/>
              </a:solidFill>
              <a:latin typeface="Trebuchet MS" panose="020B0603020202020204" pitchFamily="34" charset="0"/>
              <a:ea typeface="Calibri"/>
              <a:cs typeface="Calibri"/>
              <a:sym typeface="Calibri"/>
            </a:endParaRPr>
          </a:p>
        </p:txBody>
      </p:sp>
      <p:sp>
        <p:nvSpPr>
          <p:cNvPr id="322" name="Shape 322"/>
          <p:cNvSpPr txBox="1"/>
          <p:nvPr/>
        </p:nvSpPr>
        <p:spPr>
          <a:xfrm>
            <a:off x="27175746" y="6293991"/>
            <a:ext cx="8046720" cy="95410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800" b="1" dirty="0">
                <a:solidFill>
                  <a:schemeClr val="dk1"/>
                </a:solidFill>
                <a:latin typeface="Trebuchet MS" panose="020B0603020202020204" pitchFamily="34" charset="0"/>
                <a:ea typeface="Calibri"/>
                <a:cs typeface="Calibri"/>
                <a:sym typeface="Calibri"/>
              </a:rPr>
              <a:t>Figure </a:t>
            </a:r>
            <a:r>
              <a:rPr lang="en-US" sz="2800" b="1" dirty="0" smtClean="0">
                <a:solidFill>
                  <a:schemeClr val="dk1"/>
                </a:solidFill>
                <a:latin typeface="Trebuchet MS" panose="020B0603020202020204" pitchFamily="34" charset="0"/>
                <a:ea typeface="Calibri"/>
                <a:cs typeface="Calibri"/>
                <a:sym typeface="Calibri"/>
              </a:rPr>
              <a:t>2: </a:t>
            </a:r>
            <a:r>
              <a:rPr lang="en-US" sz="2800" b="1" dirty="0">
                <a:solidFill>
                  <a:schemeClr val="dk1"/>
                </a:solidFill>
                <a:latin typeface="Trebuchet MS" panose="020B0603020202020204" pitchFamily="34" charset="0"/>
                <a:ea typeface="Calibri"/>
                <a:cs typeface="Calibri"/>
                <a:sym typeface="Calibri"/>
              </a:rPr>
              <a:t>Changes in </a:t>
            </a:r>
            <a:r>
              <a:rPr lang="en-US" sz="2800" b="1" dirty="0" smtClean="0">
                <a:solidFill>
                  <a:schemeClr val="dk1"/>
                </a:solidFill>
                <a:latin typeface="Trebuchet MS" panose="020B0603020202020204" pitchFamily="34" charset="0"/>
                <a:ea typeface="Calibri"/>
                <a:cs typeface="Calibri"/>
                <a:sym typeface="Calibri"/>
              </a:rPr>
              <a:t>Average Number </a:t>
            </a:r>
            <a:r>
              <a:rPr lang="en-US" sz="2800" b="1" dirty="0">
                <a:solidFill>
                  <a:schemeClr val="dk1"/>
                </a:solidFill>
                <a:latin typeface="Trebuchet MS" panose="020B0603020202020204" pitchFamily="34" charset="0"/>
                <a:ea typeface="Calibri"/>
                <a:cs typeface="Calibri"/>
                <a:sym typeface="Calibri"/>
              </a:rPr>
              <a:t>of </a:t>
            </a:r>
            <a:r>
              <a:rPr lang="en-US" sz="2800" b="1" dirty="0" smtClean="0">
                <a:solidFill>
                  <a:schemeClr val="dk1"/>
                </a:solidFill>
                <a:latin typeface="Trebuchet MS" panose="020B0603020202020204" pitchFamily="34" charset="0"/>
                <a:ea typeface="Calibri"/>
                <a:cs typeface="Calibri"/>
                <a:sym typeface="Calibri"/>
              </a:rPr>
              <a:t>Interventions Monthly </a:t>
            </a:r>
            <a:r>
              <a:rPr lang="en-US" sz="2800" b="1" dirty="0">
                <a:solidFill>
                  <a:schemeClr val="dk1"/>
                </a:solidFill>
                <a:latin typeface="Trebuchet MS" panose="020B0603020202020204" pitchFamily="34" charset="0"/>
                <a:ea typeface="Calibri"/>
                <a:cs typeface="Calibri"/>
                <a:sym typeface="Calibri"/>
              </a:rPr>
              <a:t>(a) and Cost </a:t>
            </a:r>
            <a:r>
              <a:rPr lang="en-US" sz="2800" b="1" dirty="0" smtClean="0">
                <a:solidFill>
                  <a:schemeClr val="dk1"/>
                </a:solidFill>
                <a:latin typeface="Trebuchet MS" panose="020B0603020202020204" pitchFamily="34" charset="0"/>
                <a:ea typeface="Calibri"/>
                <a:cs typeface="Calibri"/>
                <a:sym typeface="Calibri"/>
              </a:rPr>
              <a:t>Savings Annually </a:t>
            </a:r>
            <a:r>
              <a:rPr lang="en-US" sz="2800" b="1" dirty="0">
                <a:solidFill>
                  <a:schemeClr val="dk1"/>
                </a:solidFill>
                <a:latin typeface="Trebuchet MS" panose="020B0603020202020204" pitchFamily="34" charset="0"/>
                <a:ea typeface="Calibri"/>
                <a:cs typeface="Calibri"/>
                <a:sym typeface="Calibri"/>
              </a:rPr>
              <a:t>(b) Following  CDSS Implementation</a:t>
            </a:r>
            <a:r>
              <a:rPr lang="en-US" sz="2800" b="1" baseline="30000" dirty="0">
                <a:solidFill>
                  <a:schemeClr val="dk1"/>
                </a:solidFill>
                <a:latin typeface="Trebuchet MS" panose="020B0603020202020204" pitchFamily="34" charset="0"/>
                <a:ea typeface="Calibri"/>
                <a:cs typeface="Calibri"/>
                <a:sym typeface="Calibri"/>
              </a:rPr>
              <a:t>[5]</a:t>
            </a:r>
          </a:p>
        </p:txBody>
      </p:sp>
      <p:sp>
        <p:nvSpPr>
          <p:cNvPr id="323" name="Shape 323"/>
          <p:cNvSpPr txBox="1"/>
          <p:nvPr/>
        </p:nvSpPr>
        <p:spPr>
          <a:xfrm>
            <a:off x="27199084" y="7816605"/>
            <a:ext cx="708660"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1" dirty="0">
                <a:solidFill>
                  <a:schemeClr val="dk1"/>
                </a:solidFill>
                <a:latin typeface="Calibri"/>
                <a:ea typeface="Calibri"/>
                <a:cs typeface="Calibri"/>
                <a:sym typeface="Calibri"/>
              </a:rPr>
              <a:t>a)</a:t>
            </a:r>
          </a:p>
        </p:txBody>
      </p:sp>
      <p:sp>
        <p:nvSpPr>
          <p:cNvPr id="324" name="Shape 324"/>
          <p:cNvSpPr txBox="1"/>
          <p:nvPr/>
        </p:nvSpPr>
        <p:spPr>
          <a:xfrm>
            <a:off x="27179358" y="11846018"/>
            <a:ext cx="708660"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1" dirty="0">
                <a:solidFill>
                  <a:schemeClr val="dk1"/>
                </a:solidFill>
                <a:latin typeface="Calibri"/>
                <a:ea typeface="Calibri"/>
                <a:cs typeface="Calibri"/>
                <a:sym typeface="Calibri"/>
              </a:rPr>
              <a:t>b)</a:t>
            </a:r>
          </a:p>
        </p:txBody>
      </p:sp>
      <p:sp>
        <p:nvSpPr>
          <p:cNvPr id="325" name="Shape 325"/>
          <p:cNvSpPr txBox="1"/>
          <p:nvPr/>
        </p:nvSpPr>
        <p:spPr>
          <a:xfrm>
            <a:off x="27149791" y="15627200"/>
            <a:ext cx="8641079" cy="1938991"/>
          </a:xfrm>
          <a:prstGeom prst="rect">
            <a:avLst/>
          </a:prstGeom>
          <a:noFill/>
          <a:ln>
            <a:noFill/>
          </a:ln>
        </p:spPr>
        <p:txBody>
          <a:bodyPr lIns="91425" tIns="45700" rIns="91425" bIns="45700" anchor="t" anchorCtr="0">
            <a:noAutofit/>
          </a:bodyPr>
          <a:lstStyle/>
          <a:p>
            <a:pPr lvl="0">
              <a:buSzPct val="25000"/>
            </a:pPr>
            <a:r>
              <a:rPr lang="en-US" sz="2400" dirty="0">
                <a:solidFill>
                  <a:schemeClr val="dk1"/>
                </a:solidFill>
                <a:latin typeface="Trebuchet MS" panose="020B0603020202020204" pitchFamily="34" charset="0"/>
                <a:ea typeface="Calibri"/>
                <a:cs typeface="Calibri"/>
                <a:sym typeface="Calibri"/>
              </a:rPr>
              <a:t>Calloway and colleagues implemented a </a:t>
            </a:r>
            <a:r>
              <a:rPr lang="en-US" sz="2400" dirty="0">
                <a:solidFill>
                  <a:schemeClr val="tx1"/>
                </a:solidFill>
                <a:latin typeface="Trebuchet MS" panose="020B0603020202020204" pitchFamily="34" charset="0"/>
                <a:ea typeface="Calibri"/>
                <a:cs typeface="Calibri"/>
                <a:sym typeface="Calibri"/>
              </a:rPr>
              <a:t>CDSS</a:t>
            </a:r>
            <a:r>
              <a:rPr lang="en-US" sz="2400" b="1" dirty="0">
                <a:solidFill>
                  <a:srgbClr val="00B050"/>
                </a:solidFill>
                <a:latin typeface="Trebuchet MS" panose="020B0603020202020204" pitchFamily="34" charset="0"/>
                <a:ea typeface="Calibri"/>
                <a:cs typeface="Calibri"/>
                <a:sym typeface="Calibri"/>
              </a:rPr>
              <a:t> </a:t>
            </a:r>
            <a:r>
              <a:rPr lang="en-US" sz="2400" dirty="0">
                <a:solidFill>
                  <a:schemeClr val="dk1"/>
                </a:solidFill>
                <a:latin typeface="Trebuchet MS" panose="020B0603020202020204" pitchFamily="34" charset="0"/>
                <a:ea typeface="Calibri"/>
                <a:cs typeface="Calibri"/>
                <a:sym typeface="Calibri"/>
              </a:rPr>
              <a:t>in the pharmacy department of Good Shepherd Medical Center in East Texas. They assessed the changes in number of interventions and costs savings following the implementation. The </a:t>
            </a:r>
            <a:r>
              <a:rPr lang="en-US" sz="2400" dirty="0" smtClean="0">
                <a:solidFill>
                  <a:schemeClr val="dk1"/>
                </a:solidFill>
                <a:latin typeface="Trebuchet MS" panose="020B0603020202020204" pitchFamily="34" charset="0"/>
                <a:ea typeface="Calibri"/>
                <a:cs typeface="Calibri"/>
                <a:sym typeface="Calibri"/>
              </a:rPr>
              <a:t>results portray approximately a two-fold increase in both the average number of interventions monthly and the annual cost savings. </a:t>
            </a:r>
            <a:endParaRPr lang="en-US" sz="2400" dirty="0">
              <a:solidFill>
                <a:schemeClr val="dk1"/>
              </a:solidFill>
              <a:latin typeface="Trebuchet MS" panose="020B0603020202020204" pitchFamily="34" charset="0"/>
              <a:ea typeface="Calibri"/>
              <a:cs typeface="Calibri"/>
              <a:sym typeface="Calibri"/>
            </a:endParaRPr>
          </a:p>
        </p:txBody>
      </p:sp>
      <p:pic>
        <p:nvPicPr>
          <p:cNvPr id="10" name="Picture 9"/>
          <p:cNvPicPr>
            <a:picLocks noChangeAspect="1"/>
          </p:cNvPicPr>
          <p:nvPr/>
        </p:nvPicPr>
        <p:blipFill>
          <a:blip r:embed="rId7"/>
          <a:stretch>
            <a:fillRect/>
          </a:stretch>
        </p:blipFill>
        <p:spPr>
          <a:xfrm>
            <a:off x="13971583" y="8160631"/>
            <a:ext cx="10851366" cy="6472648"/>
          </a:xfrm>
          <a:prstGeom prst="rect">
            <a:avLst/>
          </a:prstGeom>
        </p:spPr>
      </p:pic>
      <p:sp>
        <p:nvSpPr>
          <p:cNvPr id="2" name="TextBox 1"/>
          <p:cNvSpPr txBox="1"/>
          <p:nvPr/>
        </p:nvSpPr>
        <p:spPr>
          <a:xfrm>
            <a:off x="14846679" y="7932307"/>
            <a:ext cx="2524867" cy="369332"/>
          </a:xfrm>
          <a:prstGeom prst="rect">
            <a:avLst/>
          </a:prstGeom>
          <a:noFill/>
        </p:spPr>
        <p:txBody>
          <a:bodyPr wrap="square" rtlCol="0">
            <a:spAutoFit/>
          </a:bodyPr>
          <a:lstStyle/>
          <a:p>
            <a:r>
              <a:rPr lang="en-US" sz="1800" b="1" dirty="0" err="1" smtClean="0"/>
              <a:t>Amakacin</a:t>
            </a:r>
            <a:r>
              <a:rPr lang="en-US" sz="1800" b="1" dirty="0" smtClean="0"/>
              <a:t> (P =.002)</a:t>
            </a:r>
            <a:endParaRPr lang="en-US" sz="1800" b="1" dirty="0"/>
          </a:p>
        </p:txBody>
      </p:sp>
      <p:sp>
        <p:nvSpPr>
          <p:cNvPr id="81" name="TextBox 80"/>
          <p:cNvSpPr txBox="1"/>
          <p:nvPr/>
        </p:nvSpPr>
        <p:spPr>
          <a:xfrm>
            <a:off x="19723995" y="7925835"/>
            <a:ext cx="2468284" cy="369332"/>
          </a:xfrm>
          <a:prstGeom prst="rect">
            <a:avLst/>
          </a:prstGeom>
          <a:noFill/>
        </p:spPr>
        <p:txBody>
          <a:bodyPr wrap="square" rtlCol="0">
            <a:spAutoFit/>
          </a:bodyPr>
          <a:lstStyle/>
          <a:p>
            <a:r>
              <a:rPr lang="en-US" sz="1800" b="1" dirty="0" err="1" smtClean="0"/>
              <a:t>Amakacin</a:t>
            </a:r>
            <a:r>
              <a:rPr lang="en-US" sz="1800" b="1" dirty="0" smtClean="0"/>
              <a:t> (P = .0073)</a:t>
            </a:r>
            <a:endParaRPr lang="en-US" sz="1800" b="1" dirty="0"/>
          </a:p>
        </p:txBody>
      </p:sp>
      <p:sp>
        <p:nvSpPr>
          <p:cNvPr id="3" name="TextBox 2"/>
          <p:cNvSpPr txBox="1"/>
          <p:nvPr/>
        </p:nvSpPr>
        <p:spPr>
          <a:xfrm>
            <a:off x="17222814" y="7925835"/>
            <a:ext cx="2576346" cy="369332"/>
          </a:xfrm>
          <a:prstGeom prst="rect">
            <a:avLst/>
          </a:prstGeom>
          <a:noFill/>
        </p:spPr>
        <p:txBody>
          <a:bodyPr wrap="none" rtlCol="0">
            <a:spAutoFit/>
          </a:bodyPr>
          <a:lstStyle/>
          <a:p>
            <a:r>
              <a:rPr lang="en-US" sz="1800" b="1" dirty="0" smtClean="0"/>
              <a:t>Tobramycin (P &lt; .001)</a:t>
            </a:r>
            <a:endParaRPr lang="en-US" sz="1800" b="1" dirty="0"/>
          </a:p>
        </p:txBody>
      </p:sp>
      <p:sp>
        <p:nvSpPr>
          <p:cNvPr id="83" name="TextBox 82"/>
          <p:cNvSpPr txBox="1"/>
          <p:nvPr/>
        </p:nvSpPr>
        <p:spPr>
          <a:xfrm>
            <a:off x="22122927" y="7954403"/>
            <a:ext cx="2704587" cy="369332"/>
          </a:xfrm>
          <a:prstGeom prst="rect">
            <a:avLst/>
          </a:prstGeom>
          <a:noFill/>
        </p:spPr>
        <p:txBody>
          <a:bodyPr wrap="none" rtlCol="0">
            <a:spAutoFit/>
          </a:bodyPr>
          <a:lstStyle/>
          <a:p>
            <a:r>
              <a:rPr lang="en-US" sz="1800" b="1" dirty="0" smtClean="0"/>
              <a:t>Tobramycin (P = .0009)</a:t>
            </a:r>
            <a:endParaRPr lang="en-US" sz="1800" b="1" dirty="0"/>
          </a:p>
        </p:txBody>
      </p:sp>
      <p:sp>
        <p:nvSpPr>
          <p:cNvPr id="5" name="TextBox 4"/>
          <p:cNvSpPr txBox="1"/>
          <p:nvPr/>
        </p:nvSpPr>
        <p:spPr>
          <a:xfrm>
            <a:off x="14926079" y="14690958"/>
            <a:ext cx="2197769" cy="646331"/>
          </a:xfrm>
          <a:prstGeom prst="rect">
            <a:avLst/>
          </a:prstGeom>
          <a:noFill/>
        </p:spPr>
        <p:txBody>
          <a:bodyPr wrap="square" rtlCol="0">
            <a:spAutoFit/>
          </a:bodyPr>
          <a:lstStyle/>
          <a:p>
            <a:pPr algn="ctr"/>
            <a:r>
              <a:rPr lang="en-US" sz="1800" b="1" dirty="0" smtClean="0"/>
              <a:t>Doses Within 10% of n</a:t>
            </a:r>
            <a:endParaRPr lang="en-US" sz="1800" b="1" dirty="0"/>
          </a:p>
        </p:txBody>
      </p:sp>
      <p:sp>
        <p:nvSpPr>
          <p:cNvPr id="94" name="TextBox 93"/>
          <p:cNvSpPr txBox="1"/>
          <p:nvPr/>
        </p:nvSpPr>
        <p:spPr>
          <a:xfrm>
            <a:off x="17289809" y="14675912"/>
            <a:ext cx="2197769" cy="646331"/>
          </a:xfrm>
          <a:prstGeom prst="rect">
            <a:avLst/>
          </a:prstGeom>
          <a:noFill/>
        </p:spPr>
        <p:txBody>
          <a:bodyPr wrap="square" rtlCol="0">
            <a:spAutoFit/>
          </a:bodyPr>
          <a:lstStyle/>
          <a:p>
            <a:pPr algn="ctr"/>
            <a:r>
              <a:rPr lang="en-US" sz="1800" b="1" dirty="0" smtClean="0"/>
              <a:t>Doses Within 10% of n</a:t>
            </a:r>
            <a:endParaRPr lang="en-US" sz="1800" b="1" dirty="0"/>
          </a:p>
        </p:txBody>
      </p:sp>
      <p:sp>
        <p:nvSpPr>
          <p:cNvPr id="95" name="TextBox 94"/>
          <p:cNvSpPr txBox="1"/>
          <p:nvPr/>
        </p:nvSpPr>
        <p:spPr>
          <a:xfrm>
            <a:off x="19799160" y="14693520"/>
            <a:ext cx="2197769" cy="646331"/>
          </a:xfrm>
          <a:prstGeom prst="rect">
            <a:avLst/>
          </a:prstGeom>
          <a:noFill/>
        </p:spPr>
        <p:txBody>
          <a:bodyPr wrap="square" rtlCol="0">
            <a:spAutoFit/>
          </a:bodyPr>
          <a:lstStyle/>
          <a:p>
            <a:pPr algn="ctr"/>
            <a:r>
              <a:rPr lang="en-US" sz="1800" b="1" dirty="0" smtClean="0"/>
              <a:t>Doses Outside 25% of n</a:t>
            </a:r>
            <a:endParaRPr lang="en-US" sz="1800" b="1" dirty="0"/>
          </a:p>
        </p:txBody>
      </p:sp>
      <p:sp>
        <p:nvSpPr>
          <p:cNvPr id="96" name="TextBox 95"/>
          <p:cNvSpPr txBox="1"/>
          <p:nvPr/>
        </p:nvSpPr>
        <p:spPr>
          <a:xfrm>
            <a:off x="22135024" y="14675912"/>
            <a:ext cx="2197769" cy="646331"/>
          </a:xfrm>
          <a:prstGeom prst="rect">
            <a:avLst/>
          </a:prstGeom>
          <a:noFill/>
        </p:spPr>
        <p:txBody>
          <a:bodyPr wrap="square" rtlCol="0">
            <a:spAutoFit/>
          </a:bodyPr>
          <a:lstStyle/>
          <a:p>
            <a:pPr algn="ctr"/>
            <a:r>
              <a:rPr lang="en-US" sz="1800" b="1" dirty="0" smtClean="0"/>
              <a:t>Doses Outside 25% of n</a:t>
            </a:r>
            <a:endParaRPr lang="en-US" sz="1800" b="1" dirty="0"/>
          </a:p>
        </p:txBody>
      </p:sp>
      <p:graphicFrame>
        <p:nvGraphicFramePr>
          <p:cNvPr id="98" name="Chart 97"/>
          <p:cNvGraphicFramePr>
            <a:graphicFrameLocks/>
          </p:cNvGraphicFramePr>
          <p:nvPr>
            <p:extLst>
              <p:ext uri="{D42A27DB-BD31-4B8C-83A1-F6EECF244321}">
                <p14:modId xmlns:p14="http://schemas.microsoft.com/office/powerpoint/2010/main" val="534605145"/>
              </p:ext>
            </p:extLst>
          </p:nvPr>
        </p:nvGraphicFramePr>
        <p:xfrm>
          <a:off x="27775908" y="8014554"/>
          <a:ext cx="7037756" cy="416064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00" name="Chart 99"/>
          <p:cNvGraphicFramePr>
            <a:graphicFrameLocks/>
          </p:cNvGraphicFramePr>
          <p:nvPr>
            <p:extLst>
              <p:ext uri="{D42A27DB-BD31-4B8C-83A1-F6EECF244321}">
                <p14:modId xmlns:p14="http://schemas.microsoft.com/office/powerpoint/2010/main" val="1163533121"/>
              </p:ext>
            </p:extLst>
          </p:nvPr>
        </p:nvGraphicFramePr>
        <p:xfrm>
          <a:off x="27605946" y="12051094"/>
          <a:ext cx="7048715" cy="3617398"/>
        </p:xfrm>
        <a:graphic>
          <a:graphicData uri="http://schemas.openxmlformats.org/drawingml/2006/chart">
            <c:chart xmlns:c="http://schemas.openxmlformats.org/drawingml/2006/chart" xmlns:r="http://schemas.openxmlformats.org/officeDocument/2006/relationships" r:id="rId9"/>
          </a:graphicData>
        </a:graphic>
      </p:graphicFrame>
      <p:pic>
        <p:nvPicPr>
          <p:cNvPr id="6" name="Picture 5"/>
          <p:cNvPicPr>
            <a:picLocks noChangeAspect="1"/>
          </p:cNvPicPr>
          <p:nvPr/>
        </p:nvPicPr>
        <p:blipFill>
          <a:blip r:embed="rId10"/>
          <a:stretch>
            <a:fillRect/>
          </a:stretch>
        </p:blipFill>
        <p:spPr>
          <a:xfrm>
            <a:off x="22617142" y="9218029"/>
            <a:ext cx="1928315" cy="1124851"/>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1975350326"/>
              </p:ext>
            </p:extLst>
          </p:nvPr>
        </p:nvGraphicFramePr>
        <p:xfrm>
          <a:off x="26916727" y="20312402"/>
          <a:ext cx="8554346" cy="7302923"/>
        </p:xfrm>
        <a:graphic>
          <a:graphicData uri="http://schemas.openxmlformats.org/drawingml/2006/table">
            <a:tbl>
              <a:tblPr firstRow="1" firstCol="1" bandRow="1">
                <a:tableStyleId>{EB9631B5-78F2-41C9-869B-9F39066F8104}</a:tableStyleId>
              </a:tblPr>
              <a:tblGrid>
                <a:gridCol w="1500063"/>
                <a:gridCol w="1820127"/>
                <a:gridCol w="1739148"/>
                <a:gridCol w="1644029"/>
                <a:gridCol w="1850979"/>
              </a:tblGrid>
              <a:tr h="1217832">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endParaRPr lang="en-US" sz="1800" dirty="0" smtClean="0">
                        <a:effectLst/>
                      </a:endParaRPr>
                    </a:p>
                    <a:p>
                      <a:pPr marL="0" marR="0" algn="ctr">
                        <a:lnSpc>
                          <a:spcPct val="107000"/>
                        </a:lnSpc>
                        <a:spcBef>
                          <a:spcPts val="0"/>
                        </a:spcBef>
                        <a:spcAft>
                          <a:spcPts val="0"/>
                        </a:spcAft>
                      </a:pPr>
                      <a:r>
                        <a:rPr lang="en-US" sz="1800" dirty="0" smtClean="0">
                          <a:effectLst/>
                        </a:rPr>
                        <a:t>Sensitivity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nSpc>
                          <a:spcPct val="107000"/>
                        </a:lnSpc>
                        <a:spcBef>
                          <a:spcPts val="0"/>
                        </a:spcBef>
                        <a:spcAft>
                          <a:spcPts val="0"/>
                        </a:spcAft>
                      </a:pPr>
                      <a:endParaRPr lang="en-US" sz="1800" dirty="0" smtClean="0">
                        <a:effectLst/>
                      </a:endParaRPr>
                    </a:p>
                    <a:p>
                      <a:pPr marL="0" marR="0" algn="ctr">
                        <a:lnSpc>
                          <a:spcPct val="107000"/>
                        </a:lnSpc>
                        <a:spcBef>
                          <a:spcPts val="0"/>
                        </a:spcBef>
                        <a:spcAft>
                          <a:spcPts val="0"/>
                        </a:spcAft>
                      </a:pPr>
                      <a:r>
                        <a:rPr lang="en-US" sz="1800" dirty="0" smtClean="0">
                          <a:effectLst/>
                        </a:rPr>
                        <a:t>Specificity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800" dirty="0">
                          <a:effectLst/>
                        </a:rPr>
                        <a:t>Positive Predictive </a:t>
                      </a:r>
                      <a:r>
                        <a:rPr lang="en-US" sz="1800" dirty="0" smtClean="0">
                          <a:effectLst/>
                        </a:rPr>
                        <a:t>Value (PPV)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800" dirty="0">
                          <a:effectLst/>
                        </a:rPr>
                        <a:t>Negative Predictive </a:t>
                      </a:r>
                      <a:r>
                        <a:rPr lang="en-US" sz="1800" dirty="0" smtClean="0">
                          <a:effectLst/>
                        </a:rPr>
                        <a:t>Value (NPV)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r>
              <a:tr h="392108">
                <a:tc gridSpan="5">
                  <a:txBody>
                    <a:bodyPr/>
                    <a:lstStyle/>
                    <a:p>
                      <a:pPr marL="0" marR="0">
                        <a:lnSpc>
                          <a:spcPct val="107000"/>
                        </a:lnSpc>
                        <a:spcBef>
                          <a:spcPts val="0"/>
                        </a:spcBef>
                        <a:spcAft>
                          <a:spcPts val="0"/>
                        </a:spcAft>
                      </a:pPr>
                      <a:r>
                        <a:rPr lang="en-US" sz="1600" dirty="0">
                          <a:effectLst/>
                        </a:rPr>
                        <a:t>Community Pharmacy (N=40)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2108">
                <a:tc>
                  <a:txBody>
                    <a:bodyPr/>
                    <a:lstStyle/>
                    <a:p>
                      <a:pPr marL="0" marR="0" algn="ctr">
                        <a:lnSpc>
                          <a:spcPct val="107000"/>
                        </a:lnSpc>
                        <a:spcBef>
                          <a:spcPts val="0"/>
                        </a:spcBef>
                        <a:spcAft>
                          <a:spcPts val="0"/>
                        </a:spcAft>
                      </a:pPr>
                      <a:r>
                        <a:rPr lang="en-US" sz="1600" dirty="0">
                          <a:effectLst/>
                        </a:rPr>
                        <a:t>Median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600" dirty="0">
                          <a:effectLst/>
                        </a:rPr>
                        <a:t>0.92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0.86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9968">
                <a:tc>
                  <a:txBody>
                    <a:bodyPr/>
                    <a:lstStyle/>
                    <a:p>
                      <a:pPr marL="0" marR="0" algn="ctr">
                        <a:lnSpc>
                          <a:spcPct val="107000"/>
                        </a:lnSpc>
                        <a:spcBef>
                          <a:spcPts val="0"/>
                        </a:spcBef>
                        <a:spcAft>
                          <a:spcPts val="0"/>
                        </a:spcAft>
                      </a:pPr>
                      <a:r>
                        <a:rPr lang="en-US" sz="1600" dirty="0">
                          <a:effectLst/>
                        </a:rPr>
                        <a:t>Maximum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3354">
                <a:tc>
                  <a:txBody>
                    <a:bodyPr/>
                    <a:lstStyle/>
                    <a:p>
                      <a:pPr marL="0" marR="0" algn="ctr">
                        <a:lnSpc>
                          <a:spcPct val="107000"/>
                        </a:lnSpc>
                        <a:spcBef>
                          <a:spcPts val="0"/>
                        </a:spcBef>
                        <a:spcAft>
                          <a:spcPts val="0"/>
                        </a:spcAft>
                      </a:pPr>
                      <a:r>
                        <a:rPr lang="en-US" sz="1600" dirty="0">
                          <a:effectLst/>
                        </a:rPr>
                        <a:t>Minimum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600" dirty="0">
                          <a:effectLst/>
                        </a:rPr>
                        <a:t>0.31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0.83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0.88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0.40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2108">
                <a:tc gridSpan="5">
                  <a:txBody>
                    <a:bodyPr/>
                    <a:lstStyle/>
                    <a:p>
                      <a:pPr marL="0" marR="0">
                        <a:lnSpc>
                          <a:spcPct val="107000"/>
                        </a:lnSpc>
                        <a:spcBef>
                          <a:spcPts val="0"/>
                        </a:spcBef>
                        <a:spcAft>
                          <a:spcPts val="0"/>
                        </a:spcAft>
                      </a:pPr>
                      <a:r>
                        <a:rPr lang="en-US" sz="1600" dirty="0">
                          <a:effectLst/>
                        </a:rPr>
                        <a:t>Inpatient Hospital Pharmacy (N=14)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2108">
                <a:tc>
                  <a:txBody>
                    <a:bodyPr/>
                    <a:lstStyle/>
                    <a:p>
                      <a:pPr marL="0" marR="0" algn="ctr">
                        <a:lnSpc>
                          <a:spcPct val="107000"/>
                        </a:lnSpc>
                        <a:spcBef>
                          <a:spcPts val="0"/>
                        </a:spcBef>
                        <a:spcAft>
                          <a:spcPts val="0"/>
                        </a:spcAft>
                      </a:pPr>
                      <a:r>
                        <a:rPr lang="en-US" sz="1600" dirty="0">
                          <a:effectLst/>
                        </a:rPr>
                        <a:t>Median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600" dirty="0">
                          <a:effectLst/>
                        </a:rPr>
                        <a:t>0.77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0.67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9537">
                <a:tc>
                  <a:txBody>
                    <a:bodyPr/>
                    <a:lstStyle/>
                    <a:p>
                      <a:pPr marL="0" marR="0" algn="ctr">
                        <a:lnSpc>
                          <a:spcPct val="107000"/>
                        </a:lnSpc>
                        <a:spcBef>
                          <a:spcPts val="0"/>
                        </a:spcBef>
                        <a:spcAft>
                          <a:spcPts val="0"/>
                        </a:spcAft>
                      </a:pPr>
                      <a:r>
                        <a:rPr lang="en-US" sz="1600" dirty="0">
                          <a:effectLst/>
                        </a:rPr>
                        <a:t>Maximum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09648">
                <a:tc>
                  <a:txBody>
                    <a:bodyPr/>
                    <a:lstStyle/>
                    <a:p>
                      <a:pPr marL="0" marR="0" algn="ctr">
                        <a:lnSpc>
                          <a:spcPct val="107000"/>
                        </a:lnSpc>
                        <a:spcBef>
                          <a:spcPts val="0"/>
                        </a:spcBef>
                        <a:spcAft>
                          <a:spcPts val="0"/>
                        </a:spcAft>
                      </a:pPr>
                      <a:r>
                        <a:rPr lang="en-US" sz="1600" dirty="0">
                          <a:effectLst/>
                        </a:rPr>
                        <a:t>Minimum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600">
                          <a:effectLst/>
                        </a:rPr>
                        <a:t>0.38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0.83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0.93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0.43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2108">
                <a:tc gridSpan="5">
                  <a:txBody>
                    <a:bodyPr/>
                    <a:lstStyle/>
                    <a:p>
                      <a:pPr marL="0" marR="0">
                        <a:lnSpc>
                          <a:spcPct val="107000"/>
                        </a:lnSpc>
                        <a:spcBef>
                          <a:spcPts val="0"/>
                        </a:spcBef>
                        <a:spcAft>
                          <a:spcPts val="0"/>
                        </a:spcAft>
                      </a:pPr>
                      <a:r>
                        <a:rPr lang="en-US" sz="1600" dirty="0">
                          <a:effectLst/>
                        </a:rPr>
                        <a:t>“Other” Pharmacy (N=10)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2108">
                <a:tc>
                  <a:txBody>
                    <a:bodyPr/>
                    <a:lstStyle/>
                    <a:p>
                      <a:pPr marL="0" marR="0" algn="ctr">
                        <a:lnSpc>
                          <a:spcPct val="107000"/>
                        </a:lnSpc>
                        <a:spcBef>
                          <a:spcPts val="0"/>
                        </a:spcBef>
                        <a:spcAft>
                          <a:spcPts val="0"/>
                        </a:spcAft>
                      </a:pPr>
                      <a:r>
                        <a:rPr lang="en-US" sz="1600" dirty="0">
                          <a:effectLst/>
                        </a:rPr>
                        <a:t>Median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600" dirty="0">
                          <a:effectLst/>
                        </a:rPr>
                        <a:t>0.85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0.75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04968">
                <a:tc>
                  <a:txBody>
                    <a:bodyPr/>
                    <a:lstStyle/>
                    <a:p>
                      <a:pPr marL="0" marR="0" algn="ctr">
                        <a:lnSpc>
                          <a:spcPct val="107000"/>
                        </a:lnSpc>
                        <a:spcBef>
                          <a:spcPts val="0"/>
                        </a:spcBef>
                        <a:spcAft>
                          <a:spcPts val="0"/>
                        </a:spcAft>
                      </a:pPr>
                      <a:r>
                        <a:rPr lang="en-US" sz="1600" dirty="0">
                          <a:effectLst/>
                        </a:rPr>
                        <a:t>Maximum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04968">
                <a:tc>
                  <a:txBody>
                    <a:bodyPr/>
                    <a:lstStyle/>
                    <a:p>
                      <a:pPr marL="0" marR="0" algn="ctr">
                        <a:lnSpc>
                          <a:spcPct val="107000"/>
                        </a:lnSpc>
                        <a:spcBef>
                          <a:spcPts val="0"/>
                        </a:spcBef>
                        <a:spcAft>
                          <a:spcPts val="0"/>
                        </a:spcAft>
                      </a:pPr>
                      <a:r>
                        <a:rPr lang="en-US" sz="1600" dirty="0">
                          <a:effectLst/>
                        </a:rPr>
                        <a:t>Minimum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696"/>
                    </a:solidFill>
                  </a:tcPr>
                </a:tc>
                <a:tc>
                  <a:txBody>
                    <a:bodyPr/>
                    <a:lstStyle/>
                    <a:p>
                      <a:pPr marL="0" marR="0" algn="ctr">
                        <a:lnSpc>
                          <a:spcPct val="107000"/>
                        </a:lnSpc>
                        <a:spcBef>
                          <a:spcPts val="0"/>
                        </a:spcBef>
                        <a:spcAft>
                          <a:spcPts val="0"/>
                        </a:spcAft>
                      </a:pPr>
                      <a:r>
                        <a:rPr lang="en-US" sz="1600" dirty="0">
                          <a:effectLst/>
                        </a:rPr>
                        <a:t>0.23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0.38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5" name="Rectangle 1"/>
          <p:cNvSpPr>
            <a:spLocks noChangeArrowheads="1"/>
          </p:cNvSpPr>
          <p:nvPr/>
        </p:nvSpPr>
        <p:spPr bwMode="auto">
          <a:xfrm>
            <a:off x="22575838" y="17860963"/>
            <a:ext cx="4937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4" name="Shape 316"/>
          <p:cNvSpPr txBox="1"/>
          <p:nvPr/>
        </p:nvSpPr>
        <p:spPr>
          <a:xfrm>
            <a:off x="26641631" y="18947338"/>
            <a:ext cx="9743180" cy="95410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800" b="1" dirty="0" smtClean="0">
                <a:solidFill>
                  <a:schemeClr val="dk1"/>
                </a:solidFill>
                <a:latin typeface="Trebuchet MS" panose="020B0603020202020204" pitchFamily="34" charset="0"/>
                <a:ea typeface="Calibri"/>
                <a:cs typeface="Calibri"/>
                <a:sym typeface="Calibri"/>
              </a:rPr>
              <a:t>Table 1: Performance of Drug-Interaction Recognition by Pharmacy Type</a:t>
            </a:r>
            <a:r>
              <a:rPr lang="en-US" sz="2800" b="1" baseline="30000" dirty="0" smtClean="0">
                <a:solidFill>
                  <a:schemeClr val="dk1"/>
                </a:solidFill>
                <a:latin typeface="Trebuchet MS" panose="020B0603020202020204" pitchFamily="34" charset="0"/>
                <a:ea typeface="Calibri"/>
                <a:cs typeface="Calibri"/>
                <a:sym typeface="Calibri"/>
              </a:rPr>
              <a:t>[4]</a:t>
            </a:r>
            <a:endParaRPr lang="en-US" sz="2800" b="1" baseline="30000" dirty="0">
              <a:solidFill>
                <a:schemeClr val="dk1"/>
              </a:solidFill>
              <a:latin typeface="Trebuchet MS" panose="020B0603020202020204" pitchFamily="34" charset="0"/>
              <a:ea typeface="Calibri"/>
              <a:cs typeface="Calibri"/>
              <a:sym typeface="Calibri"/>
            </a:endParaRPr>
          </a:p>
        </p:txBody>
      </p:sp>
      <p:sp>
        <p:nvSpPr>
          <p:cNvPr id="18" name="TextBox 17"/>
          <p:cNvSpPr txBox="1"/>
          <p:nvPr/>
        </p:nvSpPr>
        <p:spPr>
          <a:xfrm>
            <a:off x="26529653" y="29434838"/>
            <a:ext cx="8827147" cy="1852073"/>
          </a:xfrm>
          <a:prstGeom prst="rect">
            <a:avLst/>
          </a:prstGeom>
          <a:noFill/>
        </p:spPr>
        <p:txBody>
          <a:bodyPr wrap="square" rtlCol="0">
            <a:spAutoFit/>
          </a:bodyPr>
          <a:lstStyle/>
          <a:p>
            <a:endParaRPr lang="en-US" dirty="0"/>
          </a:p>
        </p:txBody>
      </p:sp>
      <p:sp>
        <p:nvSpPr>
          <p:cNvPr id="19" name="TextBox 18"/>
          <p:cNvSpPr txBox="1"/>
          <p:nvPr/>
        </p:nvSpPr>
        <p:spPr>
          <a:xfrm>
            <a:off x="26275004" y="28233928"/>
            <a:ext cx="10109807" cy="3046988"/>
          </a:xfrm>
          <a:prstGeom prst="rect">
            <a:avLst/>
          </a:prstGeom>
          <a:noFill/>
        </p:spPr>
        <p:txBody>
          <a:bodyPr wrap="square" rtlCol="0">
            <a:spAutoFit/>
          </a:bodyPr>
          <a:lstStyle/>
          <a:p>
            <a:r>
              <a:rPr lang="en-US" sz="2400" dirty="0" smtClean="0">
                <a:latin typeface="Trebuchet MS" panose="020B0603020202020204" pitchFamily="34" charset="0"/>
              </a:rPr>
              <a:t>A binary classification test was conducted for each pharmacy to calculate each CDSS’s ability to recognize drug interactions that </a:t>
            </a:r>
            <a:r>
              <a:rPr lang="en-US" sz="2400" dirty="0" smtClean="0">
                <a:latin typeface="Trebuchet MS" panose="020B0603020202020204" pitchFamily="34" charset="0"/>
              </a:rPr>
              <a:t>were </a:t>
            </a:r>
            <a:r>
              <a:rPr lang="en-US" sz="2400" dirty="0" smtClean="0">
                <a:latin typeface="Trebuchet MS" panose="020B0603020202020204" pitchFamily="34" charset="0"/>
              </a:rPr>
              <a:t>clinically significant and </a:t>
            </a:r>
            <a:r>
              <a:rPr lang="en-US" sz="2400" dirty="0" smtClean="0">
                <a:latin typeface="Trebuchet MS" panose="020B0603020202020204" pitchFamily="34" charset="0"/>
              </a:rPr>
              <a:t>to disregard </a:t>
            </a:r>
            <a:r>
              <a:rPr lang="en-US" sz="2400" dirty="0" smtClean="0">
                <a:latin typeface="Trebuchet MS" panose="020B0603020202020204" pitchFamily="34" charset="0"/>
              </a:rPr>
              <a:t>those that </a:t>
            </a:r>
            <a:r>
              <a:rPr lang="en-US" sz="2400" dirty="0" smtClean="0">
                <a:latin typeface="Trebuchet MS" panose="020B0603020202020204" pitchFamily="34" charset="0"/>
              </a:rPr>
              <a:t>were </a:t>
            </a:r>
            <a:r>
              <a:rPr lang="en-US" sz="2400" dirty="0" smtClean="0">
                <a:latin typeface="Trebuchet MS" panose="020B0603020202020204" pitchFamily="34" charset="0"/>
              </a:rPr>
              <a:t>clinically insignificant; these measures are referred to as sensitivity and specificity respectively. The PPV, the probability that a drug alert </a:t>
            </a:r>
            <a:r>
              <a:rPr lang="en-US" sz="2400" dirty="0" smtClean="0">
                <a:latin typeface="Trebuchet MS" panose="020B0603020202020204" pitchFamily="34" charset="0"/>
              </a:rPr>
              <a:t>is </a:t>
            </a:r>
            <a:r>
              <a:rPr lang="en-US" sz="2400" dirty="0" smtClean="0">
                <a:latin typeface="Trebuchet MS" panose="020B0603020202020204" pitchFamily="34" charset="0"/>
              </a:rPr>
              <a:t>a true alert, and the NPV, the probability that an absence of an alert </a:t>
            </a:r>
            <a:r>
              <a:rPr lang="en-US" sz="2400" dirty="0" smtClean="0">
                <a:latin typeface="Trebuchet MS" panose="020B0603020202020204" pitchFamily="34" charset="0"/>
              </a:rPr>
              <a:t>is </a:t>
            </a:r>
            <a:r>
              <a:rPr lang="en-US" sz="2400" dirty="0" smtClean="0">
                <a:latin typeface="Trebuchet MS" panose="020B0603020202020204" pitchFamily="34" charset="0"/>
              </a:rPr>
              <a:t>a true absence, were </a:t>
            </a:r>
            <a:r>
              <a:rPr lang="en-US" sz="2400" dirty="0" smtClean="0">
                <a:latin typeface="Trebuchet MS" panose="020B0603020202020204" pitchFamily="34" charset="0"/>
              </a:rPr>
              <a:t>also calculated. The </a:t>
            </a:r>
            <a:r>
              <a:rPr lang="en-US" sz="2400" dirty="0" smtClean="0">
                <a:latin typeface="Trebuchet MS" panose="020B0603020202020204" pitchFamily="34" charset="0"/>
              </a:rPr>
              <a:t>authors </a:t>
            </a:r>
            <a:r>
              <a:rPr lang="en-US" sz="2400" dirty="0" smtClean="0">
                <a:latin typeface="Trebuchet MS" panose="020B0603020202020204" pitchFamily="34" charset="0"/>
              </a:rPr>
              <a:t>found no </a:t>
            </a:r>
            <a:r>
              <a:rPr lang="en-US" sz="2400" dirty="0" smtClean="0">
                <a:latin typeface="Trebuchet MS" panose="020B0603020202020204" pitchFamily="34" charset="0"/>
              </a:rPr>
              <a:t>statistical differences </a:t>
            </a:r>
            <a:r>
              <a:rPr lang="en-US" sz="2400" dirty="0" smtClean="0">
                <a:latin typeface="Trebuchet MS" panose="020B0603020202020204" pitchFamily="34" charset="0"/>
              </a:rPr>
              <a:t>between pharmacy types using these </a:t>
            </a:r>
            <a:r>
              <a:rPr lang="en-US" sz="2400" dirty="0" smtClean="0">
                <a:latin typeface="Trebuchet MS" panose="020B0603020202020204" pitchFamily="34" charset="0"/>
              </a:rPr>
              <a:t>four parameters.</a:t>
            </a:r>
            <a:endParaRPr lang="en-US" sz="2400" dirty="0">
              <a:latin typeface="Trebuchet MS" panose="020B0603020202020204" pitchFamily="34" charset="0"/>
            </a:endParaRPr>
          </a:p>
        </p:txBody>
      </p:sp>
      <p:sp>
        <p:nvSpPr>
          <p:cNvPr id="20" name="TextBox 19"/>
          <p:cNvSpPr txBox="1"/>
          <p:nvPr/>
        </p:nvSpPr>
        <p:spPr>
          <a:xfrm>
            <a:off x="36990525" y="31103528"/>
            <a:ext cx="6407045" cy="923330"/>
          </a:xfrm>
          <a:prstGeom prst="rect">
            <a:avLst/>
          </a:prstGeom>
          <a:noFill/>
        </p:spPr>
        <p:txBody>
          <a:bodyPr wrap="square" rtlCol="0">
            <a:spAutoFit/>
          </a:bodyPr>
          <a:lstStyle/>
          <a:p>
            <a:pPr algn="ctr"/>
            <a:r>
              <a:rPr lang="en-US" sz="2700" dirty="0" smtClean="0"/>
              <a:t>Johnathan Yuen Johnathan.yuen@utexas.edu</a:t>
            </a:r>
            <a:endParaRPr lang="en-US" sz="2700" dirty="0"/>
          </a:p>
        </p:txBody>
      </p:sp>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6680" y="1627457"/>
            <a:ext cx="9067034" cy="2298571"/>
          </a:xfrm>
          <a:prstGeom prst="rect">
            <a:avLst/>
          </a:prstGeom>
        </p:spPr>
      </p:pic>
      <p:pic>
        <p:nvPicPr>
          <p:cNvPr id="226" name="Picture Placeholder 225"/>
          <p:cNvPicPr>
            <a:picLocks noGrp="1" noChangeAspect="1"/>
          </p:cNvPicPr>
          <p:nvPr>
            <p:ph type="pic" idx="42"/>
          </p:nvPr>
        </p:nvPicPr>
        <p:blipFill>
          <a:blip r:embed="rId12">
            <a:extLst>
              <a:ext uri="{28A0092B-C50C-407E-A947-70E740481C1C}">
                <a14:useLocalDpi xmlns:a14="http://schemas.microsoft.com/office/drawing/2010/main" val="0"/>
              </a:ext>
            </a:extLst>
          </a:blip>
          <a:srcRect l="38711" r="38711"/>
          <a:stretch>
            <a:fillRect/>
          </a:stretch>
        </p:blipFill>
        <p:spPr/>
      </p:pic>
      <p:pic>
        <p:nvPicPr>
          <p:cNvPr id="228" name="Picture 2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183009" y="1682567"/>
            <a:ext cx="9090602" cy="2245709"/>
          </a:xfrm>
          <a:prstGeom prst="rect">
            <a:avLst/>
          </a:prstGeom>
        </p:spPr>
      </p:pic>
      <p:pic>
        <p:nvPicPr>
          <p:cNvPr id="229" name="Picture 228"/>
          <p:cNvPicPr>
            <a:picLocks noChangeAspect="1"/>
          </p:cNvPicPr>
          <p:nvPr/>
        </p:nvPicPr>
        <p:blipFill>
          <a:blip r:embed="rId13"/>
          <a:stretch>
            <a:fillRect/>
          </a:stretch>
        </p:blipFill>
        <p:spPr>
          <a:xfrm>
            <a:off x="19621098" y="20299047"/>
            <a:ext cx="6186886" cy="8310963"/>
          </a:xfrm>
          <a:prstGeom prst="rect">
            <a:avLst/>
          </a:prstGeom>
        </p:spPr>
      </p:pic>
      <p:pic>
        <p:nvPicPr>
          <p:cNvPr id="231" name="Picture 230"/>
          <p:cNvPicPr>
            <a:picLocks noChangeAspect="1"/>
          </p:cNvPicPr>
          <p:nvPr/>
        </p:nvPicPr>
        <p:blipFill>
          <a:blip r:embed="rId14"/>
          <a:stretch>
            <a:fillRect/>
          </a:stretch>
        </p:blipFill>
        <p:spPr>
          <a:xfrm>
            <a:off x="19583500" y="22632781"/>
            <a:ext cx="270914" cy="2108680"/>
          </a:xfrm>
          <a:prstGeom prst="rect">
            <a:avLst/>
          </a:prstGeom>
        </p:spPr>
      </p:pic>
      <p:pic>
        <p:nvPicPr>
          <p:cNvPr id="137" name="Picture 136"/>
          <p:cNvPicPr>
            <a:picLocks noChangeAspect="1"/>
          </p:cNvPicPr>
          <p:nvPr/>
        </p:nvPicPr>
        <p:blipFill>
          <a:blip r:embed="rId14"/>
          <a:stretch>
            <a:fillRect/>
          </a:stretch>
        </p:blipFill>
        <p:spPr>
          <a:xfrm>
            <a:off x="13355669" y="22817515"/>
            <a:ext cx="270914" cy="2108680"/>
          </a:xfrm>
          <a:prstGeom prst="rect">
            <a:avLst/>
          </a:prstGeom>
        </p:spPr>
      </p:pic>
      <p:pic>
        <p:nvPicPr>
          <p:cNvPr id="243" name="Picture 2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9250120" y="29268214"/>
            <a:ext cx="1905000" cy="1905000"/>
          </a:xfrm>
          <a:prstGeom prst="rect">
            <a:avLst/>
          </a:prstGeom>
        </p:spPr>
      </p:pic>
      <p:sp>
        <p:nvSpPr>
          <p:cNvPr id="244" name="Rectangle 243"/>
          <p:cNvSpPr/>
          <p:nvPr/>
        </p:nvSpPr>
        <p:spPr>
          <a:xfrm>
            <a:off x="42884767" y="31100848"/>
            <a:ext cx="5114861" cy="923330"/>
          </a:xfrm>
          <a:prstGeom prst="rect">
            <a:avLst/>
          </a:prstGeom>
        </p:spPr>
        <p:txBody>
          <a:bodyPr wrap="square">
            <a:spAutoFit/>
          </a:bodyPr>
          <a:lstStyle/>
          <a:p>
            <a:pPr algn="ctr"/>
            <a:r>
              <a:rPr lang="en-US" sz="2700" dirty="0"/>
              <a:t>Willie Man </a:t>
            </a:r>
            <a:r>
              <a:rPr lang="en-US" sz="2700" dirty="0" smtClean="0"/>
              <a:t>man.willie@utexas.edu</a:t>
            </a:r>
            <a:endParaRPr lang="en-US" sz="2700" dirty="0"/>
          </a:p>
        </p:txBody>
      </p:sp>
      <p:pic>
        <p:nvPicPr>
          <p:cNvPr id="245" name="Picture 24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459357" y="29268452"/>
            <a:ext cx="1904762" cy="1904762"/>
          </a:xfrm>
          <a:prstGeom prst="rect">
            <a:avLst/>
          </a:prstGeom>
        </p:spPr>
      </p:pic>
    </p:spTree>
  </p:cSld>
  <p:clrMapOvr>
    <a:masterClrMapping/>
  </p:clrMapOvr>
  <p:transition spd="slow">
    <p:cut/>
  </p:transition>
</p:sld>
</file>

<file path=ppt/theme/theme1.xml><?xml version="1.0" encoding="utf-8"?>
<a:theme xmlns:a="http://schemas.openxmlformats.org/drawingml/2006/main"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sterPresentations.com-36x56-Template-V3">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5845</TotalTime>
  <Words>1131</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Calibri</vt:lpstr>
      <vt:lpstr>Times New Roman</vt:lpstr>
      <vt:lpstr>Trebuchet MS</vt:lpstr>
      <vt:lpstr>Classic - Wide Center</vt:lpstr>
      <vt:lpstr>PosterPresentations.com-36x56-Template-V3</vt:lpstr>
      <vt:lpstr>1_Classic 3 Columns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Johnathan</dc:creator>
  <cp:lastModifiedBy>Field, Leanne H</cp:lastModifiedBy>
  <cp:revision>94</cp:revision>
  <dcterms:modified xsi:type="dcterms:W3CDTF">2016-02-29T19:54:53Z</dcterms:modified>
</cp:coreProperties>
</file>