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E581-7881-E6D9-B254-A30E11AE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5913D-2601-81A3-DA12-F9D3B45C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3DBB-0776-167E-F5C3-8228DF6E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0BD-1793-8A8B-04FF-B387FF08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409D-4A37-6D27-5DE9-3DDE3F8D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F1C-983A-FAD4-C2C5-64EB0286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02F7-2088-8AF8-F40B-905D326D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AC69-91DE-551F-7B24-5ED62760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0D65-9235-DA06-2226-D6735667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0DE30-6EE9-1CB3-35BE-914CD986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45F3F-86E3-7A86-7C6A-7212BE138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32C56-3722-CD7D-6F1E-A39A0EF0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9BE4-CBD0-74D3-C4A1-280682E8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71C5-B96A-CE0B-7A96-CBEED56F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7187-DEA3-1DE7-0C2A-9495AAB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1AF5-C1BC-056C-21DC-E97EA04E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E674-4EEB-51C1-1E4F-CC92E4D2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B03A-CB0E-485E-6AA0-06A44712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9CAD4-A38B-4B78-356B-B8B661AA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AD46-DAB1-D188-11B3-472BD1A1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8E06-516D-0058-6E2F-D64F9F27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524B8-32B3-BF2F-5C24-BDEC685C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9496-1D88-2092-8432-B0363909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4C7F-B86B-4012-5961-1F230EE0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2921-779D-FD73-BB36-99880969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6224-6CE0-B8BD-98CD-FB5E50B0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D08D-E41C-314C-2F39-49C9DC91D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D675-1AF5-BE57-95A6-3E951EC64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B272-D178-798E-BA70-6CCC5C49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75D0-7EC1-B501-0EB6-A21D22C2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824A-CA75-8585-75A0-1A3CABF3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A20A-213C-2D77-8483-DCCA0E7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7D19-106E-B8EA-79E7-A8BF535B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F3EC2-6AFC-03ED-5F58-E97BE47E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D8DD5-9D0E-8B48-6305-C3F4B7E47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400FF-E735-C6AA-0BF3-974E6AFB8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40A86-2FD6-41A0-3200-8A196D39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6F6A-67C3-9A5B-FE65-25779F7B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5C7F4-44B6-2750-26BF-D74E9A03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0899-C623-E4D2-C496-7CDDEC55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DC54-D94C-707A-3A96-9A574166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2791F-670D-9C3E-F1F4-16C67850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F596-CC4A-50AE-E0B7-46993C06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8E381-C415-A2B3-AC0E-102E17A5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613B3-58E4-3149-0BAE-7C73AC0B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9A979-460A-E4A0-BC7E-6D2D3787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FA56-1292-C3AE-AE2D-65E36602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EB26-1A45-81EA-4EDE-6AD28B99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DCB91-EA87-C1AC-6CAD-67CDD769D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14EC6-8EC0-99D9-621A-F8699BF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CB93E-83E4-35FD-BAEA-87FE4054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779B6-E585-9B81-312F-D4DE45A2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7DCB-279C-5D22-F7A5-617182D2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6B599-6656-891A-496F-1AF1F277D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85200-A2B8-AB89-4E5C-CAAD5BA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D8122-3EC3-11FC-397A-6CF2A260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2F00-E122-2B7E-47D9-A64BFC3F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7006-0C27-73E2-8EC3-C71163A3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4277A-AA4B-D03D-23EF-60B944EA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D9050-9839-E30B-6E6F-7EF55A6A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0DFD-7073-20E5-500C-D7DF826E4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7708-9C11-40EA-B339-D9E4CBB0720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2F22-351E-160D-31C0-9C348892D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7707-D030-F6B3-A54E-B6704FF7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2809-4958-43FB-963D-FD5F756D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483A7-423F-6269-8C86-E68EA0CB584F}"/>
              </a:ext>
            </a:extLst>
          </p:cNvPr>
          <p:cNvSpPr/>
          <p:nvPr/>
        </p:nvSpPr>
        <p:spPr bwMode="auto">
          <a:xfrm>
            <a:off x="971223" y="1589517"/>
            <a:ext cx="10249553" cy="2478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– US-East-1</a:t>
            </a:r>
          </a:p>
        </p:txBody>
      </p:sp>
      <p:pic>
        <p:nvPicPr>
          <p:cNvPr id="5" name="Graphic 22">
            <a:extLst>
              <a:ext uri="{FF2B5EF4-FFF2-40B4-BE49-F238E27FC236}">
                <a16:creationId xmlns:a16="http://schemas.microsoft.com/office/drawing/2014/main" id="{70EA6266-85B5-BC4F-7BA0-056BABCE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16" y="22781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7FD6C4-03BE-FD4A-B2E0-5EC7498AFE78}"/>
              </a:ext>
            </a:extLst>
          </p:cNvPr>
          <p:cNvSpPr txBox="1"/>
          <p:nvPr/>
        </p:nvSpPr>
        <p:spPr>
          <a:xfrm>
            <a:off x="1168400" y="3198166"/>
            <a:ext cx="194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Studio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F55A925D-14F5-36B1-D9A6-9BD45CF2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093" y="22781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F3BD6-4EBE-885A-FF1A-C419A3CB5254}"/>
              </a:ext>
            </a:extLst>
          </p:cNvPr>
          <p:cNvSpPr txBox="1"/>
          <p:nvPr/>
        </p:nvSpPr>
        <p:spPr>
          <a:xfrm>
            <a:off x="3426077" y="3198166"/>
            <a:ext cx="194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Streams</a:t>
            </a:r>
          </a:p>
        </p:txBody>
      </p:sp>
      <p:pic>
        <p:nvPicPr>
          <p:cNvPr id="11" name="Graphic 14">
            <a:extLst>
              <a:ext uri="{FF2B5EF4-FFF2-40B4-BE49-F238E27FC236}">
                <a16:creationId xmlns:a16="http://schemas.microsoft.com/office/drawing/2014/main" id="{F4C94C4D-BAB0-363C-C5CF-F1AA44E4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2781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8B67AC-21ED-4A67-013D-B1216A0684EC}"/>
              </a:ext>
            </a:extLst>
          </p:cNvPr>
          <p:cNvSpPr txBox="1"/>
          <p:nvPr/>
        </p:nvSpPr>
        <p:spPr>
          <a:xfrm>
            <a:off x="5124983" y="3198166"/>
            <a:ext cx="194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Analytics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25257D-6C3F-51EE-DAD6-C3AD47BEB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05" y="22781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0B7DC5-742A-874D-5F34-5DEF69E7FD68}"/>
              </a:ext>
            </a:extLst>
          </p:cNvPr>
          <p:cNvSpPr txBox="1"/>
          <p:nvPr/>
        </p:nvSpPr>
        <p:spPr>
          <a:xfrm>
            <a:off x="6823893" y="3198165"/>
            <a:ext cx="194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15" name="Graphic 8">
            <a:extLst>
              <a:ext uri="{FF2B5EF4-FFF2-40B4-BE49-F238E27FC236}">
                <a16:creationId xmlns:a16="http://schemas.microsoft.com/office/drawing/2014/main" id="{C7A66CA6-EBA7-BAB2-353A-9195E3B6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374" y="22781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B856FA-3F95-993A-5527-6EDB151EFEBA}"/>
              </a:ext>
            </a:extLst>
          </p:cNvPr>
          <p:cNvSpPr txBox="1"/>
          <p:nvPr/>
        </p:nvSpPr>
        <p:spPr>
          <a:xfrm>
            <a:off x="8765921" y="3198164"/>
            <a:ext cx="194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CA854D-7454-18D0-615E-0E0395A6DC3E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2520416" y="2659136"/>
            <a:ext cx="1495677" cy="204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75BCF-1403-7C0F-F3C0-D89F80189F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4778093" y="2659136"/>
            <a:ext cx="9369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4248F-FB0D-46DE-617E-F71101E6B8A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>
            <a:off x="6476999" y="2659136"/>
            <a:ext cx="9369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8E7CC5-0093-0238-CA58-31942CA3B5A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 bwMode="auto">
          <a:xfrm>
            <a:off x="8175905" y="2659136"/>
            <a:ext cx="12004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Man, Willie</dc:creator>
  <cp:lastModifiedBy>Man, Willie</cp:lastModifiedBy>
  <cp:revision>1</cp:revision>
  <dcterms:created xsi:type="dcterms:W3CDTF">2022-12-12T05:43:40Z</dcterms:created>
  <dcterms:modified xsi:type="dcterms:W3CDTF">2022-12-12T05:50:39Z</dcterms:modified>
</cp:coreProperties>
</file>