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lRHTsmwALoGpn0UZfw5FGV1t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Здравствуйте, уважаемая комиссия! На защиту выносится курсовая работа по теме: Разработка приложения для анализа географически-распределенных данных на платформе PySyft.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e1ee1d25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4e1ee1d25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4e1ee1d25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a1ce4a5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30a1ce4a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30a1ce4a5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1ee1d25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e1ee1d25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4e1ee1d25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1ee1d25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4e1ee1d25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4e1ee1d25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1ee1d25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4e1ee1d25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4e1ee1d25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eacc8ae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4eacc8ae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4eacc8ae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 настоящее время существует большое количество информации, а также большое количество людей, которые хотят анализировать эту информацию в своих научных интересах, для нахождения закономерностей, получать ответы на свои вопросы. Однако большую часть информации не получается использовать из-за невозможности распространения персональных данных, а также раздробленности данных среди организаций. Поэтому разработка системы </a:t>
            </a:r>
            <a:r>
              <a:rPr lang="ru-RU"/>
              <a:t>для конфиденциального анализа географически-распределенных данных является актуальной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Целью работы является разработка приложения для анализа географически-распределенных данных на платформе PySyft. Для достижения поставленной цели необходимо решить следующие задачи.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Выполнить обзор литературы и существующих аналогов. Спроектировать систему. Реализовать функционал для управления географически-распределенными узлами системы. Выполнить запуск не менее двух географически-распределенных узлов системы. Провести тестирование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PySyft это платформа, которая представляет собой обертку над PyTorch, Tensorflow или Keras для приватного децентрализованного машинного анализа. Pysyft обеспечивает, что никто не сможет получить данные в том же виде, в котором они были загружены на узел, все возвращаемые с узла данные обладают дифференциальной приватностью и все операции с исходными данными происходят на непосредственном устройстве, где эти данные размещены</a:t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a1ce4a5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0a1ce4a5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TenderFlow Federated это библиотека для федеративного обучения.</a:t>
            </a:r>
            <a:endParaRPr/>
          </a:p>
        </p:txBody>
      </p:sp>
      <p:sp>
        <p:nvSpPr>
          <p:cNvPr id="121" name="Google Shape;121;g130a1ce4a5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acc8ae5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eacc8ae5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4eacc8ae5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1ee1d25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4e1ee1d25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4e1ee1d25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65750" y="232031"/>
            <a:ext cx="78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Высшая школа электроники и компьютерных наук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Кафедра системного программирования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75050" y="1740469"/>
            <a:ext cx="69939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91" name="Google Shape;91;p1"/>
          <p:cNvSpPr txBox="1"/>
          <p:nvPr/>
        </p:nvSpPr>
        <p:spPr>
          <a:xfrm>
            <a:off x="5853275" y="3350344"/>
            <a:ext cx="25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КЭ-403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В.А. Дегтярев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4950" y="3350344"/>
            <a:ext cx="296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СП, к.ф.-м.н.,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И. Радченко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3300" y="4716713"/>
            <a:ext cx="19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2023 г.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1ee1d253_0_35"/>
          <p:cNvSpPr txBox="1"/>
          <p:nvPr>
            <p:ph type="title"/>
          </p:nvPr>
        </p:nvSpPr>
        <p:spPr>
          <a:xfrm>
            <a:off x="628649" y="75992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ПОЛУЧЕНИЕ ДАННЫХ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24e1ee1d25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126" y="693544"/>
            <a:ext cx="4021725" cy="42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4e1ee1d253_0_35"/>
          <p:cNvSpPr txBox="1"/>
          <p:nvPr/>
        </p:nvSpPr>
        <p:spPr>
          <a:xfrm>
            <a:off x="7784072" y="4382119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28649" y="123748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628650" y="1178380"/>
            <a:ext cx="78867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Python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Jupyter Notebook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Платформа PySyft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развертывания HaGrid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624951" y="4382119"/>
            <a:ext cx="11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a1ce4a5c_0_25"/>
          <p:cNvSpPr txBox="1"/>
          <p:nvPr>
            <p:ph type="title"/>
          </p:nvPr>
        </p:nvSpPr>
        <p:spPr>
          <a:xfrm>
            <a:off x="628650" y="273844"/>
            <a:ext cx="7886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ПРИКЛАДНАЯ ЗАДАЧА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30a1ce4a5c_0_25"/>
          <p:cNvSpPr txBox="1"/>
          <p:nvPr>
            <p:ph idx="1" type="body"/>
          </p:nvPr>
        </p:nvSpPr>
        <p:spPr>
          <a:xfrm>
            <a:off x="351738" y="1361175"/>
            <a:ext cx="84405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прикладной задачи заключается в том, чтобы на основе данных о ядрах клеток опухоли молочной железы выявить, злокачественной или доброкачественной является клетка опухоли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130a1ce4a5c_0_25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28649" y="123748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ЗАПУСК УЗЛА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704507" y="4444088"/>
            <a:ext cx="12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888" y="1147259"/>
            <a:ext cx="6272213" cy="293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e1ee1d253_0_62"/>
          <p:cNvSpPr txBox="1"/>
          <p:nvPr>
            <p:ph type="title"/>
          </p:nvPr>
        </p:nvSpPr>
        <p:spPr>
          <a:xfrm>
            <a:off x="628650" y="273852"/>
            <a:ext cx="78867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lang="ru-RU" sz="3240">
                <a:latin typeface="Times New Roman"/>
                <a:ea typeface="Times New Roman"/>
                <a:cs typeface="Times New Roman"/>
                <a:sym typeface="Times New Roman"/>
              </a:rPr>
              <a:t>ОПИСАНИЕ ЗАГРУЖЕННЫХ ДАННЫХ НА УЗЛЕ</a:t>
            </a:r>
            <a:endParaRPr b="1" sz="3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g24e1ee1d253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619000"/>
            <a:ext cx="6629400" cy="21505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g24e1ee1d253_0_62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e1ee1d253_0_46"/>
          <p:cNvSpPr txBox="1"/>
          <p:nvPr>
            <p:ph type="title"/>
          </p:nvPr>
        </p:nvSpPr>
        <p:spPr>
          <a:xfrm>
            <a:off x="628650" y="273844"/>
            <a:ext cx="7886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24e1ee1d253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127794"/>
            <a:ext cx="6629402" cy="31055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g24e1ee1d253_0_46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e1ee1d253_0_54"/>
          <p:cNvSpPr txBox="1"/>
          <p:nvPr>
            <p:ph type="title"/>
          </p:nvPr>
        </p:nvSpPr>
        <p:spPr>
          <a:xfrm>
            <a:off x="628650" y="273844"/>
            <a:ext cx="7886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ПРЕОБРАЗОВАННЫЕ ДАННЫЕ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24e1ee1d253_0_54"/>
          <p:cNvPicPr preferRelativeResize="0"/>
          <p:nvPr/>
        </p:nvPicPr>
        <p:blipFill rotWithShape="1">
          <a:blip r:embed="rId3">
            <a:alphaModFix/>
          </a:blip>
          <a:srcRect b="7595" l="0" r="0" t="0"/>
          <a:stretch/>
        </p:blipFill>
        <p:spPr>
          <a:xfrm>
            <a:off x="1257300" y="1220549"/>
            <a:ext cx="6629399" cy="2702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g24e1ee1d253_0_54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acc8ae55_0_0"/>
          <p:cNvSpPr txBox="1"/>
          <p:nvPr>
            <p:ph type="title"/>
          </p:nvPr>
        </p:nvSpPr>
        <p:spPr>
          <a:xfrm>
            <a:off x="628650" y="273844"/>
            <a:ext cx="7886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АНАЛИЗ ПОЛУЧЕННЫХ ДАННЫХ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24eacc8ae55_0_0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4eacc8ae55_0_0"/>
          <p:cNvSpPr txBox="1"/>
          <p:nvPr/>
        </p:nvSpPr>
        <p:spPr>
          <a:xfrm>
            <a:off x="1195650" y="1392650"/>
            <a:ext cx="675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Была создана модель дерева решений для задачи классификации клетки опухоли молочной железы.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Модель обучалась на данных первого узла, а также повторно обучалась на данных второго узла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628649" y="123748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ОСНОВНЫЕ РЕЗУЛЬТАТЫ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628650" y="1366162"/>
            <a:ext cx="78867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Выполнен обзор литературы и существующих аналогов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система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Реализован функционал для управления географически-распределенными узлами 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Выполнен запуск двух географически-распределенных узлов 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Проведено тестирование системы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7815905" y="4444088"/>
            <a:ext cx="115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199948"/>
            <a:ext cx="7886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56550" y="1376540"/>
            <a:ext cx="81588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информации в мире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Машинный анализ данных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Проблемы использования информации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68146" y="4382119"/>
            <a:ext cx="1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588600" y="780581"/>
            <a:ext cx="79668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600"/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Выполнить обзор литературы и существующих аналогов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систему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Реализовать функционал для управления географически-распределенными узлами 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Выполнить запуск не менее двух географически-распределенных узлов 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5143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системы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8650" y="161783"/>
            <a:ext cx="7886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7722" y="4382119"/>
            <a:ext cx="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534250" y="209513"/>
            <a:ext cx="82533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PySyft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752246" y="4382119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097419"/>
            <a:ext cx="6629398" cy="315340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0a1ce4a5c_0_41"/>
          <p:cNvSpPr txBox="1"/>
          <p:nvPr/>
        </p:nvSpPr>
        <p:spPr>
          <a:xfrm>
            <a:off x="628650" y="231327"/>
            <a:ext cx="7886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Federated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130a1ce4a5c_0_41"/>
          <p:cNvSpPr txBox="1"/>
          <p:nvPr/>
        </p:nvSpPr>
        <p:spPr>
          <a:xfrm>
            <a:off x="7736321" y="4382119"/>
            <a:ext cx="10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g130a1ce4a5c_0_41"/>
          <p:cNvPicPr preferRelativeResize="0"/>
          <p:nvPr/>
        </p:nvPicPr>
        <p:blipFill rotWithShape="1">
          <a:blip r:embed="rId3">
            <a:alphaModFix/>
          </a:blip>
          <a:srcRect b="0" l="3157" r="-8" t="0"/>
          <a:stretch/>
        </p:blipFill>
        <p:spPr>
          <a:xfrm>
            <a:off x="770500" y="983944"/>
            <a:ext cx="7603000" cy="3398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acc8ae55_0_11"/>
          <p:cNvSpPr txBox="1"/>
          <p:nvPr>
            <p:ph type="title"/>
          </p:nvPr>
        </p:nvSpPr>
        <p:spPr>
          <a:xfrm>
            <a:off x="628650" y="273844"/>
            <a:ext cx="7886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ЛОГИКА РАБОТЫ СИСТЕМЫ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24eacc8ae55_0_11"/>
          <p:cNvSpPr txBox="1"/>
          <p:nvPr/>
        </p:nvSpPr>
        <p:spPr>
          <a:xfrm>
            <a:off x="7863629" y="4444088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24eacc8ae5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88" y="974794"/>
            <a:ext cx="4142215" cy="392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49" y="123748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ВАРИАНТЫ ИСПОЛЬЗОВАНИЯ СИСТЕМЫ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784072" y="4382119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00" y="958049"/>
            <a:ext cx="5430380" cy="40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28649" y="123748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КОМПОНЕНТЫ СИСТЕМЫ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784072" y="4382119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200" y="805650"/>
            <a:ext cx="2437594" cy="391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ee1d253_0_25"/>
          <p:cNvSpPr txBox="1"/>
          <p:nvPr>
            <p:ph type="title"/>
          </p:nvPr>
        </p:nvSpPr>
        <p:spPr>
          <a:xfrm>
            <a:off x="628649" y="75992"/>
            <a:ext cx="788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ЗАГРУЗКА ДАННЫХ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4e1ee1d25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576" y="681575"/>
            <a:ext cx="4288825" cy="427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4e1ee1d253_0_25"/>
          <p:cNvSpPr txBox="1"/>
          <p:nvPr/>
        </p:nvSpPr>
        <p:spPr>
          <a:xfrm>
            <a:off x="7784072" y="4382119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2022-05-23T16:29:06Z</dcterms:created>
  <dc:creator>Дарья Подрядова</dc:creator>
</cp:coreProperties>
</file>