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5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2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F9BB-87B7-452D-9328-9D28029B36E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5C5A-DA6D-4623-88A7-E552A66CF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621092" y="1531798"/>
            <a:ext cx="4767344" cy="43309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90848" y="1531798"/>
            <a:ext cx="4663440" cy="43309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753" y="764771"/>
            <a:ext cx="548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69" y="274320"/>
            <a:ext cx="369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068291" y="1371600"/>
            <a:ext cx="0" cy="448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8718" y="1347132"/>
            <a:ext cx="1899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KeyBoardService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2123" y="1347132"/>
            <a:ext cx="1451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2520" y="2332074"/>
            <a:ext cx="46468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키보드 기능 담당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서비스를 통해 다른 애플리케이션에서 </a:t>
            </a:r>
            <a:r>
              <a:rPr lang="en-US" altLang="ko-KR" smtClean="0"/>
              <a:t>MyKeyboard</a:t>
            </a:r>
            <a:r>
              <a:rPr lang="ko-KR" altLang="en-US" smtClean="0"/>
              <a:t>를 사용할 수 있도록 한다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Package keyboardview, KeyboardInteractionListener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86203" y="2332074"/>
            <a:ext cx="47022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키보드 설정 담당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애플리케이션 실행 시 나타나는 화면으로 사용자로부터 키보드 설정을 입력받는다</a:t>
            </a:r>
            <a:r>
              <a:rPr lang="en-US" altLang="ko-KR" smtClean="0"/>
              <a:t>.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Package setting, FunctionalCustomViewAdapter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79" y="2401685"/>
            <a:ext cx="2847975" cy="23622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9753" y="764771"/>
            <a:ext cx="548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69" y="274320"/>
            <a:ext cx="369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KeyboardService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90848" y="1364960"/>
            <a:ext cx="3988723" cy="4497769"/>
            <a:chOff x="890848" y="1364960"/>
            <a:chExt cx="4663440" cy="449776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90848" y="1531798"/>
              <a:ext cx="4663440" cy="433093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3899" y="1364960"/>
              <a:ext cx="22573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KeyBoardService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29294" y="1819554"/>
            <a:ext cx="2518756" cy="739134"/>
            <a:chOff x="1963190" y="1716464"/>
            <a:chExt cx="2518756" cy="73913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963190" y="1915271"/>
              <a:ext cx="2518756" cy="54032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사용자 설정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27316" y="1716464"/>
              <a:ext cx="15129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CustomView</a:t>
              </a:r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413163" y="2800033"/>
            <a:ext cx="2951019" cy="271826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KeyboardEnglish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KeyboardKorean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KeyboardChunjiin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KeyboardSimbols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KeyboardEmoji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</a:rPr>
              <a:t>KeyboardNumPad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6741" y="2615367"/>
            <a:ext cx="18038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keyboardFrame</a:t>
            </a:r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31767" y="3366655"/>
            <a:ext cx="78139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31767" y="3374967"/>
            <a:ext cx="0" cy="13549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31767" y="4729942"/>
            <a:ext cx="7813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4509" y="3863633"/>
            <a:ext cx="4703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KI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4509" y="6260423"/>
            <a:ext cx="5252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*KI = KeyboardInteractionListener</a:t>
            </a:r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682538" y="3582785"/>
            <a:ext cx="179554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94465" y="3391594"/>
            <a:ext cx="163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HangulMaker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46766" y="3797129"/>
            <a:ext cx="1734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ChunjiinMaker</a:t>
            </a:r>
          </a:p>
          <a:p>
            <a:r>
              <a:rPr lang="en-US" altLang="ko-KR" smtClean="0"/>
              <a:t>(Extends HangulMaker)</a:t>
            </a:r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90603" y="3976254"/>
            <a:ext cx="179554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963592" y="2386706"/>
            <a:ext cx="2876550" cy="413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2" idx="3"/>
            <a:endCxn id="42" idx="1"/>
          </p:cNvCxnSpPr>
          <p:nvPr/>
        </p:nvCxnSpPr>
        <p:spPr>
          <a:xfrm>
            <a:off x="4148050" y="2288525"/>
            <a:ext cx="3815542" cy="304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963592" y="2800033"/>
            <a:ext cx="2876550" cy="2087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364182" y="3241964"/>
            <a:ext cx="3599410" cy="224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9753" y="764771"/>
            <a:ext cx="548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69" y="274320"/>
            <a:ext cx="369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MainActivity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90849" y="1341337"/>
            <a:ext cx="2933006" cy="4521392"/>
            <a:chOff x="890848" y="1341337"/>
            <a:chExt cx="4663440" cy="452139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90848" y="1531798"/>
              <a:ext cx="4663440" cy="433093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4851" y="1341337"/>
              <a:ext cx="231543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MainActivity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13164" y="1734951"/>
            <a:ext cx="1995054" cy="3783343"/>
            <a:chOff x="1413163" y="2548218"/>
            <a:chExt cx="2951019" cy="297007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413163" y="2800033"/>
              <a:ext cx="2951019" cy="271826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Item1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Item2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Item3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Item4</a:t>
              </a:r>
            </a:p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0921" y="2548218"/>
              <a:ext cx="2795502" cy="507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SettingListViewAdapter</a:t>
              </a:r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967644" y="2967644"/>
            <a:ext cx="167085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74895" y="2782978"/>
            <a:ext cx="3878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ACTION_INPUT_METHOD_SETTING</a:t>
            </a:r>
          </a:p>
        </p:txBody>
      </p:sp>
      <p:sp>
        <p:nvSpPr>
          <p:cNvPr id="13" name="오른쪽 대괄호 12"/>
          <p:cNvSpPr/>
          <p:nvPr/>
        </p:nvSpPr>
        <p:spPr>
          <a:xfrm>
            <a:off x="2977417" y="3388087"/>
            <a:ext cx="108065" cy="429042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V="1">
            <a:off x="3085482" y="3591098"/>
            <a:ext cx="1553020" cy="115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4895" y="3344557"/>
            <a:ext cx="23491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SettingDetailActivity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967644" y="4226061"/>
            <a:ext cx="167085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74895" y="4041395"/>
            <a:ext cx="2465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SettingCustomActivity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41" y="2029035"/>
            <a:ext cx="1933575" cy="300037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8789941" y="2782978"/>
            <a:ext cx="1933575" cy="430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89940" y="3313789"/>
            <a:ext cx="1933575" cy="430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89939" y="3844600"/>
            <a:ext cx="1933575" cy="430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89938" y="4410727"/>
            <a:ext cx="1933575" cy="430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/>
          <p:cNvCxnSpPr>
            <a:endCxn id="48" idx="1"/>
          </p:cNvCxnSpPr>
          <p:nvPr/>
        </p:nvCxnSpPr>
        <p:spPr>
          <a:xfrm>
            <a:off x="3994958" y="5153891"/>
            <a:ext cx="3996139" cy="75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52" idx="1"/>
          </p:cNvCxnSpPr>
          <p:nvPr/>
        </p:nvCxnSpPr>
        <p:spPr>
          <a:xfrm>
            <a:off x="3994958" y="5191454"/>
            <a:ext cx="3996139" cy="689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4013359" y="4309046"/>
            <a:ext cx="4016619" cy="1623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4013359" y="1752800"/>
            <a:ext cx="4568724" cy="1759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62" idx="1"/>
          </p:cNvCxnSpPr>
          <p:nvPr/>
        </p:nvCxnSpPr>
        <p:spPr>
          <a:xfrm flipV="1">
            <a:off x="4010803" y="2710947"/>
            <a:ext cx="6008831" cy="1098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060387" y="1121239"/>
            <a:ext cx="3914865" cy="74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0" idx="1"/>
          </p:cNvCxnSpPr>
          <p:nvPr/>
        </p:nvCxnSpPr>
        <p:spPr>
          <a:xfrm>
            <a:off x="4013359" y="2211521"/>
            <a:ext cx="5995361" cy="60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99753" y="764771"/>
            <a:ext cx="548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69" y="274320"/>
            <a:ext cx="369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SettingDetailActivity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90849" y="1277454"/>
            <a:ext cx="3606336" cy="5239724"/>
            <a:chOff x="890848" y="1277454"/>
            <a:chExt cx="4663440" cy="45852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90848" y="1531798"/>
              <a:ext cx="4663440" cy="433093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4773" y="1277454"/>
              <a:ext cx="292480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SettingDetailActivity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393075" y="2456971"/>
            <a:ext cx="2601883" cy="3070994"/>
            <a:chOff x="1413163" y="2511899"/>
            <a:chExt cx="2951019" cy="300639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13163" y="2800033"/>
              <a:ext cx="2951019" cy="271826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9450" y="2511899"/>
              <a:ext cx="2062440" cy="507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SettingRecyclerAdapter</a:t>
              </a:r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58504" y="1636845"/>
            <a:ext cx="2601883" cy="646661"/>
            <a:chOff x="5045825" y="1791738"/>
            <a:chExt cx="2601883" cy="6466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9418" y="1791738"/>
              <a:ext cx="14204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RadioGroup</a:t>
              </a:r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58680" y="3213844"/>
            <a:ext cx="2144730" cy="1940047"/>
            <a:chOff x="4571241" y="2948931"/>
            <a:chExt cx="2601883" cy="2171712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571241" y="3102830"/>
              <a:ext cx="2601883" cy="2017813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CheckBox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TextView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mtClean="0">
                  <a:solidFill>
                    <a:schemeClr val="tx1"/>
                  </a:solidFill>
                </a:rPr>
                <a:t>Seekbar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8956" y="2948931"/>
              <a:ext cx="168645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SettingItem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30103" y="5665448"/>
            <a:ext cx="2601883" cy="646660"/>
            <a:chOff x="5045825" y="1791739"/>
            <a:chExt cx="2601883" cy="64666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00719" y="1791739"/>
              <a:ext cx="16920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KeyboardView</a:t>
              </a:r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4" idx="3"/>
          </p:cNvCxnSpPr>
          <p:nvPr/>
        </p:nvCxnSpPr>
        <p:spPr>
          <a:xfrm>
            <a:off x="4060387" y="2052509"/>
            <a:ext cx="12680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03410" y="4252608"/>
            <a:ext cx="152233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5475" b="36710"/>
          <a:stretch/>
        </p:blipFill>
        <p:spPr>
          <a:xfrm>
            <a:off x="7991097" y="4525551"/>
            <a:ext cx="1917730" cy="16638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09" y="1841790"/>
            <a:ext cx="1943100" cy="368617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252" y="642458"/>
            <a:ext cx="1933575" cy="3629025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7991097" y="4852772"/>
            <a:ext cx="1904449" cy="7524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991097" y="5616688"/>
            <a:ext cx="1904449" cy="528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991097" y="3034466"/>
            <a:ext cx="1904449" cy="1409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987509" y="4207304"/>
            <a:ext cx="1968700" cy="1409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>
            <a:stCxn id="33" idx="2"/>
            <a:endCxn id="57" idx="2"/>
          </p:cNvCxnSpPr>
          <p:nvPr/>
        </p:nvCxnSpPr>
        <p:spPr>
          <a:xfrm rot="5400000" flipH="1" flipV="1">
            <a:off x="6503742" y="1843991"/>
            <a:ext cx="695420" cy="8240814"/>
          </a:xfrm>
          <a:prstGeom prst="bentConnector3">
            <a:avLst>
              <a:gd name="adj1" fmla="val -3287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011646" y="1277454"/>
            <a:ext cx="1904449" cy="475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0019634" y="2446624"/>
            <a:ext cx="1904449" cy="528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11646" y="978507"/>
            <a:ext cx="1904449" cy="2748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008720" y="2134651"/>
            <a:ext cx="1904449" cy="2748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79756" y="1729343"/>
            <a:ext cx="22855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SharedPreferences</a:t>
            </a:r>
          </a:p>
          <a:p>
            <a:pPr algn="ctr"/>
            <a:r>
              <a:rPr lang="en-US" altLang="ko-KR" smtClean="0"/>
              <a:t>(keyboardMode)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61616" y="3652443"/>
            <a:ext cx="228554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SharedPreferences</a:t>
            </a:r>
          </a:p>
          <a:p>
            <a:pPr algn="ctr"/>
            <a:r>
              <a:rPr lang="en-US" altLang="ko-KR" smtClean="0"/>
              <a:t>(keyboardSound)</a:t>
            </a:r>
          </a:p>
          <a:p>
            <a:pPr algn="ctr"/>
            <a:r>
              <a:rPr lang="en-US" altLang="ko-KR" smtClean="0"/>
              <a:t>(keyboardVibrate)</a:t>
            </a:r>
          </a:p>
          <a:p>
            <a:pPr algn="ctr"/>
            <a:r>
              <a:rPr lang="en-US" altLang="ko-KR" smtClean="0"/>
              <a:t>(keyboardHeight)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916600" y="624503"/>
            <a:ext cx="2105589" cy="3856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022526" y="1810659"/>
            <a:ext cx="1954639" cy="3856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909968" y="4481413"/>
            <a:ext cx="2105589" cy="19229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9753" y="764771"/>
            <a:ext cx="548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69" y="274320"/>
            <a:ext cx="369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SettingCustomActivity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90849" y="1302311"/>
            <a:ext cx="3606336" cy="5214867"/>
            <a:chOff x="890848" y="1299206"/>
            <a:chExt cx="4663440" cy="456352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90848" y="1531798"/>
              <a:ext cx="4663440" cy="433093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4576" y="1299206"/>
              <a:ext cx="3191743" cy="323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SettingCustomActivity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0166" y="1640636"/>
            <a:ext cx="1657465" cy="809539"/>
            <a:chOff x="4797746" y="1801140"/>
            <a:chExt cx="1657465" cy="80953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797746" y="2148685"/>
              <a:ext cx="1657465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9727" y="1801140"/>
              <a:ext cx="152446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ViewWithKeyboardBT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394634" y="2586320"/>
            <a:ext cx="2601883" cy="646660"/>
            <a:chOff x="5045825" y="1791739"/>
            <a:chExt cx="2601883" cy="64666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00719" y="1791739"/>
              <a:ext cx="16920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OneHandItem</a:t>
              </a:r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40369" y="1633840"/>
            <a:ext cx="1657465" cy="809539"/>
            <a:chOff x="4797746" y="1801140"/>
            <a:chExt cx="1657465" cy="80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797746" y="2148685"/>
              <a:ext cx="1657465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69727" y="1801140"/>
              <a:ext cx="152446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ViewWithCustomViewBT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394634" y="3389593"/>
            <a:ext cx="2601883" cy="646660"/>
            <a:chOff x="5045825" y="1791739"/>
            <a:chExt cx="2601883" cy="64666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0719" y="1791739"/>
              <a:ext cx="16920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CutomItem</a:t>
              </a:r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408093" y="4839581"/>
            <a:ext cx="2601883" cy="646660"/>
            <a:chOff x="5045825" y="1791739"/>
            <a:chExt cx="2601883" cy="64666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00719" y="1791739"/>
              <a:ext cx="16920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KeyboardView</a:t>
              </a:r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408093" y="5550247"/>
            <a:ext cx="2601883" cy="646660"/>
            <a:chOff x="5045825" y="1791739"/>
            <a:chExt cx="2601883" cy="646660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719" y="1791739"/>
              <a:ext cx="16920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CustomView</a:t>
              </a:r>
              <a:endParaRPr lang="ko-KR" altLang="en-US"/>
            </a:p>
          </p:txBody>
        </p:sp>
      </p:grpSp>
      <p:sp>
        <p:nvSpPr>
          <p:cNvPr id="7" name="오른쪽 대괄호 6"/>
          <p:cNvSpPr/>
          <p:nvPr/>
        </p:nvSpPr>
        <p:spPr>
          <a:xfrm>
            <a:off x="4031984" y="2955652"/>
            <a:ext cx="304830" cy="849604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65540" y="2948392"/>
            <a:ext cx="2468242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SharedPreferences</a:t>
            </a:r>
          </a:p>
          <a:p>
            <a:r>
              <a:rPr lang="en-US" altLang="ko-KR" smtClean="0"/>
              <a:t>(CustomViewEnable)</a:t>
            </a:r>
          </a:p>
          <a:p>
            <a:r>
              <a:rPr lang="en-US" altLang="ko-KR" smtClean="0"/>
              <a:t>(OneHandMode)</a:t>
            </a:r>
          </a:p>
        </p:txBody>
      </p:sp>
      <p:cxnSp>
        <p:nvCxnSpPr>
          <p:cNvPr id="14" name="직선 화살표 연결선 13"/>
          <p:cNvCxnSpPr>
            <a:stCxn id="7" idx="2"/>
          </p:cNvCxnSpPr>
          <p:nvPr/>
        </p:nvCxnSpPr>
        <p:spPr>
          <a:xfrm>
            <a:off x="4336814" y="3380454"/>
            <a:ext cx="55938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75" y="1302311"/>
            <a:ext cx="1933575" cy="36290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29" y="1292786"/>
            <a:ext cx="1933575" cy="3638550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7322229" y="1640636"/>
            <a:ext cx="1945179" cy="340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50" idx="3"/>
            <a:endCxn id="36" idx="1"/>
          </p:cNvCxnSpPr>
          <p:nvPr/>
        </p:nvCxnSpPr>
        <p:spPr>
          <a:xfrm flipV="1">
            <a:off x="4397834" y="1811011"/>
            <a:ext cx="2924395" cy="401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7322229" y="2008640"/>
            <a:ext cx="1945179" cy="490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322675" y="2526865"/>
            <a:ext cx="1945179" cy="490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85" idx="1"/>
          </p:cNvCxnSpPr>
          <p:nvPr/>
        </p:nvCxnSpPr>
        <p:spPr>
          <a:xfrm flipV="1">
            <a:off x="4009976" y="2254125"/>
            <a:ext cx="3312253" cy="586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86" idx="1"/>
          </p:cNvCxnSpPr>
          <p:nvPr/>
        </p:nvCxnSpPr>
        <p:spPr>
          <a:xfrm flipV="1">
            <a:off x="3965164" y="2772350"/>
            <a:ext cx="3357511" cy="92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310179" y="3508359"/>
            <a:ext cx="1945179" cy="1464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>
            <a:stCxn id="78" idx="3"/>
          </p:cNvCxnSpPr>
          <p:nvPr/>
        </p:nvCxnSpPr>
        <p:spPr>
          <a:xfrm flipV="1">
            <a:off x="4009976" y="4234243"/>
            <a:ext cx="3290245" cy="1021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9403679" y="3001983"/>
            <a:ext cx="1945179" cy="1210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03678" y="4677328"/>
            <a:ext cx="1945179" cy="2804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1394634" y="4106609"/>
            <a:ext cx="2601883" cy="646660"/>
            <a:chOff x="5045825" y="1791739"/>
            <a:chExt cx="2601883" cy="64666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5045825" y="1976405"/>
              <a:ext cx="2601883" cy="46199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0719" y="1791739"/>
              <a:ext cx="184963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CheckGridView</a:t>
              </a:r>
              <a:endParaRPr lang="ko-KR" altLang="en-US"/>
            </a:p>
          </p:txBody>
        </p:sp>
      </p:grpSp>
      <p:cxnSp>
        <p:nvCxnSpPr>
          <p:cNvPr id="98" name="직선 화살표 연결선 97"/>
          <p:cNvCxnSpPr>
            <a:stCxn id="95" idx="3"/>
          </p:cNvCxnSpPr>
          <p:nvPr/>
        </p:nvCxnSpPr>
        <p:spPr>
          <a:xfrm>
            <a:off x="3996517" y="4522272"/>
            <a:ext cx="1290378" cy="732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81" idx="3"/>
          </p:cNvCxnSpPr>
          <p:nvPr/>
        </p:nvCxnSpPr>
        <p:spPr>
          <a:xfrm flipH="1">
            <a:off x="4009976" y="5414642"/>
            <a:ext cx="1384984" cy="5512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4009976" y="4973079"/>
            <a:ext cx="5549660" cy="1136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77670" y="5147663"/>
            <a:ext cx="29593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CustomItemDBHelper(SQL)</a:t>
            </a:r>
          </a:p>
        </p:txBody>
      </p:sp>
    </p:spTree>
    <p:extLst>
      <p:ext uri="{BB962C8B-B14F-4D97-AF65-F5344CB8AC3E}">
        <p14:creationId xmlns:p14="http://schemas.microsoft.com/office/powerpoint/2010/main" val="1053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2019-11-11T06:10:42Z</dcterms:created>
  <dcterms:modified xsi:type="dcterms:W3CDTF">2019-11-11T07:27:52Z</dcterms:modified>
</cp:coreProperties>
</file>