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85" r:id="rId3"/>
    <p:sldId id="263" r:id="rId4"/>
    <p:sldId id="275" r:id="rId5"/>
    <p:sldId id="286" r:id="rId6"/>
    <p:sldId id="280" r:id="rId7"/>
    <p:sldId id="279" r:id="rId8"/>
    <p:sldId id="283" r:id="rId9"/>
    <p:sldId id="278" r:id="rId10"/>
    <p:sldId id="284" r:id="rId11"/>
    <p:sldId id="276" r:id="rId12"/>
    <p:sldId id="274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FAC2D5"/>
    <a:srgbClr val="F16D9A"/>
    <a:srgbClr val="F599B8"/>
    <a:srgbClr val="27ABC4"/>
    <a:srgbClr val="93E3ED"/>
    <a:srgbClr val="F48CAF"/>
    <a:srgbClr val="F7A7C2"/>
    <a:srgbClr val="3ECAE6"/>
    <a:srgbClr val="3EC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69A6A-945E-4B6B-8B5D-68F5F51503CC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F828F-E454-4434-A108-D97B6FD01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F828F-E454-4434-A108-D97B6FD01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F828F-E454-4434-A108-D97B6FD01B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8B85-ADA5-45EB-9F8D-A96D7962E09F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699792" y="2512940"/>
            <a:ext cx="5641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Moara</a:t>
            </a:r>
            <a:endParaRPr lang="en-US" altLang="ko-KR" sz="5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92" y="5085184"/>
            <a:ext cx="2379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201302393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남궁명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201302422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신승혁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201302448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이상인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7661"/>
            <a:ext cx="2592288" cy="259228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6948264" y="4724580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1520" y="2015472"/>
            <a:ext cx="2405364" cy="4077824"/>
            <a:chOff x="7092280" y="1990065"/>
            <a:chExt cx="2405364" cy="407782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05" y="854047"/>
            <a:ext cx="465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스탬프 사용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42845" y="94144"/>
            <a:ext cx="1428760" cy="1428760"/>
            <a:chOff x="4857752" y="2143116"/>
            <a:chExt cx="1428760" cy="1428760"/>
          </a:xfrm>
        </p:grpSpPr>
        <p:sp>
          <p:nvSpPr>
            <p:cNvPr id="31" name="타원 30"/>
            <p:cNvSpPr/>
            <p:nvPr/>
          </p:nvSpPr>
          <p:spPr>
            <a:xfrm>
              <a:off x="4857752" y="2143116"/>
              <a:ext cx="1428760" cy="1428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4" descr="C:\Users\oing\Downloads\money19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6380" y="2559051"/>
              <a:ext cx="652450" cy="652450"/>
            </a:xfrm>
            <a:prstGeom prst="rect">
              <a:avLst/>
            </a:prstGeom>
            <a:noFill/>
          </p:spPr>
        </p:pic>
      </p:grpSp>
      <p:grpSp>
        <p:nvGrpSpPr>
          <p:cNvPr id="32" name="그룹 31"/>
          <p:cNvGrpSpPr/>
          <p:nvPr/>
        </p:nvGrpSpPr>
        <p:grpSpPr>
          <a:xfrm>
            <a:off x="6377394" y="2022042"/>
            <a:ext cx="2405364" cy="4077824"/>
            <a:chOff x="7092280" y="1990065"/>
            <a:chExt cx="2405364" cy="407782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96" y="2458864"/>
            <a:ext cx="2026612" cy="3096344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3923928" y="3212976"/>
            <a:ext cx="1152128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81050" y="4068021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소켓 통신을 이용하여</a:t>
            </a:r>
            <a:endParaRPr lang="en-US" altLang="ko-KR" dirty="0" smtClean="0"/>
          </a:p>
          <a:p>
            <a:r>
              <a:rPr lang="ko-KR" altLang="en-US" dirty="0" smtClean="0"/>
              <a:t>쿠폰 사용을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업데이트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33" y="2458864"/>
            <a:ext cx="2026613" cy="309634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755576" y="6218768"/>
            <a:ext cx="8395419" cy="370260"/>
            <a:chOff x="2800487" y="6218768"/>
            <a:chExt cx="6314464" cy="370260"/>
          </a:xfrm>
        </p:grpSpPr>
        <p:sp>
          <p:nvSpPr>
            <p:cNvPr id="22" name="TextBox 21"/>
            <p:cNvSpPr txBox="1"/>
            <p:nvPr/>
          </p:nvSpPr>
          <p:spPr>
            <a:xfrm>
              <a:off x="7229917" y="6219696"/>
              <a:ext cx="188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 &lt;</a:t>
              </a:r>
              <a:r>
                <a:rPr lang="ko-KR" altLang="en-US" dirty="0" smtClean="0"/>
                <a:t>소비자용</a:t>
              </a:r>
              <a:r>
                <a:rPr lang="en-US" altLang="ko-KR" dirty="0" smtClean="0"/>
                <a:t>&gt;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0487" y="6218768"/>
              <a:ext cx="12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매장용</a:t>
              </a:r>
              <a:r>
                <a:rPr lang="en-US" altLang="ko-KR" dirty="0" smtClean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2472" y="926338"/>
            <a:ext cx="2749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알림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30714" y="80339"/>
            <a:ext cx="1428760" cy="1428760"/>
            <a:chOff x="6786578" y="2143116"/>
            <a:chExt cx="1428760" cy="1428760"/>
          </a:xfrm>
        </p:grpSpPr>
        <p:sp>
          <p:nvSpPr>
            <p:cNvPr id="18" name="타원 17"/>
            <p:cNvSpPr/>
            <p:nvPr/>
          </p:nvSpPr>
          <p:spPr>
            <a:xfrm>
              <a:off x="6786578" y="2143116"/>
              <a:ext cx="1428760" cy="1428760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1" name="Picture 6" descr="C:\Users\oing\Downloads\faq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15206" y="2559051"/>
              <a:ext cx="655635" cy="655635"/>
            </a:xfrm>
            <a:prstGeom prst="rect">
              <a:avLst/>
            </a:prstGeom>
            <a:noFill/>
          </p:spPr>
        </p:pic>
      </p:grpSp>
      <p:sp>
        <p:nvSpPr>
          <p:cNvPr id="25" name="모서리가 둥근 직사각형 24"/>
          <p:cNvSpPr/>
          <p:nvPr/>
        </p:nvSpPr>
        <p:spPr>
          <a:xfrm>
            <a:off x="532412" y="2020838"/>
            <a:ext cx="2405364" cy="40778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56" y="2420888"/>
            <a:ext cx="2031075" cy="3024336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547664" y="5604905"/>
            <a:ext cx="360040" cy="3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8432" y="19888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선물이 도착했을 </a:t>
            </a:r>
            <a:r>
              <a:rPr lang="ko-KR" altLang="en-US" dirty="0" smtClean="0"/>
              <a:t>경우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88432" y="23488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쿠폰을 사용하였을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7543" y="27089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스탬프로 </a:t>
            </a:r>
            <a:r>
              <a:rPr lang="ko-KR" altLang="en-US" dirty="0"/>
              <a:t>쿠</a:t>
            </a:r>
            <a:r>
              <a:rPr lang="ko-KR" altLang="en-US" dirty="0" smtClean="0"/>
              <a:t>폰을 구매하였을 경우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6503" y="308427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스탬프가 적립되었을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6503" y="345360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쿠폰이 만료되기 직전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463" y="3729423"/>
            <a:ext cx="34384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특정 매장에 구매 가능한 쿠폰이 있을 경우</a:t>
            </a:r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5364977" y="4743229"/>
            <a:ext cx="432048" cy="647327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70811" y="5514120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어플리케이션 내에서 직접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6948264" y="4724580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87624" y="1301169"/>
            <a:ext cx="3983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관련 기술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7257" y="2257887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firebase </a:t>
            </a:r>
            <a:r>
              <a:rPr lang="ko-KR" altLang="en-US" dirty="0" smtClean="0"/>
              <a:t>계정 인증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- firebase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바코드 생성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소켓 통신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2667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91880" y="2841965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+mj-ea"/>
                <a:ea typeface="+mj-ea"/>
              </a:rPr>
              <a:t>Q &amp; 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857628"/>
            <a:ext cx="115927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3545" y="1064981"/>
            <a:ext cx="3456118" cy="562632"/>
            <a:chOff x="3204113" y="1916832"/>
            <a:chExt cx="3456118" cy="562632"/>
          </a:xfrm>
        </p:grpSpPr>
        <p:sp>
          <p:nvSpPr>
            <p:cNvPr id="4" name="타원 3"/>
            <p:cNvSpPr/>
            <p:nvPr/>
          </p:nvSpPr>
          <p:spPr>
            <a:xfrm>
              <a:off x="3204113" y="1916832"/>
              <a:ext cx="562632" cy="56263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0760" y="1932573"/>
              <a:ext cx="2749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어플</a:t>
              </a:r>
              <a:r>
                <a:rPr lang="ko-KR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소개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83545" y="4941168"/>
            <a:ext cx="3467927" cy="562632"/>
            <a:chOff x="3242016" y="4861676"/>
            <a:chExt cx="3467927" cy="562632"/>
          </a:xfrm>
        </p:grpSpPr>
        <p:sp>
          <p:nvSpPr>
            <p:cNvPr id="8" name="타원 7"/>
            <p:cNvSpPr/>
            <p:nvPr/>
          </p:nvSpPr>
          <p:spPr>
            <a:xfrm>
              <a:off x="3242016" y="4861676"/>
              <a:ext cx="562632" cy="5626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0472" y="4919854"/>
              <a:ext cx="274947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 &amp; A</a:t>
              </a:r>
              <a:endPara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6948264" y="4724580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그룹 15"/>
          <p:cNvGrpSpPr/>
          <p:nvPr/>
        </p:nvGrpSpPr>
        <p:grpSpPr>
          <a:xfrm>
            <a:off x="3183545" y="2132550"/>
            <a:ext cx="3488126" cy="2338187"/>
            <a:chOff x="3204114" y="1907498"/>
            <a:chExt cx="3488126" cy="2338187"/>
          </a:xfrm>
        </p:grpSpPr>
        <p:grpSp>
          <p:nvGrpSpPr>
            <p:cNvPr id="3" name="그룹 2"/>
            <p:cNvGrpSpPr/>
            <p:nvPr/>
          </p:nvGrpSpPr>
          <p:grpSpPr>
            <a:xfrm>
              <a:off x="3204114" y="1907498"/>
              <a:ext cx="3456118" cy="562632"/>
              <a:chOff x="3204113" y="2780928"/>
              <a:chExt cx="3456118" cy="562632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3204113" y="2780928"/>
                <a:ext cx="562632" cy="56263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10760" y="2802873"/>
                <a:ext cx="27494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주요기능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362484" y="2725121"/>
              <a:ext cx="3329756" cy="400110"/>
              <a:chOff x="3271786" y="3001744"/>
              <a:chExt cx="3329756" cy="40011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271786" y="3010502"/>
                <a:ext cx="346608" cy="34660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52071" y="3001744"/>
                <a:ext cx="2749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매장 및 상품 등록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362484" y="3845575"/>
              <a:ext cx="3329755" cy="400110"/>
              <a:chOff x="3271786" y="3003403"/>
              <a:chExt cx="3329755" cy="40011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3271786" y="3010502"/>
                <a:ext cx="346608" cy="34660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52070" y="3003403"/>
                <a:ext cx="2749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알림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362484" y="3285348"/>
              <a:ext cx="3329755" cy="400110"/>
              <a:chOff x="3271786" y="3006123"/>
              <a:chExt cx="3329755" cy="40011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271786" y="3010502"/>
                <a:ext cx="346608" cy="34660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52070" y="3006123"/>
                <a:ext cx="2749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스탬프 적립 및 사용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90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42844" y="142852"/>
            <a:ext cx="147978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-35735" y="3182586"/>
            <a:ext cx="92154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071538" y="2460511"/>
            <a:ext cx="1428760" cy="1428760"/>
            <a:chOff x="892959" y="2143116"/>
            <a:chExt cx="1428760" cy="1428760"/>
          </a:xfrm>
        </p:grpSpPr>
        <p:sp>
          <p:nvSpPr>
            <p:cNvPr id="22" name="타원 21"/>
            <p:cNvSpPr/>
            <p:nvPr/>
          </p:nvSpPr>
          <p:spPr>
            <a:xfrm>
              <a:off x="892959" y="2143116"/>
              <a:ext cx="1428760" cy="1428760"/>
            </a:xfrm>
            <a:prstGeom prst="ellipse">
              <a:avLst/>
            </a:prstGeom>
            <a:solidFill>
              <a:srgbClr val="93E3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7" name="Picture 3" descr="C:\Users\oing\Downloads\checked18 (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1587" y="2630489"/>
              <a:ext cx="581012" cy="581012"/>
            </a:xfrm>
            <a:prstGeom prst="rect">
              <a:avLst/>
            </a:prstGeom>
            <a:noFill/>
          </p:spPr>
        </p:pic>
      </p:grpSp>
      <p:grpSp>
        <p:nvGrpSpPr>
          <p:cNvPr id="3" name="그룹 2"/>
          <p:cNvGrpSpPr/>
          <p:nvPr/>
        </p:nvGrpSpPr>
        <p:grpSpPr>
          <a:xfrm>
            <a:off x="3944660" y="2468206"/>
            <a:ext cx="1428760" cy="1428760"/>
            <a:chOff x="4857752" y="2143116"/>
            <a:chExt cx="1428760" cy="1428760"/>
          </a:xfrm>
        </p:grpSpPr>
        <p:sp>
          <p:nvSpPr>
            <p:cNvPr id="25" name="타원 24"/>
            <p:cNvSpPr/>
            <p:nvPr/>
          </p:nvSpPr>
          <p:spPr>
            <a:xfrm>
              <a:off x="4857752" y="2143116"/>
              <a:ext cx="1428760" cy="1428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4" descr="C:\Users\oing\Downloads\money19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6380" y="2559051"/>
              <a:ext cx="652450" cy="652450"/>
            </a:xfrm>
            <a:prstGeom prst="rect">
              <a:avLst/>
            </a:prstGeom>
            <a:noFill/>
          </p:spPr>
        </p:pic>
      </p:grpSp>
      <p:grpSp>
        <p:nvGrpSpPr>
          <p:cNvPr id="2" name="그룹 1"/>
          <p:cNvGrpSpPr/>
          <p:nvPr/>
        </p:nvGrpSpPr>
        <p:grpSpPr>
          <a:xfrm>
            <a:off x="6775647" y="2460511"/>
            <a:ext cx="1428760" cy="1428760"/>
            <a:chOff x="6786578" y="2143116"/>
            <a:chExt cx="1428760" cy="1428760"/>
          </a:xfrm>
        </p:grpSpPr>
        <p:sp>
          <p:nvSpPr>
            <p:cNvPr id="26" name="타원 25"/>
            <p:cNvSpPr/>
            <p:nvPr/>
          </p:nvSpPr>
          <p:spPr>
            <a:xfrm>
              <a:off x="6786578" y="2143116"/>
              <a:ext cx="1428760" cy="1428760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0" name="Picture 6" descr="C:\Users\oing\Downloads\faq6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15206" y="2559051"/>
              <a:ext cx="655635" cy="655635"/>
            </a:xfrm>
            <a:prstGeom prst="rect">
              <a:avLst/>
            </a:prstGeom>
            <a:noFill/>
          </p:spPr>
        </p:pic>
      </p:grpSp>
      <p:sp>
        <p:nvSpPr>
          <p:cNvPr id="37" name="TextBox 13"/>
          <p:cNvSpPr txBox="1"/>
          <p:nvPr/>
        </p:nvSpPr>
        <p:spPr>
          <a:xfrm>
            <a:off x="850939" y="428380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매장 및 상품 등록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7166861" y="42838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3561220" y="428380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스탬프 적립 및 사용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6443" y="106497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785918" y="500042"/>
            <a:ext cx="2749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주요 기능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6516216" y="1971842"/>
            <a:ext cx="2405364" cy="4077824"/>
            <a:chOff x="7092280" y="1990065"/>
            <a:chExt cx="2405364" cy="4077824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79512" y="1943464"/>
            <a:ext cx="2405364" cy="4077824"/>
            <a:chOff x="7092280" y="1990065"/>
            <a:chExt cx="2405364" cy="407782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05" y="854047"/>
            <a:ext cx="465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매장 및 상품 등록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42845" y="46349"/>
            <a:ext cx="1428760" cy="1428760"/>
            <a:chOff x="892959" y="2143116"/>
            <a:chExt cx="1428760" cy="1428760"/>
          </a:xfrm>
        </p:grpSpPr>
        <p:sp>
          <p:nvSpPr>
            <p:cNvPr id="51" name="타원 50"/>
            <p:cNvSpPr/>
            <p:nvPr/>
          </p:nvSpPr>
          <p:spPr>
            <a:xfrm>
              <a:off x="892959" y="2143116"/>
              <a:ext cx="1428760" cy="1428760"/>
            </a:xfrm>
            <a:prstGeom prst="ellipse">
              <a:avLst/>
            </a:prstGeom>
            <a:solidFill>
              <a:srgbClr val="93E3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2" name="Picture 3" descr="C:\Users\oing\Downloads\checked18 (1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1587" y="2630489"/>
              <a:ext cx="581012" cy="581012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7" y="2348880"/>
            <a:ext cx="1981675" cy="3162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792" y="270576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스탬프 이미지가 될 매장 로고 등록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8256" y="4920117"/>
            <a:ext cx="37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베이스에 저장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54556" y="3155135"/>
            <a:ext cx="29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매장명과 매장 위치 등록</a:t>
            </a:r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4240487" y="4208552"/>
            <a:ext cx="432048" cy="446857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54555" y="3612785"/>
            <a:ext cx="29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상품에 대한 정보 등록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445" y="2348880"/>
            <a:ext cx="1981675" cy="31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10452" y="1871456"/>
            <a:ext cx="2405364" cy="4077824"/>
            <a:chOff x="7092280" y="1990065"/>
            <a:chExt cx="2405364" cy="407782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05" y="854047"/>
            <a:ext cx="465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매장 찾기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42845" y="46349"/>
            <a:ext cx="1428760" cy="1428760"/>
            <a:chOff x="892959" y="2143116"/>
            <a:chExt cx="1428760" cy="1428760"/>
          </a:xfrm>
        </p:grpSpPr>
        <p:sp>
          <p:nvSpPr>
            <p:cNvPr id="51" name="타원 50"/>
            <p:cNvSpPr/>
            <p:nvPr/>
          </p:nvSpPr>
          <p:spPr>
            <a:xfrm>
              <a:off x="892959" y="2143116"/>
              <a:ext cx="1428760" cy="1428760"/>
            </a:xfrm>
            <a:prstGeom prst="ellipse">
              <a:avLst/>
            </a:prstGeom>
            <a:solidFill>
              <a:srgbClr val="93E3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2" name="Picture 3" descr="C:\Users\oing\Downloads\checked18 (1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1587" y="2630489"/>
              <a:ext cx="581012" cy="58101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/>
        </p:nvSpPr>
        <p:spPr>
          <a:xfrm>
            <a:off x="3923928" y="2129697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찾으려는 매장의 이름이나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매장의 종류 입력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99402" y="3776861"/>
            <a:ext cx="37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베이스에서 정보 불러옴</a:t>
            </a:r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5652120" y="3039342"/>
            <a:ext cx="432048" cy="446857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4" y="2280824"/>
            <a:ext cx="1983600" cy="31644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>
            <a:off x="5667513" y="4383528"/>
            <a:ext cx="432048" cy="446857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48064" y="5156653"/>
            <a:ext cx="37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화면에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7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05" y="854047"/>
            <a:ext cx="465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스탬프 적립 및 사용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16016" y="2130678"/>
            <a:ext cx="35684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전화번호를 통한 유저의 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스탬프 적립을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업데이트</a:t>
            </a:r>
            <a:endParaRPr lang="en-US" altLang="ko-KR" dirty="0" smtClean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45935" t="17718" r="47978" b="70469"/>
          <a:stretch/>
        </p:blipFill>
        <p:spPr>
          <a:xfrm>
            <a:off x="7092280" y="3738115"/>
            <a:ext cx="1656184" cy="1806746"/>
          </a:xfrm>
          <a:prstGeom prst="rect">
            <a:avLst/>
          </a:prstGeom>
        </p:spPr>
      </p:pic>
      <p:sp>
        <p:nvSpPr>
          <p:cNvPr id="41" name="타원형 설명선 40"/>
          <p:cNvSpPr/>
          <p:nvPr/>
        </p:nvSpPr>
        <p:spPr>
          <a:xfrm>
            <a:off x="1475199" y="1693529"/>
            <a:ext cx="2845877" cy="8742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010-XXXX-XXXX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95536" y="2680269"/>
            <a:ext cx="1712023" cy="1892755"/>
            <a:chOff x="3218341" y="3938893"/>
            <a:chExt cx="1485298" cy="1709287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/>
            <a:srcRect l="31183" t="50984" r="64390" b="38188"/>
            <a:stretch/>
          </p:blipFill>
          <p:spPr>
            <a:xfrm flipH="1">
              <a:off x="3218341" y="3938893"/>
              <a:ext cx="1337322" cy="170928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4"/>
            <a:srcRect l="21775" t="34250" r="60515" b="16532"/>
            <a:stretch/>
          </p:blipFill>
          <p:spPr>
            <a:xfrm rot="18846361">
              <a:off x="4153479" y="3946700"/>
              <a:ext cx="393513" cy="70680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2866751" y="3438878"/>
            <a:ext cx="356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바코드 스캔 또는 쿠폰 번호 입력을 통한 상품 구매</a:t>
            </a:r>
            <a:endParaRPr lang="en-US" altLang="ko-KR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371541" y="4800618"/>
            <a:ext cx="356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구매 후 </a:t>
            </a:r>
            <a:r>
              <a:rPr lang="ko-KR" altLang="en-US" dirty="0" smtClean="0"/>
              <a:t>소켓 통신을 통해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쿠폰 수 차감</a:t>
            </a:r>
            <a:r>
              <a:rPr lang="en-US" altLang="ko-KR" dirty="0" smtClean="0"/>
              <a:t>+</a:t>
            </a:r>
            <a:r>
              <a:rPr lang="ko-KR" altLang="en-US" dirty="0" smtClean="0"/>
              <a:t>알림</a:t>
            </a:r>
            <a:endParaRPr lang="en-US" altLang="ko-KR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142845" y="106283"/>
            <a:ext cx="1428760" cy="1428760"/>
            <a:chOff x="4857752" y="2143116"/>
            <a:chExt cx="1428760" cy="1428760"/>
          </a:xfrm>
        </p:grpSpPr>
        <p:sp>
          <p:nvSpPr>
            <p:cNvPr id="48" name="타원 47"/>
            <p:cNvSpPr/>
            <p:nvPr/>
          </p:nvSpPr>
          <p:spPr>
            <a:xfrm>
              <a:off x="4857752" y="2143116"/>
              <a:ext cx="1428760" cy="1428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4" descr="C:\Users\oing\Downloads\money19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86380" y="2559051"/>
              <a:ext cx="652450" cy="6524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98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487116" y="2015472"/>
            <a:ext cx="2405364" cy="40778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05" y="854047"/>
            <a:ext cx="465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스탬프 적립 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51520" y="2015472"/>
            <a:ext cx="2405364" cy="4077824"/>
            <a:chOff x="7092280" y="1990065"/>
            <a:chExt cx="2405364" cy="40778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124" y="2420888"/>
              <a:ext cx="2035404" cy="309634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7509778" y="5669740"/>
            <a:ext cx="360040" cy="3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93726" y="94144"/>
            <a:ext cx="1428760" cy="1428760"/>
            <a:chOff x="4857752" y="2143116"/>
            <a:chExt cx="1428760" cy="1428760"/>
          </a:xfrm>
        </p:grpSpPr>
        <p:sp>
          <p:nvSpPr>
            <p:cNvPr id="26" name="타원 25"/>
            <p:cNvSpPr/>
            <p:nvPr/>
          </p:nvSpPr>
          <p:spPr>
            <a:xfrm>
              <a:off x="4857752" y="2143116"/>
              <a:ext cx="1428760" cy="1428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4" descr="C:\Users\oing\Downloads\money19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6380" y="2559051"/>
              <a:ext cx="652450" cy="652450"/>
            </a:xfrm>
            <a:prstGeom prst="rect">
              <a:avLst/>
            </a:prstGeom>
            <a:noFill/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96" y="2361054"/>
            <a:ext cx="2035404" cy="318158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347864" y="2015472"/>
            <a:ext cx="2405364" cy="4077824"/>
            <a:chOff x="7092280" y="1990065"/>
            <a:chExt cx="2405364" cy="407782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606" y="2361054"/>
            <a:ext cx="2034000" cy="318158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195736" y="6212781"/>
            <a:ext cx="6781578" cy="374851"/>
            <a:chOff x="2195736" y="6212781"/>
            <a:chExt cx="6781578" cy="374851"/>
          </a:xfrm>
        </p:grpSpPr>
        <p:sp>
          <p:nvSpPr>
            <p:cNvPr id="22" name="TextBox 21"/>
            <p:cNvSpPr txBox="1"/>
            <p:nvPr/>
          </p:nvSpPr>
          <p:spPr>
            <a:xfrm>
              <a:off x="7092280" y="6212781"/>
              <a:ext cx="188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매장용</a:t>
              </a:r>
              <a:r>
                <a:rPr lang="en-US" altLang="ko-KR" dirty="0" smtClean="0"/>
                <a:t>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6218300"/>
              <a:ext cx="188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소비자용</a:t>
              </a:r>
              <a:r>
                <a:rPr lang="en-US" altLang="ko-KR" dirty="0" smtClean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4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19804" y="2049372"/>
            <a:ext cx="2405364" cy="40778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05" y="854047"/>
            <a:ext cx="465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스탬프 적립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442466" y="5671055"/>
            <a:ext cx="360040" cy="3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93726" y="94144"/>
            <a:ext cx="1428760" cy="1428760"/>
            <a:chOff x="4857752" y="2143116"/>
            <a:chExt cx="1428760" cy="1428760"/>
          </a:xfrm>
        </p:grpSpPr>
        <p:sp>
          <p:nvSpPr>
            <p:cNvPr id="26" name="타원 25"/>
            <p:cNvSpPr/>
            <p:nvPr/>
          </p:nvSpPr>
          <p:spPr>
            <a:xfrm>
              <a:off x="4857752" y="2143116"/>
              <a:ext cx="1428760" cy="1428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4" descr="C:\Users\oing\Downloads\money19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6380" y="2559051"/>
              <a:ext cx="652450" cy="652450"/>
            </a:xfrm>
            <a:prstGeom prst="rect">
              <a:avLst/>
            </a:prstGeom>
            <a:noFill/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4" y="2480195"/>
            <a:ext cx="2035404" cy="3096344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923928" y="3212976"/>
            <a:ext cx="1152128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408828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소켓 통신을 이용하여</a:t>
            </a:r>
            <a:endParaRPr lang="en-US" altLang="ko-KR" dirty="0" smtClean="0"/>
          </a:p>
          <a:p>
            <a:r>
              <a:rPr lang="ko-KR" altLang="en-US" dirty="0" smtClean="0"/>
              <a:t>스탬프 적립을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업데이트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6345226" y="2049372"/>
            <a:ext cx="2405364" cy="4077824"/>
            <a:chOff x="7092280" y="1990065"/>
            <a:chExt cx="2405364" cy="407782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66" y="2480195"/>
            <a:ext cx="2035404" cy="309634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008193" y="6218768"/>
            <a:ext cx="8142802" cy="370260"/>
            <a:chOff x="2662017" y="6218768"/>
            <a:chExt cx="6452934" cy="370260"/>
          </a:xfrm>
        </p:grpSpPr>
        <p:sp>
          <p:nvSpPr>
            <p:cNvPr id="18" name="TextBox 17"/>
            <p:cNvSpPr txBox="1"/>
            <p:nvPr/>
          </p:nvSpPr>
          <p:spPr>
            <a:xfrm>
              <a:off x="7229917" y="6219696"/>
              <a:ext cx="188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&lt;</a:t>
              </a:r>
              <a:r>
                <a:rPr lang="ko-KR" altLang="en-US" dirty="0" smtClean="0"/>
                <a:t>소비자용</a:t>
              </a:r>
              <a:r>
                <a:rPr lang="en-US" altLang="ko-KR" dirty="0" smtClean="0"/>
                <a:t>&gt;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2017" y="6218768"/>
              <a:ext cx="140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매장용</a:t>
              </a:r>
              <a:r>
                <a:rPr lang="en-US" altLang="ko-KR" dirty="0" smtClean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2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1520" y="2015472"/>
            <a:ext cx="2405364" cy="4077824"/>
            <a:chOff x="7092280" y="1990065"/>
            <a:chExt cx="2405364" cy="407782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rgbClr val="93E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05" y="854047"/>
            <a:ext cx="465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스탬프 사용</a:t>
            </a:r>
            <a:endParaRPr lang="ko-KR" alt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610153"/>
            <a:ext cx="9144000" cy="82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42845" y="94144"/>
            <a:ext cx="1428760" cy="1428760"/>
            <a:chOff x="4857752" y="2143116"/>
            <a:chExt cx="1428760" cy="1428760"/>
          </a:xfrm>
        </p:grpSpPr>
        <p:sp>
          <p:nvSpPr>
            <p:cNvPr id="31" name="타원 30"/>
            <p:cNvSpPr/>
            <p:nvPr/>
          </p:nvSpPr>
          <p:spPr>
            <a:xfrm>
              <a:off x="4857752" y="2143116"/>
              <a:ext cx="1428760" cy="14287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4" descr="C:\Users\oing\Downloads\money19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6380" y="2559051"/>
              <a:ext cx="652450" cy="652450"/>
            </a:xfrm>
            <a:prstGeom prst="rect">
              <a:avLst/>
            </a:prstGeom>
            <a:noFill/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6487116" y="2015472"/>
            <a:ext cx="2405364" cy="40778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09778" y="5669740"/>
            <a:ext cx="360040" cy="3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347864" y="2015472"/>
            <a:ext cx="2405364" cy="4077824"/>
            <a:chOff x="7092280" y="1990065"/>
            <a:chExt cx="2405364" cy="407782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092280" y="1990065"/>
              <a:ext cx="2405364" cy="407782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126806" y="5644333"/>
              <a:ext cx="360040" cy="3363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94" y="2452294"/>
            <a:ext cx="2026612" cy="3109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43" y="2445724"/>
            <a:ext cx="2032510" cy="3109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96" y="2458864"/>
            <a:ext cx="2026612" cy="309634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195736" y="6212781"/>
            <a:ext cx="6781578" cy="374851"/>
            <a:chOff x="2195736" y="6212781"/>
            <a:chExt cx="6781578" cy="374851"/>
          </a:xfrm>
        </p:grpSpPr>
        <p:sp>
          <p:nvSpPr>
            <p:cNvPr id="22" name="TextBox 21"/>
            <p:cNvSpPr txBox="1"/>
            <p:nvPr/>
          </p:nvSpPr>
          <p:spPr>
            <a:xfrm>
              <a:off x="7092280" y="6212781"/>
              <a:ext cx="188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매장용</a:t>
              </a:r>
              <a:r>
                <a:rPr lang="en-US" altLang="ko-KR" dirty="0" smtClean="0"/>
                <a:t>&gt;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6218300"/>
              <a:ext cx="188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소비자용</a:t>
              </a:r>
              <a:r>
                <a:rPr lang="en-US" altLang="ko-KR" dirty="0" smtClean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6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210</Words>
  <Application>Microsoft Office PowerPoint</Application>
  <PresentationFormat>화면 슬라이드 쇼(4:3)</PresentationFormat>
  <Paragraphs>67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SEUNGHYUK SHIN</cp:lastModifiedBy>
  <cp:revision>89</cp:revision>
  <dcterms:created xsi:type="dcterms:W3CDTF">2016-04-19T14:29:34Z</dcterms:created>
  <dcterms:modified xsi:type="dcterms:W3CDTF">2017-11-29T07:57:31Z</dcterms:modified>
</cp:coreProperties>
</file>