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9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7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5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7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671B-B102-4718-8ED6-1CFAE583456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52FD-84BF-4A6B-B06E-368E6FAB6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1246" y="233345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9852" y="233345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제품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63" y="231559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갤러리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800" y="231559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9406" y="23155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904411"/>
            <a:ext cx="12192000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1548" y="6164774"/>
            <a:ext cx="32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Contect</a:t>
            </a:r>
            <a:r>
              <a:rPr lang="en-US" altLang="ko-KR" sz="1200" dirty="0" smtClean="0">
                <a:solidFill>
                  <a:schemeClr val="bg1"/>
                </a:solidFill>
              </a:rPr>
              <a:t>-us: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대전광역시 유성구 궁동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어쩌구저쩌구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9795" y="6257108"/>
            <a:ext cx="357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Copywrite</a:t>
            </a:r>
            <a:r>
              <a:rPr lang="en-US" altLang="ko-KR" sz="1200" dirty="0" smtClean="0">
                <a:solidFill>
                  <a:schemeClr val="bg1"/>
                </a:solidFill>
              </a:rPr>
              <a:t>-by: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corp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5697" y="5965706"/>
            <a:ext cx="158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Tel: 010-3171-3293</a:t>
            </a: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82" y="953588"/>
            <a:ext cx="7007479" cy="464975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600200" y="3095585"/>
            <a:ext cx="169817" cy="418634"/>
            <a:chOff x="1227909" y="2808514"/>
            <a:chExt cx="169817" cy="418634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1227909" y="2808514"/>
              <a:ext cx="169817" cy="2090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227909" y="3017520"/>
              <a:ext cx="169817" cy="20962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 rot="10800000">
            <a:off x="10458994" y="3069148"/>
            <a:ext cx="169817" cy="418634"/>
            <a:chOff x="1227909" y="2808514"/>
            <a:chExt cx="169817" cy="418634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1227909" y="2808514"/>
              <a:ext cx="169817" cy="2090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227909" y="3017520"/>
              <a:ext cx="169817" cy="20962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12169" y="231559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My Home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1246" y="233345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9852" y="233345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제품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63" y="231559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갤러리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800" y="231559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9406" y="23155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904411"/>
            <a:ext cx="12192000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1509" y="6164774"/>
            <a:ext cx="32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Contect</a:t>
            </a:r>
            <a:r>
              <a:rPr lang="en-US" altLang="ko-KR" sz="1200" dirty="0" smtClean="0">
                <a:solidFill>
                  <a:schemeClr val="bg1"/>
                </a:solidFill>
              </a:rPr>
              <a:t>-us: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대전광역시 유성구 궁동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어쩌구저쩌구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9795" y="6257108"/>
            <a:ext cx="357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Copywrite</a:t>
            </a:r>
            <a:r>
              <a:rPr lang="en-US" altLang="ko-KR" sz="1200" dirty="0" smtClean="0">
                <a:solidFill>
                  <a:schemeClr val="bg1"/>
                </a:solidFill>
              </a:rPr>
              <a:t>-by: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corp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5697" y="5965706"/>
            <a:ext cx="158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Tel: 010-3171-3293</a:t>
            </a:r>
          </a:p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600200" y="3095585"/>
            <a:ext cx="169817" cy="418634"/>
            <a:chOff x="1227909" y="2808514"/>
            <a:chExt cx="169817" cy="418634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1227909" y="2808514"/>
              <a:ext cx="169817" cy="2090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227909" y="3017520"/>
              <a:ext cx="169817" cy="20962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모서리가 둥근 직사각형 36"/>
          <p:cNvSpPr/>
          <p:nvPr/>
        </p:nvSpPr>
        <p:spPr>
          <a:xfrm>
            <a:off x="6535711" y="231559"/>
            <a:ext cx="98414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17" y="1923889"/>
            <a:ext cx="1933413" cy="1933413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467427" y="4088863"/>
            <a:ext cx="3838270" cy="1614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연혁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정식 서비스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MyHome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머박남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21" y="1808074"/>
            <a:ext cx="1912142" cy="1912142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372530" y="4088863"/>
            <a:ext cx="3838270" cy="1614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연혁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정식 서비스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MyHome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머박남</a:t>
            </a:r>
            <a:endParaRPr lang="en-US" altLang="ko-KR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48408" y="1495736"/>
            <a:ext cx="35081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92167" y="1035782"/>
            <a:ext cx="14564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6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1246" y="233345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9852" y="233345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제품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63" y="231559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갤러리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800" y="231559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9406" y="23155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904411"/>
            <a:ext cx="12192000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1509" y="6164774"/>
            <a:ext cx="32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Contect</a:t>
            </a:r>
            <a:r>
              <a:rPr lang="en-US" altLang="ko-KR" sz="1200" dirty="0" smtClean="0">
                <a:solidFill>
                  <a:schemeClr val="bg1"/>
                </a:solidFill>
              </a:rPr>
              <a:t>-us: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대전광역시 유성구 궁동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어쩌구저쩌구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9795" y="6257108"/>
            <a:ext cx="357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Copywrite</a:t>
            </a:r>
            <a:r>
              <a:rPr lang="en-US" altLang="ko-KR" sz="1200" dirty="0" smtClean="0">
                <a:solidFill>
                  <a:schemeClr val="bg1"/>
                </a:solidFill>
              </a:rPr>
              <a:t>-by: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corp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5697" y="5965706"/>
            <a:ext cx="158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Tel: 010-3171-3293</a:t>
            </a:r>
          </a:p>
          <a:p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519852" y="231559"/>
            <a:ext cx="1397726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839061" y="3665666"/>
            <a:ext cx="7371739" cy="1614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Moara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종이쿠폰을</a:t>
            </a:r>
            <a:r>
              <a:rPr lang="ko-KR" altLang="en-US" dirty="0" smtClean="0"/>
              <a:t> 대체할 차세대 모바일 쿠폰 애플리케이션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전세계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만 가맹점을 가진 강력한 </a:t>
            </a:r>
            <a:r>
              <a:rPr lang="ko-KR" altLang="en-US" dirty="0" err="1" smtClean="0"/>
              <a:t>쿠폰관리</a:t>
            </a:r>
            <a:r>
              <a:rPr lang="ko-KR" altLang="en-US" dirty="0" smtClean="0"/>
              <a:t> 애플리케이션</a:t>
            </a:r>
            <a:r>
              <a:rPr lang="en-US" altLang="ko-KR" dirty="0" smtClean="0"/>
              <a:t> 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35" y="1290112"/>
            <a:ext cx="1921464" cy="1921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630" y="1091526"/>
            <a:ext cx="2388433" cy="23186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836023"/>
            <a:ext cx="1617785" cy="50683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" y="836023"/>
            <a:ext cx="1617785" cy="498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서비스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350296"/>
            <a:ext cx="1617785" cy="498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Moara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864569"/>
            <a:ext cx="1617785" cy="498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MyDays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2392047"/>
            <a:ext cx="1617785" cy="498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7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1246" y="233345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9852" y="233345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제품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63" y="231559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갤러리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800" y="231559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9406" y="23155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904411"/>
            <a:ext cx="12192000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1509" y="6164774"/>
            <a:ext cx="32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Contect</a:t>
            </a:r>
            <a:r>
              <a:rPr lang="en-US" altLang="ko-KR" sz="1200" dirty="0" smtClean="0">
                <a:solidFill>
                  <a:schemeClr val="bg1"/>
                </a:solidFill>
              </a:rPr>
              <a:t>-us: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대전광역시 유성구 궁동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어쩌구저쩌구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9795" y="6257108"/>
            <a:ext cx="357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Copywrite</a:t>
            </a:r>
            <a:r>
              <a:rPr lang="en-US" altLang="ko-KR" sz="1200" dirty="0" smtClean="0">
                <a:solidFill>
                  <a:schemeClr val="bg1"/>
                </a:solidFill>
              </a:rPr>
              <a:t>-by: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corp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5697" y="5965706"/>
            <a:ext cx="158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Tel: 010-3171-3293</a:t>
            </a:r>
          </a:p>
          <a:p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098279" y="231559"/>
            <a:ext cx="94281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423463" y="1849766"/>
            <a:ext cx="1755207" cy="1764841"/>
            <a:chOff x="1111666" y="1158013"/>
            <a:chExt cx="2117636" cy="250660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448408" y="1495736"/>
            <a:ext cx="35081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92167" y="1035782"/>
            <a:ext cx="14564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0090" y="1849766"/>
            <a:ext cx="1913641" cy="1749669"/>
            <a:chOff x="888023" y="2189285"/>
            <a:chExt cx="2057400" cy="2074984"/>
          </a:xfrm>
        </p:grpSpPr>
        <p:sp>
          <p:nvSpPr>
            <p:cNvPr id="2" name="직사각형 1"/>
            <p:cNvSpPr/>
            <p:nvPr/>
          </p:nvSpPr>
          <p:spPr>
            <a:xfrm>
              <a:off x="888023" y="2189285"/>
              <a:ext cx="2057400" cy="2074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덧셈 기호 2"/>
            <p:cNvSpPr/>
            <p:nvPr/>
          </p:nvSpPr>
          <p:spPr>
            <a:xfrm>
              <a:off x="1380392" y="2655277"/>
              <a:ext cx="1046285" cy="1125415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40994" y="1834594"/>
            <a:ext cx="1755207" cy="1764841"/>
            <a:chOff x="1111666" y="1158013"/>
            <a:chExt cx="2117636" cy="250660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004663" y="1834594"/>
            <a:ext cx="1755207" cy="1764841"/>
            <a:chOff x="1111666" y="1158013"/>
            <a:chExt cx="2117636" cy="2506606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38524" y="3877089"/>
            <a:ext cx="1755207" cy="1764841"/>
            <a:chOff x="1111666" y="1158013"/>
            <a:chExt cx="2117636" cy="2506606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23463" y="3877089"/>
            <a:ext cx="1755207" cy="1764841"/>
            <a:chOff x="1111666" y="1158013"/>
            <a:chExt cx="2117636" cy="250660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008402" y="3877089"/>
            <a:ext cx="1755207" cy="1764841"/>
            <a:chOff x="1111666" y="1158013"/>
            <a:chExt cx="2117636" cy="2506606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004662" y="3869502"/>
            <a:ext cx="1755207" cy="1764841"/>
            <a:chOff x="1111666" y="1158013"/>
            <a:chExt cx="2117636" cy="2506606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66" y="1158013"/>
              <a:ext cx="1946288" cy="202462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111666" y="3227483"/>
              <a:ext cx="2117636" cy="43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교수님뒤태</a:t>
              </a:r>
              <a:r>
                <a:rPr lang="en-US" altLang="ko-KR" sz="1400" dirty="0" smtClean="0"/>
                <a:t>.jpg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0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1246" y="233345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9852" y="233345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제품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63" y="231559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갤러리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800" y="231559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9406" y="23155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904411"/>
            <a:ext cx="12192000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1509" y="6164774"/>
            <a:ext cx="32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Contect</a:t>
            </a:r>
            <a:r>
              <a:rPr lang="en-US" altLang="ko-KR" sz="1200" dirty="0" smtClean="0">
                <a:solidFill>
                  <a:schemeClr val="bg1"/>
                </a:solidFill>
              </a:rPr>
              <a:t>-us: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대전광역시 유성구 궁동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어쩌구저쩌구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9795" y="6257108"/>
            <a:ext cx="357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Copywrite</a:t>
            </a:r>
            <a:r>
              <a:rPr lang="en-US" altLang="ko-KR" sz="1200" dirty="0" smtClean="0">
                <a:solidFill>
                  <a:schemeClr val="bg1"/>
                </a:solidFill>
              </a:rPr>
              <a:t>-by: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corp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5697" y="5965706"/>
            <a:ext cx="158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Tel: 010-3171-3293</a:t>
            </a:r>
          </a:p>
          <a:p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072497" y="238266"/>
            <a:ext cx="94281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ë¬ë ¥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3"/>
          <a:stretch/>
        </p:blipFill>
        <p:spPr bwMode="auto">
          <a:xfrm>
            <a:off x="1677618" y="2175481"/>
            <a:ext cx="9199388" cy="34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>
            <a:off x="3560207" y="968897"/>
            <a:ext cx="395654" cy="25497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490648" y="968897"/>
            <a:ext cx="395654" cy="25497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3560207" y="1816431"/>
            <a:ext cx="395654" cy="25497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6507555" y="1818731"/>
            <a:ext cx="395654" cy="25497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08275" y="1305697"/>
            <a:ext cx="1095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 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</a:t>
            </a:r>
            <a:endParaRPr lang="en-US" altLang="ko-KR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2335" y="1299567"/>
            <a:ext cx="761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 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</a:t>
            </a:r>
            <a:endParaRPr lang="en-US" altLang="ko-KR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48408" y="1477108"/>
            <a:ext cx="2558561" cy="18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92167" y="1035782"/>
            <a:ext cx="14564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Calendar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7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1246" y="233345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9852" y="233345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제품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63" y="231559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갤러리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800" y="231559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9406" y="2165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904411"/>
            <a:ext cx="12192000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1509" y="6164774"/>
            <a:ext cx="322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Contect</a:t>
            </a:r>
            <a:r>
              <a:rPr lang="en-US" altLang="ko-KR" sz="1200" dirty="0" smtClean="0">
                <a:solidFill>
                  <a:schemeClr val="bg1"/>
                </a:solidFill>
              </a:rPr>
              <a:t>-us: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대전광역시 유성구 궁동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어쩌구저쩌구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9795" y="6257108"/>
            <a:ext cx="357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Copywrite</a:t>
            </a:r>
            <a:r>
              <a:rPr lang="en-US" altLang="ko-KR" sz="1200" dirty="0" smtClean="0">
                <a:solidFill>
                  <a:schemeClr val="bg1"/>
                </a:solidFill>
              </a:rPr>
              <a:t>-by: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corp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5697" y="5965706"/>
            <a:ext cx="158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Tel: 010-3171-3293</a:t>
            </a:r>
          </a:p>
          <a:p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984436" y="201579"/>
            <a:ext cx="94281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09" y="1844787"/>
            <a:ext cx="7307299" cy="37970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448408" y="1495736"/>
            <a:ext cx="35081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2167" y="1035782"/>
            <a:ext cx="14564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Boards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3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229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2019-06-13T07:01:15Z</dcterms:created>
  <dcterms:modified xsi:type="dcterms:W3CDTF">2019-06-19T12:48:25Z</dcterms:modified>
</cp:coreProperties>
</file>