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66" r:id="rId3"/>
    <p:sldId id="259" r:id="rId4"/>
    <p:sldId id="260" r:id="rId5"/>
    <p:sldId id="267" r:id="rId6"/>
    <p:sldId id="261" r:id="rId7"/>
    <p:sldId id="268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60" autoAdjust="0"/>
  </p:normalViewPr>
  <p:slideViewPr>
    <p:cSldViewPr snapToGrid="0">
      <p:cViewPr varScale="1">
        <p:scale>
          <a:sx n="80" d="100"/>
          <a:sy n="80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B3CE3C62-33B5-48F0-90C3-C69B3D8AF9BA}" type="datetimeFigureOut">
              <a:rPr lang="zh-CN" altLang="en-US"/>
              <a:pPr>
                <a:defRPr/>
              </a:pPr>
              <a:t>2016/3/8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0FBA0CB5-C117-4305-9E97-1E0CA6A4E7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BA0CB5-C117-4305-9E97-1E0CA6A4E77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52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BA0CB5-C117-4305-9E97-1E0CA6A4E77F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67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C5EDC-7CA2-4A52-A7A7-721C3D13B596}" type="datetime1">
              <a:rPr lang="zh-CN" altLang="en-US"/>
              <a:pPr>
                <a:defRPr/>
              </a:pPr>
              <a:t>2016/3/8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A9AB5-1F57-4095-8C1E-1B2C3F18D23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1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F0D32-5BC3-4B80-A05C-B00E01CB9F8C}" type="datetime1">
              <a:rPr lang="zh-CN" altLang="en-US"/>
              <a:pPr>
                <a:defRPr/>
              </a:pPr>
              <a:t>2016/3/8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02443-55BD-4D6C-BD1F-1AC4EC45353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67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87E05-B5A9-438F-9A6A-B36EC43A7780}" type="datetime1">
              <a:rPr lang="zh-CN" altLang="en-US"/>
              <a:pPr>
                <a:defRPr/>
              </a:pPr>
              <a:t>2016/3/8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02C46-ACA8-4D37-997A-4C7B72DAB4E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79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43000-8828-43A0-A818-A482FDAB63AC}" type="datetime1">
              <a:rPr lang="zh-CN" altLang="en-US"/>
              <a:pPr>
                <a:defRPr/>
              </a:pPr>
              <a:t>2016/3/8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B571D-BB6C-4C85-ABBC-7FE06D2A503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74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E3B47-4215-43F4-9C5A-7DD139CB446F}" type="datetime1">
              <a:rPr lang="zh-CN" altLang="en-US"/>
              <a:pPr>
                <a:defRPr/>
              </a:pPr>
              <a:t>2016/3/8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C7DA5-9C9B-47DC-B6F4-1A75ECD74D4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52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4FBC8-361D-46E5-9455-A2A80EDDB5E8}" type="datetime1">
              <a:rPr lang="zh-CN" altLang="en-US"/>
              <a:pPr>
                <a:defRPr/>
              </a:pPr>
              <a:t>2016/3/8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B31FA-22C9-4BBD-B190-C2B82719AFD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00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3D3AB-B18F-47BE-BF5F-A51813CD215D}" type="datetime1">
              <a:rPr lang="zh-CN" altLang="en-US"/>
              <a:pPr>
                <a:defRPr/>
              </a:pPr>
              <a:t>2016/3/8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CD7F8-38CE-4DDC-8AAF-2BF24CDBB7D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16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D0CA7-24F8-4C83-93EB-7DBC2B3987F4}" type="datetime1">
              <a:rPr lang="zh-CN" altLang="en-US"/>
              <a:pPr>
                <a:defRPr/>
              </a:pPr>
              <a:t>2016/3/8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CA993-C950-4532-B0B4-24D2581CE22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96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4B7D6-E8FE-4FDC-97DC-DB63D0744D9D}" type="datetime1">
              <a:rPr lang="zh-CN" altLang="en-US"/>
              <a:pPr>
                <a:defRPr/>
              </a:pPr>
              <a:t>2016/3/8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CBFE3-C1BF-4E49-9FA2-0349A5C6A65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36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BE567-6A35-43F7-B5F1-51F9F3821FBA}" type="datetime1">
              <a:rPr lang="zh-CN" altLang="en-US"/>
              <a:pPr>
                <a:defRPr/>
              </a:pPr>
              <a:t>2016/3/8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267A9-540B-4B79-BFB0-7EFC0FE1D82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48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5D70B-7026-4715-8F67-0B33662E42F7}" type="datetime1">
              <a:rPr lang="zh-CN" altLang="en-US"/>
              <a:pPr>
                <a:defRPr/>
              </a:pPr>
              <a:t>2016/3/8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1685A-91EA-4B38-98C0-63E3436020D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94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4F98B-1942-457A-8FEC-AF20865E22C2}" type="datetime1">
              <a:rPr lang="zh-CN" altLang="en-US"/>
              <a:pPr>
                <a:defRPr/>
              </a:pPr>
              <a:t>2016/3/8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B4AA9-5627-4301-94EC-10A7CAE25AC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63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A2EB6F6-7C08-4737-BA7D-451E564D5CF7}" type="datetime1">
              <a:rPr lang="zh-CN" altLang="en-US"/>
              <a:pPr>
                <a:defRPr/>
              </a:pPr>
              <a:t>2016/3/8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C767A25-6627-4429-874E-4F5B36B3B48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www.51pptmoban.com/" TargetMode="External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 flipH="1">
            <a:off x="0" y="1040511"/>
            <a:ext cx="9351963" cy="2676525"/>
            <a:chOff x="0" y="0"/>
            <a:chExt cx="6157780" cy="2100013"/>
          </a:xfrm>
        </p:grpSpPr>
        <p:sp>
          <p:nvSpPr>
            <p:cNvPr id="3088" name="填充层"/>
            <p:cNvSpPr>
              <a:spLocks noChangeArrowheads="1"/>
            </p:cNvSpPr>
            <p:nvPr/>
          </p:nvSpPr>
          <p:spPr bwMode="auto">
            <a:xfrm>
              <a:off x="993121" y="186967"/>
              <a:ext cx="4356000" cy="1268413"/>
            </a:xfrm>
            <a:custGeom>
              <a:avLst/>
              <a:gdLst>
                <a:gd name="T0" fmla="*/ 2147483646 w 2600"/>
                <a:gd name="T1" fmla="*/ 2147483646 h 748"/>
                <a:gd name="T2" fmla="*/ 0 w 2600"/>
                <a:gd name="T3" fmla="*/ 2147483646 h 748"/>
                <a:gd name="T4" fmla="*/ 2147483646 w 2600"/>
                <a:gd name="T5" fmla="*/ 2147483646 h 748"/>
                <a:gd name="T6" fmla="*/ 2147483646 w 2600"/>
                <a:gd name="T7" fmla="*/ 2147483646 h 748"/>
                <a:gd name="T8" fmla="*/ 2147483646 w 2600"/>
                <a:gd name="T9" fmla="*/ 2147483646 h 748"/>
                <a:gd name="T10" fmla="*/ 2147483646 w 2600"/>
                <a:gd name="T11" fmla="*/ 2147483646 h 748"/>
                <a:gd name="T12" fmla="*/ 2147483646 w 2600"/>
                <a:gd name="T13" fmla="*/ 2147483646 h 748"/>
                <a:gd name="T14" fmla="*/ 2147483646 w 2600"/>
                <a:gd name="T15" fmla="*/ 2147483646 h 748"/>
                <a:gd name="T16" fmla="*/ 2147483646 w 2600"/>
                <a:gd name="T17" fmla="*/ 2147483646 h 748"/>
                <a:gd name="T18" fmla="*/ 2147483646 w 2600"/>
                <a:gd name="T19" fmla="*/ 2147483646 h 748"/>
                <a:gd name="T20" fmla="*/ 2147483646 w 2600"/>
                <a:gd name="T21" fmla="*/ 2147483646 h 748"/>
                <a:gd name="T22" fmla="*/ 2147483646 w 2600"/>
                <a:gd name="T23" fmla="*/ 2147483646 h 748"/>
                <a:gd name="T24" fmla="*/ 2147483646 w 2600"/>
                <a:gd name="T25" fmla="*/ 2147483646 h 748"/>
                <a:gd name="T26" fmla="*/ 2147483646 w 2600"/>
                <a:gd name="T27" fmla="*/ 2147483646 h 748"/>
                <a:gd name="T28" fmla="*/ 2147483646 w 2600"/>
                <a:gd name="T29" fmla="*/ 2147483646 h 748"/>
                <a:gd name="T30" fmla="*/ 2147483646 w 2600"/>
                <a:gd name="T31" fmla="*/ 2147483646 h 748"/>
                <a:gd name="T32" fmla="*/ 2147483646 w 2600"/>
                <a:gd name="T33" fmla="*/ 2147483646 h 748"/>
                <a:gd name="T34" fmla="*/ 2147483646 w 2600"/>
                <a:gd name="T35" fmla="*/ 2147483646 h 748"/>
                <a:gd name="T36" fmla="*/ 2147483646 w 2600"/>
                <a:gd name="T37" fmla="*/ 2147483646 h 748"/>
                <a:gd name="T38" fmla="*/ 2147483646 w 2600"/>
                <a:gd name="T39" fmla="*/ 2147483646 h 748"/>
                <a:gd name="T40" fmla="*/ 2147483646 w 2600"/>
                <a:gd name="T41" fmla="*/ 2147483646 h 748"/>
                <a:gd name="T42" fmla="*/ 2147483646 w 2600"/>
                <a:gd name="T43" fmla="*/ 2147483646 h 748"/>
                <a:gd name="T44" fmla="*/ 2147483646 w 2600"/>
                <a:gd name="T45" fmla="*/ 2147483646 h 748"/>
                <a:gd name="T46" fmla="*/ 2147483646 w 2600"/>
                <a:gd name="T47" fmla="*/ 2147483646 h 748"/>
                <a:gd name="T48" fmla="*/ 2147483646 w 2600"/>
                <a:gd name="T49" fmla="*/ 2147483646 h 748"/>
                <a:gd name="T50" fmla="*/ 2147483646 w 2600"/>
                <a:gd name="T51" fmla="*/ 2147483646 h 74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600"/>
                <a:gd name="T79" fmla="*/ 0 h 748"/>
                <a:gd name="T80" fmla="*/ 2600 w 2600"/>
                <a:gd name="T81" fmla="*/ 748 h 74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600" h="748">
                  <a:moveTo>
                    <a:pt x="60" y="737"/>
                  </a:moveTo>
                  <a:cubicBezTo>
                    <a:pt x="40" y="529"/>
                    <a:pt x="20" y="321"/>
                    <a:pt x="0" y="113"/>
                  </a:cubicBezTo>
                  <a:cubicBezTo>
                    <a:pt x="46" y="100"/>
                    <a:pt x="61" y="63"/>
                    <a:pt x="96" y="49"/>
                  </a:cubicBezTo>
                  <a:cubicBezTo>
                    <a:pt x="132" y="49"/>
                    <a:pt x="168" y="49"/>
                    <a:pt x="204" y="49"/>
                  </a:cubicBezTo>
                  <a:cubicBezTo>
                    <a:pt x="231" y="41"/>
                    <a:pt x="257" y="33"/>
                    <a:pt x="284" y="25"/>
                  </a:cubicBezTo>
                  <a:cubicBezTo>
                    <a:pt x="281" y="32"/>
                    <a:pt x="279" y="38"/>
                    <a:pt x="276" y="45"/>
                  </a:cubicBezTo>
                  <a:cubicBezTo>
                    <a:pt x="277" y="45"/>
                    <a:pt x="279" y="45"/>
                    <a:pt x="280" y="45"/>
                  </a:cubicBezTo>
                  <a:cubicBezTo>
                    <a:pt x="347" y="22"/>
                    <a:pt x="480" y="52"/>
                    <a:pt x="588" y="29"/>
                  </a:cubicBezTo>
                  <a:cubicBezTo>
                    <a:pt x="661" y="14"/>
                    <a:pt x="754" y="0"/>
                    <a:pt x="848" y="17"/>
                  </a:cubicBezTo>
                  <a:cubicBezTo>
                    <a:pt x="913" y="22"/>
                    <a:pt x="979" y="28"/>
                    <a:pt x="1044" y="33"/>
                  </a:cubicBezTo>
                  <a:cubicBezTo>
                    <a:pt x="1125" y="22"/>
                    <a:pt x="1225" y="33"/>
                    <a:pt x="1300" y="45"/>
                  </a:cubicBezTo>
                  <a:cubicBezTo>
                    <a:pt x="1371" y="46"/>
                    <a:pt x="1441" y="48"/>
                    <a:pt x="1512" y="49"/>
                  </a:cubicBezTo>
                  <a:cubicBezTo>
                    <a:pt x="1575" y="59"/>
                    <a:pt x="1648" y="68"/>
                    <a:pt x="1700" y="77"/>
                  </a:cubicBezTo>
                  <a:cubicBezTo>
                    <a:pt x="1793" y="93"/>
                    <a:pt x="1908" y="75"/>
                    <a:pt x="2008" y="97"/>
                  </a:cubicBezTo>
                  <a:cubicBezTo>
                    <a:pt x="2040" y="94"/>
                    <a:pt x="2072" y="92"/>
                    <a:pt x="2104" y="89"/>
                  </a:cubicBezTo>
                  <a:cubicBezTo>
                    <a:pt x="2219" y="106"/>
                    <a:pt x="2531" y="78"/>
                    <a:pt x="2600" y="149"/>
                  </a:cubicBezTo>
                  <a:cubicBezTo>
                    <a:pt x="2553" y="292"/>
                    <a:pt x="2507" y="434"/>
                    <a:pt x="2460" y="577"/>
                  </a:cubicBezTo>
                  <a:cubicBezTo>
                    <a:pt x="2424" y="596"/>
                    <a:pt x="2388" y="614"/>
                    <a:pt x="2352" y="633"/>
                  </a:cubicBezTo>
                  <a:cubicBezTo>
                    <a:pt x="2373" y="633"/>
                    <a:pt x="2407" y="635"/>
                    <a:pt x="2420" y="645"/>
                  </a:cubicBezTo>
                  <a:cubicBezTo>
                    <a:pt x="2423" y="646"/>
                    <a:pt x="2425" y="648"/>
                    <a:pt x="2428" y="649"/>
                  </a:cubicBezTo>
                  <a:cubicBezTo>
                    <a:pt x="2410" y="667"/>
                    <a:pt x="2408" y="656"/>
                    <a:pt x="2412" y="681"/>
                  </a:cubicBezTo>
                  <a:cubicBezTo>
                    <a:pt x="2301" y="686"/>
                    <a:pt x="2214" y="713"/>
                    <a:pt x="2128" y="669"/>
                  </a:cubicBezTo>
                  <a:cubicBezTo>
                    <a:pt x="2094" y="741"/>
                    <a:pt x="1768" y="670"/>
                    <a:pt x="1676" y="705"/>
                  </a:cubicBezTo>
                  <a:cubicBezTo>
                    <a:pt x="1685" y="706"/>
                    <a:pt x="1695" y="708"/>
                    <a:pt x="1704" y="709"/>
                  </a:cubicBezTo>
                  <a:cubicBezTo>
                    <a:pt x="1632" y="701"/>
                    <a:pt x="1560" y="693"/>
                    <a:pt x="1488" y="685"/>
                  </a:cubicBezTo>
                  <a:cubicBezTo>
                    <a:pt x="1076" y="748"/>
                    <a:pt x="534" y="736"/>
                    <a:pt x="60" y="737"/>
                  </a:cubicBezTo>
                  <a:close/>
                </a:path>
              </a:pathLst>
            </a:custGeom>
            <a:solidFill>
              <a:srgbClr val="287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089" name="图片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157780" cy="2100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5" name="任意多边形 36"/>
          <p:cNvSpPr>
            <a:spLocks noChangeArrowheads="1"/>
          </p:cNvSpPr>
          <p:nvPr/>
        </p:nvSpPr>
        <p:spPr bwMode="auto">
          <a:xfrm>
            <a:off x="4724400" y="4699000"/>
            <a:ext cx="992188" cy="514350"/>
          </a:xfrm>
          <a:custGeom>
            <a:avLst/>
            <a:gdLst>
              <a:gd name="T0" fmla="*/ 495656 w 992626"/>
              <a:gd name="T1" fmla="*/ 0 h 514350"/>
              <a:gd name="T2" fmla="*/ 973365 w 992626"/>
              <a:gd name="T3" fmla="*/ 254333 h 514350"/>
              <a:gd name="T4" fmla="*/ 991312 w 992626"/>
              <a:gd name="T5" fmla="*/ 287441 h 514350"/>
              <a:gd name="T6" fmla="*/ 991312 w 992626"/>
              <a:gd name="T7" fmla="*/ 428623 h 514350"/>
              <a:gd name="T8" fmla="*/ 905699 w 992626"/>
              <a:gd name="T9" fmla="*/ 514350 h 514350"/>
              <a:gd name="T10" fmla="*/ 85613 w 992626"/>
              <a:gd name="T11" fmla="*/ 514350 h 514350"/>
              <a:gd name="T12" fmla="*/ 0 w 992626"/>
              <a:gd name="T13" fmla="*/ 428623 h 514350"/>
              <a:gd name="T14" fmla="*/ 0 w 992626"/>
              <a:gd name="T15" fmla="*/ 287441 h 514350"/>
              <a:gd name="T16" fmla="*/ 17947 w 992626"/>
              <a:gd name="T17" fmla="*/ 254333 h 514350"/>
              <a:gd name="T18" fmla="*/ 495656 w 992626"/>
              <a:gd name="T19" fmla="*/ 0 h 5143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92626"/>
              <a:gd name="T31" fmla="*/ 0 h 514350"/>
              <a:gd name="T32" fmla="*/ 992626 w 992626"/>
              <a:gd name="T33" fmla="*/ 514350 h 51435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92626" h="514350">
                <a:moveTo>
                  <a:pt x="496313" y="0"/>
                </a:moveTo>
                <a:cubicBezTo>
                  <a:pt x="695433" y="0"/>
                  <a:pt x="870989" y="100887"/>
                  <a:pt x="974655" y="254333"/>
                </a:cubicBezTo>
                <a:lnTo>
                  <a:pt x="992626" y="287441"/>
                </a:lnTo>
                <a:lnTo>
                  <a:pt x="992626" y="428623"/>
                </a:lnTo>
                <a:cubicBezTo>
                  <a:pt x="992626" y="475969"/>
                  <a:pt x="954245" y="514350"/>
                  <a:pt x="906899" y="514350"/>
                </a:cubicBezTo>
                <a:lnTo>
                  <a:pt x="85727" y="514350"/>
                </a:lnTo>
                <a:cubicBezTo>
                  <a:pt x="38381" y="514350"/>
                  <a:pt x="0" y="475969"/>
                  <a:pt x="0" y="428623"/>
                </a:cubicBezTo>
                <a:lnTo>
                  <a:pt x="0" y="287441"/>
                </a:lnTo>
                <a:lnTo>
                  <a:pt x="17971" y="254333"/>
                </a:lnTo>
                <a:cubicBezTo>
                  <a:pt x="121637" y="100887"/>
                  <a:pt x="297193" y="0"/>
                  <a:pt x="496313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287ED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姓   名</a:t>
            </a:r>
          </a:p>
        </p:txBody>
      </p:sp>
      <p:sp>
        <p:nvSpPr>
          <p:cNvPr id="3076" name="任意多边形 37"/>
          <p:cNvSpPr>
            <a:spLocks noChangeArrowheads="1"/>
          </p:cNvSpPr>
          <p:nvPr/>
        </p:nvSpPr>
        <p:spPr bwMode="auto">
          <a:xfrm>
            <a:off x="4724400" y="5337175"/>
            <a:ext cx="992188" cy="514350"/>
          </a:xfrm>
          <a:custGeom>
            <a:avLst/>
            <a:gdLst>
              <a:gd name="T0" fmla="*/ 85613 w 992626"/>
              <a:gd name="T1" fmla="*/ 0 h 514350"/>
              <a:gd name="T2" fmla="*/ 905699 w 992626"/>
              <a:gd name="T3" fmla="*/ 0 h 514350"/>
              <a:gd name="T4" fmla="*/ 991312 w 992626"/>
              <a:gd name="T5" fmla="*/ 85727 h 514350"/>
              <a:gd name="T6" fmla="*/ 991312 w 992626"/>
              <a:gd name="T7" fmla="*/ 228106 h 514350"/>
              <a:gd name="T8" fmla="*/ 973365 w 992626"/>
              <a:gd name="T9" fmla="*/ 261215 h 514350"/>
              <a:gd name="T10" fmla="*/ 611761 w 992626"/>
              <a:gd name="T11" fmla="*/ 503828 h 514350"/>
              <a:gd name="T12" fmla="*/ 507515 w 992626"/>
              <a:gd name="T13" fmla="*/ 514350 h 514350"/>
              <a:gd name="T14" fmla="*/ 483797 w 992626"/>
              <a:gd name="T15" fmla="*/ 514350 h 514350"/>
              <a:gd name="T16" fmla="*/ 379551 w 992626"/>
              <a:gd name="T17" fmla="*/ 503828 h 514350"/>
              <a:gd name="T18" fmla="*/ 17947 w 992626"/>
              <a:gd name="T19" fmla="*/ 261215 h 514350"/>
              <a:gd name="T20" fmla="*/ 0 w 992626"/>
              <a:gd name="T21" fmla="*/ 228106 h 514350"/>
              <a:gd name="T22" fmla="*/ 0 w 992626"/>
              <a:gd name="T23" fmla="*/ 85727 h 514350"/>
              <a:gd name="T24" fmla="*/ 85613 w 992626"/>
              <a:gd name="T25" fmla="*/ 0 h 5143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92626"/>
              <a:gd name="T40" fmla="*/ 0 h 514350"/>
              <a:gd name="T41" fmla="*/ 992626 w 992626"/>
              <a:gd name="T42" fmla="*/ 514350 h 51435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92626" h="514350">
                <a:moveTo>
                  <a:pt x="85727" y="0"/>
                </a:moveTo>
                <a:lnTo>
                  <a:pt x="906899" y="0"/>
                </a:lnTo>
                <a:cubicBezTo>
                  <a:pt x="954245" y="0"/>
                  <a:pt x="992626" y="38381"/>
                  <a:pt x="992626" y="85727"/>
                </a:cubicBezTo>
                <a:lnTo>
                  <a:pt x="992626" y="228106"/>
                </a:lnTo>
                <a:lnTo>
                  <a:pt x="974655" y="261215"/>
                </a:lnTo>
                <a:cubicBezTo>
                  <a:pt x="891723" y="383972"/>
                  <a:pt x="762780" y="473090"/>
                  <a:pt x="612571" y="503828"/>
                </a:cubicBezTo>
                <a:lnTo>
                  <a:pt x="508187" y="514350"/>
                </a:lnTo>
                <a:lnTo>
                  <a:pt x="484439" y="514350"/>
                </a:lnTo>
                <a:lnTo>
                  <a:pt x="380055" y="503828"/>
                </a:lnTo>
                <a:cubicBezTo>
                  <a:pt x="229846" y="473090"/>
                  <a:pt x="100904" y="383972"/>
                  <a:pt x="17971" y="261215"/>
                </a:cubicBezTo>
                <a:lnTo>
                  <a:pt x="0" y="228106"/>
                </a:lnTo>
                <a:lnTo>
                  <a:pt x="0" y="85727"/>
                </a:lnTo>
                <a:cubicBezTo>
                  <a:pt x="0" y="38381"/>
                  <a:pt x="38381" y="0"/>
                  <a:pt x="85727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rgbClr val="287ED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   师</a:t>
            </a:r>
          </a:p>
        </p:txBody>
      </p:sp>
      <p:sp>
        <p:nvSpPr>
          <p:cNvPr id="3077" name="直接连接符 28"/>
          <p:cNvSpPr>
            <a:spLocks noChangeShapeType="1"/>
          </p:cNvSpPr>
          <p:nvPr/>
        </p:nvSpPr>
        <p:spPr bwMode="auto">
          <a:xfrm>
            <a:off x="4810125" y="5213350"/>
            <a:ext cx="4665663" cy="0"/>
          </a:xfrm>
          <a:prstGeom prst="line">
            <a:avLst/>
          </a:prstGeom>
          <a:noFill/>
          <a:ln w="12700">
            <a:solidFill>
              <a:srgbClr val="BFBFB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直接连接符 29"/>
          <p:cNvSpPr>
            <a:spLocks noChangeShapeType="1"/>
          </p:cNvSpPr>
          <p:nvPr/>
        </p:nvSpPr>
        <p:spPr bwMode="auto">
          <a:xfrm>
            <a:off x="4810125" y="5337175"/>
            <a:ext cx="4665663" cy="0"/>
          </a:xfrm>
          <a:prstGeom prst="line">
            <a:avLst/>
          </a:prstGeom>
          <a:noFill/>
          <a:ln w="12700">
            <a:solidFill>
              <a:srgbClr val="BFBFB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文本框 30"/>
          <p:cNvSpPr>
            <a:spLocks noChangeArrowheads="1"/>
          </p:cNvSpPr>
          <p:nvPr/>
        </p:nvSpPr>
        <p:spPr bwMode="auto">
          <a:xfrm>
            <a:off x="6013450" y="4699000"/>
            <a:ext cx="15775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沈中皓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0" name="文本框 31"/>
          <p:cNvSpPr>
            <a:spLocks noChangeArrowheads="1"/>
          </p:cNvSpPr>
          <p:nvPr/>
        </p:nvSpPr>
        <p:spPr bwMode="auto">
          <a:xfrm>
            <a:off x="6128865" y="5362698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龚涛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1" name="文本框 32"/>
          <p:cNvSpPr>
            <a:spLocks noChangeArrowheads="1"/>
          </p:cNvSpPr>
          <p:nvPr/>
        </p:nvSpPr>
        <p:spPr bwMode="auto">
          <a:xfrm>
            <a:off x="1306688" y="1781990"/>
            <a:ext cx="409269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</a:t>
            </a: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题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报告</a:t>
            </a:r>
            <a:endParaRPr lang="en-US" altLang="zh-CN" sz="3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2" name="矩形 46"/>
          <p:cNvSpPr>
            <a:spLocks noChangeArrowheads="1"/>
          </p:cNvSpPr>
          <p:nvPr/>
        </p:nvSpPr>
        <p:spPr bwMode="auto">
          <a:xfrm>
            <a:off x="0" y="-11113"/>
            <a:ext cx="9144000" cy="1230313"/>
          </a:xfrm>
          <a:prstGeom prst="rect">
            <a:avLst/>
          </a:prstGeom>
          <a:solidFill>
            <a:srgbClr val="BFBFBF"/>
          </a:solidFill>
          <a:ln w="12700">
            <a:solidFill>
              <a:schemeClr val="bg1"/>
            </a:solidFill>
            <a:bevel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373" y="4761592"/>
            <a:ext cx="1047750" cy="1038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960" y="1593425"/>
            <a:ext cx="980740" cy="987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nimBg="1"/>
      <p:bldP spid="3076" grpId="0" animBg="1"/>
      <p:bldP spid="3077" grpId="0" animBg="1"/>
      <p:bldP spid="3078" grpId="0" animBg="1"/>
      <p:bldP spid="3079" grpId="0"/>
      <p:bldP spid="308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1"/>
          <p:cNvSpPr>
            <a:spLocks noChangeArrowheads="1"/>
          </p:cNvSpPr>
          <p:nvPr/>
        </p:nvSpPr>
        <p:spPr bwMode="auto">
          <a:xfrm>
            <a:off x="0" y="1893888"/>
            <a:ext cx="5813425" cy="123190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19" name="矩形 2"/>
          <p:cNvSpPr>
            <a:spLocks noChangeArrowheads="1"/>
          </p:cNvSpPr>
          <p:nvPr/>
        </p:nvSpPr>
        <p:spPr bwMode="auto">
          <a:xfrm>
            <a:off x="3330575" y="2509838"/>
            <a:ext cx="6102350" cy="2006600"/>
          </a:xfrm>
          <a:prstGeom prst="rect">
            <a:avLst/>
          </a:prstGeom>
          <a:solidFill>
            <a:srgbClr val="287ED3"/>
          </a:solidFill>
          <a:ln w="12700">
            <a:solidFill>
              <a:schemeClr val="bg1"/>
            </a:solidFill>
            <a:bevel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1" name="文本框 4"/>
          <p:cNvSpPr>
            <a:spLocks noChangeArrowheads="1"/>
          </p:cNvSpPr>
          <p:nvPr/>
        </p:nvSpPr>
        <p:spPr bwMode="auto">
          <a:xfrm>
            <a:off x="3741738" y="3005138"/>
            <a:ext cx="49911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22" name="文本框 5"/>
          <p:cNvSpPr>
            <a:spLocks noChangeArrowheads="1"/>
          </p:cNvSpPr>
          <p:nvPr/>
        </p:nvSpPr>
        <p:spPr bwMode="auto">
          <a:xfrm>
            <a:off x="3200400" y="2014538"/>
            <a:ext cx="2714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017748"/>
            <a:ext cx="980740" cy="987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 flipH="1">
            <a:off x="1609534" y="1467176"/>
            <a:ext cx="5697415" cy="1679243"/>
            <a:chOff x="0" y="0"/>
            <a:chExt cx="6157780" cy="2100013"/>
          </a:xfrm>
        </p:grpSpPr>
        <p:sp>
          <p:nvSpPr>
            <p:cNvPr id="3088" name="填充层"/>
            <p:cNvSpPr>
              <a:spLocks noChangeArrowheads="1"/>
            </p:cNvSpPr>
            <p:nvPr/>
          </p:nvSpPr>
          <p:spPr bwMode="auto">
            <a:xfrm>
              <a:off x="993121" y="186967"/>
              <a:ext cx="4356000" cy="1268413"/>
            </a:xfrm>
            <a:custGeom>
              <a:avLst/>
              <a:gdLst>
                <a:gd name="T0" fmla="*/ 2147483646 w 2600"/>
                <a:gd name="T1" fmla="*/ 2147483646 h 748"/>
                <a:gd name="T2" fmla="*/ 0 w 2600"/>
                <a:gd name="T3" fmla="*/ 2147483646 h 748"/>
                <a:gd name="T4" fmla="*/ 2147483646 w 2600"/>
                <a:gd name="T5" fmla="*/ 2147483646 h 748"/>
                <a:gd name="T6" fmla="*/ 2147483646 w 2600"/>
                <a:gd name="T7" fmla="*/ 2147483646 h 748"/>
                <a:gd name="T8" fmla="*/ 2147483646 w 2600"/>
                <a:gd name="T9" fmla="*/ 2147483646 h 748"/>
                <a:gd name="T10" fmla="*/ 2147483646 w 2600"/>
                <a:gd name="T11" fmla="*/ 2147483646 h 748"/>
                <a:gd name="T12" fmla="*/ 2147483646 w 2600"/>
                <a:gd name="T13" fmla="*/ 2147483646 h 748"/>
                <a:gd name="T14" fmla="*/ 2147483646 w 2600"/>
                <a:gd name="T15" fmla="*/ 2147483646 h 748"/>
                <a:gd name="T16" fmla="*/ 2147483646 w 2600"/>
                <a:gd name="T17" fmla="*/ 2147483646 h 748"/>
                <a:gd name="T18" fmla="*/ 2147483646 w 2600"/>
                <a:gd name="T19" fmla="*/ 2147483646 h 748"/>
                <a:gd name="T20" fmla="*/ 2147483646 w 2600"/>
                <a:gd name="T21" fmla="*/ 2147483646 h 748"/>
                <a:gd name="T22" fmla="*/ 2147483646 w 2600"/>
                <a:gd name="T23" fmla="*/ 2147483646 h 748"/>
                <a:gd name="T24" fmla="*/ 2147483646 w 2600"/>
                <a:gd name="T25" fmla="*/ 2147483646 h 748"/>
                <a:gd name="T26" fmla="*/ 2147483646 w 2600"/>
                <a:gd name="T27" fmla="*/ 2147483646 h 748"/>
                <a:gd name="T28" fmla="*/ 2147483646 w 2600"/>
                <a:gd name="T29" fmla="*/ 2147483646 h 748"/>
                <a:gd name="T30" fmla="*/ 2147483646 w 2600"/>
                <a:gd name="T31" fmla="*/ 2147483646 h 748"/>
                <a:gd name="T32" fmla="*/ 2147483646 w 2600"/>
                <a:gd name="T33" fmla="*/ 2147483646 h 748"/>
                <a:gd name="T34" fmla="*/ 2147483646 w 2600"/>
                <a:gd name="T35" fmla="*/ 2147483646 h 748"/>
                <a:gd name="T36" fmla="*/ 2147483646 w 2600"/>
                <a:gd name="T37" fmla="*/ 2147483646 h 748"/>
                <a:gd name="T38" fmla="*/ 2147483646 w 2600"/>
                <a:gd name="T39" fmla="*/ 2147483646 h 748"/>
                <a:gd name="T40" fmla="*/ 2147483646 w 2600"/>
                <a:gd name="T41" fmla="*/ 2147483646 h 748"/>
                <a:gd name="T42" fmla="*/ 2147483646 w 2600"/>
                <a:gd name="T43" fmla="*/ 2147483646 h 748"/>
                <a:gd name="T44" fmla="*/ 2147483646 w 2600"/>
                <a:gd name="T45" fmla="*/ 2147483646 h 748"/>
                <a:gd name="T46" fmla="*/ 2147483646 w 2600"/>
                <a:gd name="T47" fmla="*/ 2147483646 h 748"/>
                <a:gd name="T48" fmla="*/ 2147483646 w 2600"/>
                <a:gd name="T49" fmla="*/ 2147483646 h 748"/>
                <a:gd name="T50" fmla="*/ 2147483646 w 2600"/>
                <a:gd name="T51" fmla="*/ 2147483646 h 74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600"/>
                <a:gd name="T79" fmla="*/ 0 h 748"/>
                <a:gd name="T80" fmla="*/ 2600 w 2600"/>
                <a:gd name="T81" fmla="*/ 748 h 74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600" h="748">
                  <a:moveTo>
                    <a:pt x="60" y="737"/>
                  </a:moveTo>
                  <a:cubicBezTo>
                    <a:pt x="40" y="529"/>
                    <a:pt x="20" y="321"/>
                    <a:pt x="0" y="113"/>
                  </a:cubicBezTo>
                  <a:cubicBezTo>
                    <a:pt x="46" y="100"/>
                    <a:pt x="61" y="63"/>
                    <a:pt x="96" y="49"/>
                  </a:cubicBezTo>
                  <a:cubicBezTo>
                    <a:pt x="132" y="49"/>
                    <a:pt x="168" y="49"/>
                    <a:pt x="204" y="49"/>
                  </a:cubicBezTo>
                  <a:cubicBezTo>
                    <a:pt x="231" y="41"/>
                    <a:pt x="257" y="33"/>
                    <a:pt x="284" y="25"/>
                  </a:cubicBezTo>
                  <a:cubicBezTo>
                    <a:pt x="281" y="32"/>
                    <a:pt x="279" y="38"/>
                    <a:pt x="276" y="45"/>
                  </a:cubicBezTo>
                  <a:cubicBezTo>
                    <a:pt x="277" y="45"/>
                    <a:pt x="279" y="45"/>
                    <a:pt x="280" y="45"/>
                  </a:cubicBezTo>
                  <a:cubicBezTo>
                    <a:pt x="347" y="22"/>
                    <a:pt x="480" y="52"/>
                    <a:pt x="588" y="29"/>
                  </a:cubicBezTo>
                  <a:cubicBezTo>
                    <a:pt x="661" y="14"/>
                    <a:pt x="754" y="0"/>
                    <a:pt x="848" y="17"/>
                  </a:cubicBezTo>
                  <a:cubicBezTo>
                    <a:pt x="913" y="22"/>
                    <a:pt x="979" y="28"/>
                    <a:pt x="1044" y="33"/>
                  </a:cubicBezTo>
                  <a:cubicBezTo>
                    <a:pt x="1125" y="22"/>
                    <a:pt x="1225" y="33"/>
                    <a:pt x="1300" y="45"/>
                  </a:cubicBezTo>
                  <a:cubicBezTo>
                    <a:pt x="1371" y="46"/>
                    <a:pt x="1441" y="48"/>
                    <a:pt x="1512" y="49"/>
                  </a:cubicBezTo>
                  <a:cubicBezTo>
                    <a:pt x="1575" y="59"/>
                    <a:pt x="1648" y="68"/>
                    <a:pt x="1700" y="77"/>
                  </a:cubicBezTo>
                  <a:cubicBezTo>
                    <a:pt x="1793" y="93"/>
                    <a:pt x="1908" y="75"/>
                    <a:pt x="2008" y="97"/>
                  </a:cubicBezTo>
                  <a:cubicBezTo>
                    <a:pt x="2040" y="94"/>
                    <a:pt x="2072" y="92"/>
                    <a:pt x="2104" y="89"/>
                  </a:cubicBezTo>
                  <a:cubicBezTo>
                    <a:pt x="2219" y="106"/>
                    <a:pt x="2531" y="78"/>
                    <a:pt x="2600" y="149"/>
                  </a:cubicBezTo>
                  <a:cubicBezTo>
                    <a:pt x="2553" y="292"/>
                    <a:pt x="2507" y="434"/>
                    <a:pt x="2460" y="577"/>
                  </a:cubicBezTo>
                  <a:cubicBezTo>
                    <a:pt x="2424" y="596"/>
                    <a:pt x="2388" y="614"/>
                    <a:pt x="2352" y="633"/>
                  </a:cubicBezTo>
                  <a:cubicBezTo>
                    <a:pt x="2373" y="633"/>
                    <a:pt x="2407" y="635"/>
                    <a:pt x="2420" y="645"/>
                  </a:cubicBezTo>
                  <a:cubicBezTo>
                    <a:pt x="2423" y="646"/>
                    <a:pt x="2425" y="648"/>
                    <a:pt x="2428" y="649"/>
                  </a:cubicBezTo>
                  <a:cubicBezTo>
                    <a:pt x="2410" y="667"/>
                    <a:pt x="2408" y="656"/>
                    <a:pt x="2412" y="681"/>
                  </a:cubicBezTo>
                  <a:cubicBezTo>
                    <a:pt x="2301" y="686"/>
                    <a:pt x="2214" y="713"/>
                    <a:pt x="2128" y="669"/>
                  </a:cubicBezTo>
                  <a:cubicBezTo>
                    <a:pt x="2094" y="741"/>
                    <a:pt x="1768" y="670"/>
                    <a:pt x="1676" y="705"/>
                  </a:cubicBezTo>
                  <a:cubicBezTo>
                    <a:pt x="1685" y="706"/>
                    <a:pt x="1695" y="708"/>
                    <a:pt x="1704" y="709"/>
                  </a:cubicBezTo>
                  <a:cubicBezTo>
                    <a:pt x="1632" y="701"/>
                    <a:pt x="1560" y="693"/>
                    <a:pt x="1488" y="685"/>
                  </a:cubicBezTo>
                  <a:cubicBezTo>
                    <a:pt x="1076" y="748"/>
                    <a:pt x="534" y="736"/>
                    <a:pt x="60" y="737"/>
                  </a:cubicBezTo>
                  <a:close/>
                </a:path>
              </a:pathLst>
            </a:custGeom>
            <a:solidFill>
              <a:srgbClr val="287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089" name="图片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157780" cy="2100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81" name="文本框 32"/>
          <p:cNvSpPr>
            <a:spLocks noChangeArrowheads="1"/>
          </p:cNvSpPr>
          <p:nvPr/>
        </p:nvSpPr>
        <p:spPr bwMode="auto">
          <a:xfrm>
            <a:off x="423237" y="3295924"/>
            <a:ext cx="807001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zh-CN" sz="4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基于互联网</a:t>
            </a:r>
            <a:r>
              <a:rPr lang="en-US" altLang="zh-CN" sz="4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zh-CN" altLang="zh-CN" sz="4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eb端的</a:t>
            </a:r>
            <a:endParaRPr lang="en-US" altLang="zh-CN" sz="4400" b="1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zh-CN" sz="4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社区</a:t>
            </a:r>
            <a:r>
              <a:rPr lang="zh-CN" altLang="zh-CN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电商自动</a:t>
            </a:r>
            <a:r>
              <a:rPr lang="zh-CN" altLang="zh-CN" sz="4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配送</a:t>
            </a:r>
            <a:r>
              <a:rPr lang="zh-CN" altLang="en-US" sz="4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</a:t>
            </a:r>
            <a:endParaRPr lang="zh-CN" altLang="zh-CN" sz="4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82" name="矩形 46"/>
          <p:cNvSpPr>
            <a:spLocks noChangeArrowheads="1"/>
          </p:cNvSpPr>
          <p:nvPr/>
        </p:nvSpPr>
        <p:spPr bwMode="auto">
          <a:xfrm>
            <a:off x="0" y="-11113"/>
            <a:ext cx="9144000" cy="1230313"/>
          </a:xfrm>
          <a:prstGeom prst="rect">
            <a:avLst/>
          </a:prstGeom>
          <a:solidFill>
            <a:srgbClr val="BFBFBF"/>
          </a:solidFill>
          <a:ln w="12700">
            <a:solidFill>
              <a:schemeClr val="bg1"/>
            </a:solidFill>
            <a:bevel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文本框 32"/>
          <p:cNvSpPr>
            <a:spLocks noChangeArrowheads="1"/>
          </p:cNvSpPr>
          <p:nvPr/>
        </p:nvSpPr>
        <p:spPr bwMode="auto">
          <a:xfrm>
            <a:off x="423237" y="1812862"/>
            <a:ext cx="80700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我的选题</a:t>
            </a:r>
            <a:endParaRPr lang="en-US" altLang="zh-CN" sz="3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76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247650" y="496888"/>
            <a:ext cx="1741488" cy="1087437"/>
            <a:chOff x="0" y="0"/>
            <a:chExt cx="1910403" cy="1411094"/>
          </a:xfrm>
        </p:grpSpPr>
        <p:sp>
          <p:nvSpPr>
            <p:cNvPr id="4112" name="填充层"/>
            <p:cNvSpPr>
              <a:spLocks noChangeArrowheads="1"/>
            </p:cNvSpPr>
            <p:nvPr/>
          </p:nvSpPr>
          <p:spPr bwMode="auto">
            <a:xfrm rot="257907">
              <a:off x="280168" y="53209"/>
              <a:ext cx="1601818" cy="1177309"/>
            </a:xfrm>
            <a:custGeom>
              <a:avLst/>
              <a:gdLst>
                <a:gd name="T0" fmla="*/ 2147483646 w 739"/>
                <a:gd name="T1" fmla="*/ 2147483646 h 474"/>
                <a:gd name="T2" fmla="*/ 2147483646 w 739"/>
                <a:gd name="T3" fmla="*/ 2147483646 h 474"/>
                <a:gd name="T4" fmla="*/ 2147483646 w 739"/>
                <a:gd name="T5" fmla="*/ 2147483646 h 474"/>
                <a:gd name="T6" fmla="*/ 2147483646 w 739"/>
                <a:gd name="T7" fmla="*/ 2147483646 h 474"/>
                <a:gd name="T8" fmla="*/ 2147483646 w 739"/>
                <a:gd name="T9" fmla="*/ 2147483646 h 474"/>
                <a:gd name="T10" fmla="*/ 2147483646 w 739"/>
                <a:gd name="T11" fmla="*/ 2147483646 h 474"/>
                <a:gd name="T12" fmla="*/ 2147483646 w 739"/>
                <a:gd name="T13" fmla="*/ 2147483646 h 474"/>
                <a:gd name="T14" fmla="*/ 2147483646 w 739"/>
                <a:gd name="T15" fmla="*/ 2147483646 h 474"/>
                <a:gd name="T16" fmla="*/ 2147483646 w 739"/>
                <a:gd name="T17" fmla="*/ 2147483646 h 474"/>
                <a:gd name="T18" fmla="*/ 2147483646 w 739"/>
                <a:gd name="T19" fmla="*/ 2147483646 h 474"/>
                <a:gd name="T20" fmla="*/ 2147483646 w 739"/>
                <a:gd name="T21" fmla="*/ 2147483646 h 474"/>
                <a:gd name="T22" fmla="*/ 2147483646 w 739"/>
                <a:gd name="T23" fmla="*/ 2147483646 h 474"/>
                <a:gd name="T24" fmla="*/ 2147483646 w 739"/>
                <a:gd name="T25" fmla="*/ 2147483646 h 474"/>
                <a:gd name="T26" fmla="*/ 2147483646 w 739"/>
                <a:gd name="T27" fmla="*/ 2147483646 h 474"/>
                <a:gd name="T28" fmla="*/ 2147483646 w 739"/>
                <a:gd name="T29" fmla="*/ 2147483646 h 474"/>
                <a:gd name="T30" fmla="*/ 2147483646 w 739"/>
                <a:gd name="T31" fmla="*/ 2147483646 h 474"/>
                <a:gd name="T32" fmla="*/ 2147483646 w 739"/>
                <a:gd name="T33" fmla="*/ 2147483646 h 474"/>
                <a:gd name="T34" fmla="*/ 2147483646 w 739"/>
                <a:gd name="T35" fmla="*/ 2147483646 h 474"/>
                <a:gd name="T36" fmla="*/ 2147483646 w 739"/>
                <a:gd name="T37" fmla="*/ 2147483646 h 474"/>
                <a:gd name="T38" fmla="*/ 2147483646 w 739"/>
                <a:gd name="T39" fmla="*/ 2147483646 h 474"/>
                <a:gd name="T40" fmla="*/ 2147483646 w 739"/>
                <a:gd name="T41" fmla="*/ 2147483646 h 474"/>
                <a:gd name="T42" fmla="*/ 2147483646 w 739"/>
                <a:gd name="T43" fmla="*/ 2147483646 h 474"/>
                <a:gd name="T44" fmla="*/ 2147483646 w 739"/>
                <a:gd name="T45" fmla="*/ 2147483646 h 474"/>
                <a:gd name="T46" fmla="*/ 2147483646 w 739"/>
                <a:gd name="T47" fmla="*/ 2147483646 h 474"/>
                <a:gd name="T48" fmla="*/ 2147483646 w 739"/>
                <a:gd name="T49" fmla="*/ 2147483646 h 474"/>
                <a:gd name="T50" fmla="*/ 2147483646 w 739"/>
                <a:gd name="T51" fmla="*/ 2147483646 h 474"/>
                <a:gd name="T52" fmla="*/ 2147483646 w 739"/>
                <a:gd name="T53" fmla="*/ 2147483646 h 474"/>
                <a:gd name="T54" fmla="*/ 2147483646 w 739"/>
                <a:gd name="T55" fmla="*/ 2147483646 h 474"/>
                <a:gd name="T56" fmla="*/ 2147483646 w 739"/>
                <a:gd name="T57" fmla="*/ 2147483646 h 474"/>
                <a:gd name="T58" fmla="*/ 2147483646 w 739"/>
                <a:gd name="T59" fmla="*/ 2147483646 h 474"/>
                <a:gd name="T60" fmla="*/ 2147483646 w 739"/>
                <a:gd name="T61" fmla="*/ 2147483646 h 474"/>
                <a:gd name="T62" fmla="*/ 2147483646 w 739"/>
                <a:gd name="T63" fmla="*/ 2147483646 h 474"/>
                <a:gd name="T64" fmla="*/ 2147483646 w 739"/>
                <a:gd name="T65" fmla="*/ 2147483646 h 474"/>
                <a:gd name="T66" fmla="*/ 2147483646 w 739"/>
                <a:gd name="T67" fmla="*/ 2147483646 h 474"/>
                <a:gd name="T68" fmla="*/ 2147483646 w 739"/>
                <a:gd name="T69" fmla="*/ 2147483646 h 474"/>
                <a:gd name="T70" fmla="*/ 2147483646 w 739"/>
                <a:gd name="T71" fmla="*/ 2147483646 h 474"/>
                <a:gd name="T72" fmla="*/ 2147483646 w 739"/>
                <a:gd name="T73" fmla="*/ 2147483646 h 47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39"/>
                <a:gd name="T112" fmla="*/ 0 h 474"/>
                <a:gd name="T113" fmla="*/ 739 w 739"/>
                <a:gd name="T114" fmla="*/ 474 h 47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39" h="474">
                  <a:moveTo>
                    <a:pt x="7" y="14"/>
                  </a:moveTo>
                  <a:cubicBezTo>
                    <a:pt x="80" y="11"/>
                    <a:pt x="152" y="11"/>
                    <a:pt x="224" y="11"/>
                  </a:cubicBezTo>
                  <a:cubicBezTo>
                    <a:pt x="239" y="10"/>
                    <a:pt x="253" y="10"/>
                    <a:pt x="268" y="10"/>
                  </a:cubicBezTo>
                  <a:cubicBezTo>
                    <a:pt x="281" y="10"/>
                    <a:pt x="295" y="10"/>
                    <a:pt x="308" y="11"/>
                  </a:cubicBezTo>
                  <a:cubicBezTo>
                    <a:pt x="319" y="11"/>
                    <a:pt x="330" y="11"/>
                    <a:pt x="340" y="10"/>
                  </a:cubicBezTo>
                  <a:cubicBezTo>
                    <a:pt x="351" y="10"/>
                    <a:pt x="361" y="10"/>
                    <a:pt x="372" y="10"/>
                  </a:cubicBezTo>
                  <a:cubicBezTo>
                    <a:pt x="381" y="10"/>
                    <a:pt x="391" y="10"/>
                    <a:pt x="401" y="11"/>
                  </a:cubicBezTo>
                  <a:cubicBezTo>
                    <a:pt x="410" y="11"/>
                    <a:pt x="420" y="12"/>
                    <a:pt x="429" y="13"/>
                  </a:cubicBezTo>
                  <a:cubicBezTo>
                    <a:pt x="446" y="14"/>
                    <a:pt x="462" y="13"/>
                    <a:pt x="478" y="12"/>
                  </a:cubicBezTo>
                  <a:cubicBezTo>
                    <a:pt x="480" y="11"/>
                    <a:pt x="482" y="11"/>
                    <a:pt x="485" y="11"/>
                  </a:cubicBezTo>
                  <a:cubicBezTo>
                    <a:pt x="496" y="11"/>
                    <a:pt x="506" y="10"/>
                    <a:pt x="517" y="9"/>
                  </a:cubicBezTo>
                  <a:cubicBezTo>
                    <a:pt x="531" y="7"/>
                    <a:pt x="543" y="5"/>
                    <a:pt x="557" y="3"/>
                  </a:cubicBezTo>
                  <a:cubicBezTo>
                    <a:pt x="559" y="3"/>
                    <a:pt x="561" y="3"/>
                    <a:pt x="563" y="3"/>
                  </a:cubicBezTo>
                  <a:cubicBezTo>
                    <a:pt x="565" y="3"/>
                    <a:pt x="567" y="3"/>
                    <a:pt x="568" y="3"/>
                  </a:cubicBezTo>
                  <a:cubicBezTo>
                    <a:pt x="582" y="0"/>
                    <a:pt x="596" y="4"/>
                    <a:pt x="608" y="9"/>
                  </a:cubicBezTo>
                  <a:cubicBezTo>
                    <a:pt x="610" y="9"/>
                    <a:pt x="611" y="9"/>
                    <a:pt x="613" y="10"/>
                  </a:cubicBezTo>
                  <a:cubicBezTo>
                    <a:pt x="615" y="11"/>
                    <a:pt x="618" y="11"/>
                    <a:pt x="620" y="11"/>
                  </a:cubicBezTo>
                  <a:cubicBezTo>
                    <a:pt x="623" y="11"/>
                    <a:pt x="625" y="11"/>
                    <a:pt x="627" y="12"/>
                  </a:cubicBezTo>
                  <a:cubicBezTo>
                    <a:pt x="638" y="13"/>
                    <a:pt x="649" y="14"/>
                    <a:pt x="660" y="16"/>
                  </a:cubicBezTo>
                  <a:cubicBezTo>
                    <a:pt x="663" y="16"/>
                    <a:pt x="665" y="16"/>
                    <a:pt x="667" y="16"/>
                  </a:cubicBezTo>
                  <a:cubicBezTo>
                    <a:pt x="678" y="18"/>
                    <a:pt x="689" y="21"/>
                    <a:pt x="700" y="21"/>
                  </a:cubicBezTo>
                  <a:cubicBezTo>
                    <a:pt x="706" y="22"/>
                    <a:pt x="711" y="22"/>
                    <a:pt x="717" y="23"/>
                  </a:cubicBezTo>
                  <a:cubicBezTo>
                    <a:pt x="719" y="23"/>
                    <a:pt x="723" y="23"/>
                    <a:pt x="725" y="24"/>
                  </a:cubicBezTo>
                  <a:cubicBezTo>
                    <a:pt x="729" y="28"/>
                    <a:pt x="726" y="26"/>
                    <a:pt x="726" y="30"/>
                  </a:cubicBezTo>
                  <a:cubicBezTo>
                    <a:pt x="726" y="33"/>
                    <a:pt x="724" y="34"/>
                    <a:pt x="726" y="37"/>
                  </a:cubicBezTo>
                  <a:cubicBezTo>
                    <a:pt x="727" y="40"/>
                    <a:pt x="732" y="41"/>
                    <a:pt x="734" y="43"/>
                  </a:cubicBezTo>
                  <a:cubicBezTo>
                    <a:pt x="739" y="49"/>
                    <a:pt x="737" y="54"/>
                    <a:pt x="732" y="60"/>
                  </a:cubicBezTo>
                  <a:cubicBezTo>
                    <a:pt x="731" y="61"/>
                    <a:pt x="730" y="62"/>
                    <a:pt x="728" y="63"/>
                  </a:cubicBezTo>
                  <a:cubicBezTo>
                    <a:pt x="723" y="66"/>
                    <a:pt x="717" y="71"/>
                    <a:pt x="720" y="78"/>
                  </a:cubicBezTo>
                  <a:cubicBezTo>
                    <a:pt x="725" y="93"/>
                    <a:pt x="721" y="108"/>
                    <a:pt x="711" y="121"/>
                  </a:cubicBezTo>
                  <a:cubicBezTo>
                    <a:pt x="710" y="122"/>
                    <a:pt x="709" y="124"/>
                    <a:pt x="709" y="126"/>
                  </a:cubicBezTo>
                  <a:cubicBezTo>
                    <a:pt x="708" y="127"/>
                    <a:pt x="707" y="128"/>
                    <a:pt x="707" y="130"/>
                  </a:cubicBezTo>
                  <a:cubicBezTo>
                    <a:pt x="706" y="131"/>
                    <a:pt x="706" y="133"/>
                    <a:pt x="705" y="135"/>
                  </a:cubicBezTo>
                  <a:cubicBezTo>
                    <a:pt x="704" y="137"/>
                    <a:pt x="704" y="138"/>
                    <a:pt x="703" y="140"/>
                  </a:cubicBezTo>
                  <a:cubicBezTo>
                    <a:pt x="703" y="142"/>
                    <a:pt x="703" y="145"/>
                    <a:pt x="702" y="147"/>
                  </a:cubicBezTo>
                  <a:cubicBezTo>
                    <a:pt x="702" y="149"/>
                    <a:pt x="702" y="152"/>
                    <a:pt x="702" y="154"/>
                  </a:cubicBezTo>
                  <a:cubicBezTo>
                    <a:pt x="702" y="156"/>
                    <a:pt x="702" y="158"/>
                    <a:pt x="701" y="160"/>
                  </a:cubicBezTo>
                  <a:cubicBezTo>
                    <a:pt x="701" y="175"/>
                    <a:pt x="700" y="189"/>
                    <a:pt x="700" y="203"/>
                  </a:cubicBezTo>
                  <a:cubicBezTo>
                    <a:pt x="701" y="205"/>
                    <a:pt x="701" y="206"/>
                    <a:pt x="701" y="208"/>
                  </a:cubicBezTo>
                  <a:cubicBezTo>
                    <a:pt x="701" y="215"/>
                    <a:pt x="702" y="221"/>
                    <a:pt x="702" y="228"/>
                  </a:cubicBezTo>
                  <a:cubicBezTo>
                    <a:pt x="702" y="239"/>
                    <a:pt x="700" y="251"/>
                    <a:pt x="701" y="263"/>
                  </a:cubicBezTo>
                  <a:cubicBezTo>
                    <a:pt x="701" y="266"/>
                    <a:pt x="701" y="268"/>
                    <a:pt x="702" y="270"/>
                  </a:cubicBezTo>
                  <a:cubicBezTo>
                    <a:pt x="702" y="273"/>
                    <a:pt x="703" y="276"/>
                    <a:pt x="704" y="279"/>
                  </a:cubicBezTo>
                  <a:cubicBezTo>
                    <a:pt x="704" y="281"/>
                    <a:pt x="705" y="283"/>
                    <a:pt x="706" y="285"/>
                  </a:cubicBezTo>
                  <a:cubicBezTo>
                    <a:pt x="710" y="297"/>
                    <a:pt x="714" y="308"/>
                    <a:pt x="713" y="320"/>
                  </a:cubicBezTo>
                  <a:cubicBezTo>
                    <a:pt x="711" y="337"/>
                    <a:pt x="707" y="354"/>
                    <a:pt x="708" y="371"/>
                  </a:cubicBezTo>
                  <a:cubicBezTo>
                    <a:pt x="708" y="373"/>
                    <a:pt x="708" y="376"/>
                    <a:pt x="708" y="378"/>
                  </a:cubicBezTo>
                  <a:cubicBezTo>
                    <a:pt x="708" y="380"/>
                    <a:pt x="708" y="382"/>
                    <a:pt x="708" y="384"/>
                  </a:cubicBezTo>
                  <a:cubicBezTo>
                    <a:pt x="708" y="387"/>
                    <a:pt x="708" y="390"/>
                    <a:pt x="708" y="392"/>
                  </a:cubicBezTo>
                  <a:cubicBezTo>
                    <a:pt x="708" y="405"/>
                    <a:pt x="708" y="417"/>
                    <a:pt x="705" y="429"/>
                  </a:cubicBezTo>
                  <a:cubicBezTo>
                    <a:pt x="704" y="438"/>
                    <a:pt x="702" y="446"/>
                    <a:pt x="700" y="455"/>
                  </a:cubicBezTo>
                  <a:cubicBezTo>
                    <a:pt x="700" y="459"/>
                    <a:pt x="698" y="461"/>
                    <a:pt x="696" y="464"/>
                  </a:cubicBezTo>
                  <a:cubicBezTo>
                    <a:pt x="694" y="465"/>
                    <a:pt x="692" y="467"/>
                    <a:pt x="691" y="468"/>
                  </a:cubicBezTo>
                  <a:cubicBezTo>
                    <a:pt x="681" y="474"/>
                    <a:pt x="668" y="474"/>
                    <a:pt x="658" y="469"/>
                  </a:cubicBezTo>
                  <a:cubicBezTo>
                    <a:pt x="656" y="469"/>
                    <a:pt x="655" y="469"/>
                    <a:pt x="653" y="468"/>
                  </a:cubicBezTo>
                  <a:cubicBezTo>
                    <a:pt x="652" y="468"/>
                    <a:pt x="650" y="468"/>
                    <a:pt x="649" y="468"/>
                  </a:cubicBezTo>
                  <a:cubicBezTo>
                    <a:pt x="647" y="467"/>
                    <a:pt x="646" y="467"/>
                    <a:pt x="645" y="467"/>
                  </a:cubicBezTo>
                  <a:cubicBezTo>
                    <a:pt x="627" y="458"/>
                    <a:pt x="607" y="458"/>
                    <a:pt x="588" y="459"/>
                  </a:cubicBezTo>
                  <a:cubicBezTo>
                    <a:pt x="585" y="459"/>
                    <a:pt x="583" y="459"/>
                    <a:pt x="581" y="459"/>
                  </a:cubicBezTo>
                  <a:cubicBezTo>
                    <a:pt x="579" y="458"/>
                    <a:pt x="577" y="458"/>
                    <a:pt x="574" y="458"/>
                  </a:cubicBezTo>
                  <a:cubicBezTo>
                    <a:pt x="572" y="458"/>
                    <a:pt x="570" y="458"/>
                    <a:pt x="568" y="458"/>
                  </a:cubicBezTo>
                  <a:cubicBezTo>
                    <a:pt x="563" y="457"/>
                    <a:pt x="559" y="457"/>
                    <a:pt x="554" y="456"/>
                  </a:cubicBezTo>
                  <a:cubicBezTo>
                    <a:pt x="535" y="455"/>
                    <a:pt x="515" y="453"/>
                    <a:pt x="496" y="451"/>
                  </a:cubicBezTo>
                  <a:cubicBezTo>
                    <a:pt x="485" y="450"/>
                    <a:pt x="475" y="451"/>
                    <a:pt x="464" y="451"/>
                  </a:cubicBezTo>
                  <a:cubicBezTo>
                    <a:pt x="449" y="451"/>
                    <a:pt x="434" y="450"/>
                    <a:pt x="419" y="451"/>
                  </a:cubicBezTo>
                  <a:cubicBezTo>
                    <a:pt x="415" y="451"/>
                    <a:pt x="411" y="449"/>
                    <a:pt x="407" y="447"/>
                  </a:cubicBezTo>
                  <a:cubicBezTo>
                    <a:pt x="405" y="446"/>
                    <a:pt x="398" y="444"/>
                    <a:pt x="391" y="442"/>
                  </a:cubicBezTo>
                  <a:cubicBezTo>
                    <a:pt x="384" y="440"/>
                    <a:pt x="377" y="438"/>
                    <a:pt x="377" y="437"/>
                  </a:cubicBezTo>
                  <a:cubicBezTo>
                    <a:pt x="377" y="437"/>
                    <a:pt x="362" y="408"/>
                    <a:pt x="341" y="366"/>
                  </a:cubicBezTo>
                  <a:cubicBezTo>
                    <a:pt x="334" y="352"/>
                    <a:pt x="326" y="336"/>
                    <a:pt x="317" y="320"/>
                  </a:cubicBezTo>
                  <a:cubicBezTo>
                    <a:pt x="294" y="267"/>
                    <a:pt x="251" y="228"/>
                    <a:pt x="200" y="198"/>
                  </a:cubicBezTo>
                  <a:cubicBezTo>
                    <a:pt x="142" y="164"/>
                    <a:pt x="87" y="137"/>
                    <a:pt x="33" y="96"/>
                  </a:cubicBezTo>
                  <a:cubicBezTo>
                    <a:pt x="15" y="83"/>
                    <a:pt x="2" y="65"/>
                    <a:pt x="0" y="44"/>
                  </a:cubicBezTo>
                  <a:cubicBezTo>
                    <a:pt x="2" y="25"/>
                    <a:pt x="7" y="14"/>
                    <a:pt x="7" y="14"/>
                  </a:cubicBezTo>
                  <a:close/>
                </a:path>
              </a:pathLst>
            </a:custGeom>
            <a:solidFill>
              <a:srgbClr val="287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4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目录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pic>
          <p:nvPicPr>
            <p:cNvPr id="4113" name="图片 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000">
              <a:off x="0" y="0"/>
              <a:ext cx="1910403" cy="1411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</p:grpSp>
      <p:sp>
        <p:nvSpPr>
          <p:cNvPr id="4099" name="矩形 30"/>
          <p:cNvSpPr>
            <a:spLocks noChangeArrowheads="1"/>
          </p:cNvSpPr>
          <p:nvPr/>
        </p:nvSpPr>
        <p:spPr bwMode="auto">
          <a:xfrm>
            <a:off x="2506663" y="2365375"/>
            <a:ext cx="5913437" cy="511175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00000">
                <a:srgbClr val="BFBFB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0" name="椭圆 31"/>
          <p:cNvSpPr>
            <a:spLocks noChangeArrowheads="1"/>
          </p:cNvSpPr>
          <p:nvPr/>
        </p:nvSpPr>
        <p:spPr bwMode="auto">
          <a:xfrm>
            <a:off x="1841500" y="2165350"/>
            <a:ext cx="912813" cy="911225"/>
          </a:xfrm>
          <a:prstGeom prst="ellipse">
            <a:avLst/>
          </a:prstGeom>
          <a:solidFill>
            <a:srgbClr val="BFBFBF"/>
          </a:solidFill>
          <a:ln w="76200">
            <a:solidFill>
              <a:srgbClr val="287ED3"/>
            </a:solidFill>
            <a:bevel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287ED3"/>
                </a:solidFill>
              </a:rPr>
              <a:t>1</a:t>
            </a:r>
            <a:endParaRPr lang="zh-CN" altLang="en-US" sz="4400" b="1" dirty="0">
              <a:solidFill>
                <a:srgbClr val="287ED3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1" name="矩形 32"/>
          <p:cNvSpPr>
            <a:spLocks noChangeArrowheads="1"/>
          </p:cNvSpPr>
          <p:nvPr/>
        </p:nvSpPr>
        <p:spPr bwMode="auto">
          <a:xfrm>
            <a:off x="2506663" y="3379788"/>
            <a:ext cx="5913437" cy="511175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00000">
                <a:srgbClr val="BFBFB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2" name="椭圆 33"/>
          <p:cNvSpPr>
            <a:spLocks noChangeArrowheads="1"/>
          </p:cNvSpPr>
          <p:nvPr/>
        </p:nvSpPr>
        <p:spPr bwMode="auto">
          <a:xfrm>
            <a:off x="1841500" y="3179763"/>
            <a:ext cx="912813" cy="911225"/>
          </a:xfrm>
          <a:prstGeom prst="ellipse">
            <a:avLst/>
          </a:prstGeom>
          <a:solidFill>
            <a:srgbClr val="BFBFBF"/>
          </a:solidFill>
          <a:ln w="76200">
            <a:solidFill>
              <a:srgbClr val="287ED3"/>
            </a:solidFill>
            <a:bevel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287ED3"/>
                </a:solidFill>
              </a:rPr>
              <a:t>2</a:t>
            </a:r>
            <a:endParaRPr lang="zh-CN" altLang="en-US" sz="4400" b="1" dirty="0">
              <a:solidFill>
                <a:srgbClr val="287ED3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3" name="矩形 34"/>
          <p:cNvSpPr>
            <a:spLocks noChangeArrowheads="1"/>
          </p:cNvSpPr>
          <p:nvPr/>
        </p:nvSpPr>
        <p:spPr bwMode="auto">
          <a:xfrm>
            <a:off x="2506663" y="4394200"/>
            <a:ext cx="5913437" cy="511175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00000">
                <a:srgbClr val="BFBFB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椭圆 35"/>
          <p:cNvSpPr>
            <a:spLocks noChangeArrowheads="1"/>
          </p:cNvSpPr>
          <p:nvPr/>
        </p:nvSpPr>
        <p:spPr bwMode="auto">
          <a:xfrm>
            <a:off x="1841500" y="4194175"/>
            <a:ext cx="912813" cy="911225"/>
          </a:xfrm>
          <a:prstGeom prst="ellipse">
            <a:avLst/>
          </a:prstGeom>
          <a:solidFill>
            <a:srgbClr val="BFBFBF"/>
          </a:solidFill>
          <a:ln w="76200">
            <a:solidFill>
              <a:srgbClr val="287ED3"/>
            </a:solidFill>
            <a:bevel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>
                <a:solidFill>
                  <a:srgbClr val="287ED3"/>
                </a:solidFill>
              </a:rPr>
              <a:t>3</a:t>
            </a:r>
            <a:endParaRPr lang="zh-CN" altLang="en-US" sz="4400" b="1">
              <a:solidFill>
                <a:srgbClr val="287ED3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矩形 37"/>
          <p:cNvSpPr>
            <a:spLocks noChangeArrowheads="1"/>
          </p:cNvSpPr>
          <p:nvPr/>
        </p:nvSpPr>
        <p:spPr bwMode="auto">
          <a:xfrm>
            <a:off x="2506663" y="5407025"/>
            <a:ext cx="5913437" cy="512763"/>
          </a:xfrm>
          <a:prstGeom prst="rect">
            <a:avLst/>
          </a:prstGeom>
          <a:gradFill rotWithShape="1">
            <a:gsLst>
              <a:gs pos="0">
                <a:srgbClr val="BFBFBF"/>
              </a:gs>
              <a:gs pos="100000">
                <a:srgbClr val="BFBFB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椭圆 38"/>
          <p:cNvSpPr>
            <a:spLocks noChangeArrowheads="1"/>
          </p:cNvSpPr>
          <p:nvPr/>
        </p:nvSpPr>
        <p:spPr bwMode="auto">
          <a:xfrm>
            <a:off x="1841500" y="5207000"/>
            <a:ext cx="912813" cy="912813"/>
          </a:xfrm>
          <a:prstGeom prst="ellipse">
            <a:avLst/>
          </a:prstGeom>
          <a:solidFill>
            <a:srgbClr val="BFBFBF"/>
          </a:solidFill>
          <a:ln w="76200">
            <a:solidFill>
              <a:srgbClr val="287ED3"/>
            </a:solidFill>
            <a:bevel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>
                <a:solidFill>
                  <a:srgbClr val="287ED3"/>
                </a:solidFill>
              </a:rPr>
              <a:t>4</a:t>
            </a:r>
            <a:endParaRPr lang="zh-CN" altLang="en-US" sz="4400" b="1">
              <a:solidFill>
                <a:srgbClr val="287ED3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文本框 39"/>
          <p:cNvSpPr>
            <a:spLocks noChangeArrowheads="1"/>
          </p:cNvSpPr>
          <p:nvPr/>
        </p:nvSpPr>
        <p:spPr bwMode="auto">
          <a:xfrm>
            <a:off x="3302000" y="2359025"/>
            <a:ext cx="35197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课题背景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研究现状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8" name="文本框 40"/>
          <p:cNvSpPr>
            <a:spLocks noChangeArrowheads="1"/>
          </p:cNvSpPr>
          <p:nvPr/>
        </p:nvSpPr>
        <p:spPr bwMode="auto">
          <a:xfrm>
            <a:off x="3302000" y="3367088"/>
            <a:ext cx="35197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、技术路线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9" name="文本框 41"/>
          <p:cNvSpPr>
            <a:spLocks noChangeArrowheads="1"/>
          </p:cNvSpPr>
          <p:nvPr/>
        </p:nvSpPr>
        <p:spPr bwMode="auto">
          <a:xfrm>
            <a:off x="3302000" y="4373563"/>
            <a:ext cx="381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关键技术、解决方案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0" name="文本框 42"/>
          <p:cNvSpPr>
            <a:spLocks noChangeArrowheads="1"/>
          </p:cNvSpPr>
          <p:nvPr/>
        </p:nvSpPr>
        <p:spPr bwMode="auto">
          <a:xfrm>
            <a:off x="3302000" y="5381625"/>
            <a:ext cx="3175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日程安排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0" grpId="0" animBg="1"/>
      <p:bldP spid="4101" grpId="0" animBg="1"/>
      <p:bldP spid="4102" grpId="0" animBg="1"/>
      <p:bldP spid="4103" grpId="0" animBg="1"/>
      <p:bldP spid="4104" grpId="0" animBg="1"/>
      <p:bldP spid="4105" grpId="0" animBg="1"/>
      <p:bldP spid="4106" grpId="0" animBg="1"/>
      <p:bldP spid="4107" grpId="0"/>
      <p:bldP spid="4108" grpId="0"/>
      <p:bldP spid="4109" grpId="0"/>
      <p:bldP spid="41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5142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43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>
                  <a:solidFill>
                    <a:srgbClr val="287ED3"/>
                  </a:solidFill>
                </a:rPr>
                <a:t>1</a:t>
              </a:r>
              <a:endParaRPr lang="zh-CN" altLang="en-US" sz="4400" b="1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123" name="文本框 4"/>
          <p:cNvSpPr>
            <a:spLocks noChangeArrowheads="1"/>
          </p:cNvSpPr>
          <p:nvPr/>
        </p:nvSpPr>
        <p:spPr bwMode="auto">
          <a:xfrm>
            <a:off x="1562100" y="320675"/>
            <a:ext cx="566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背景、研究现状</a:t>
            </a:r>
            <a:endParaRPr lang="zh-CN" altLang="en-US" sz="3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4" name="任意多边形 19"/>
          <p:cNvSpPr>
            <a:spLocks noChangeArrowheads="1"/>
          </p:cNvSpPr>
          <p:nvPr/>
        </p:nvSpPr>
        <p:spPr bwMode="auto">
          <a:xfrm>
            <a:off x="5753100" y="3201988"/>
            <a:ext cx="1258888" cy="1258887"/>
          </a:xfrm>
          <a:custGeom>
            <a:avLst/>
            <a:gdLst>
              <a:gd name="T0" fmla="*/ 0 w 1259243"/>
              <a:gd name="T1" fmla="*/ 629088 h 1259243"/>
              <a:gd name="T2" fmla="*/ 629090 w 1259243"/>
              <a:gd name="T3" fmla="*/ 0 h 1259243"/>
              <a:gd name="T4" fmla="*/ 1258179 w 1259243"/>
              <a:gd name="T5" fmla="*/ 629088 h 1259243"/>
              <a:gd name="T6" fmla="*/ 629090 w 1259243"/>
              <a:gd name="T7" fmla="*/ 1258176 h 1259243"/>
              <a:gd name="T8" fmla="*/ 0 w 1259243"/>
              <a:gd name="T9" fmla="*/ 629088 h 12592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9243"/>
              <a:gd name="T16" fmla="*/ 0 h 1259243"/>
              <a:gd name="T17" fmla="*/ 1259243 w 1259243"/>
              <a:gd name="T18" fmla="*/ 1259243 h 12592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9243" h="1259243">
                <a:moveTo>
                  <a:pt x="0" y="629622"/>
                </a:moveTo>
                <a:cubicBezTo>
                  <a:pt x="0" y="281891"/>
                  <a:pt x="281891" y="0"/>
                  <a:pt x="629622" y="0"/>
                </a:cubicBezTo>
                <a:cubicBezTo>
                  <a:pt x="977353" y="0"/>
                  <a:pt x="1259244" y="281891"/>
                  <a:pt x="1259244" y="629622"/>
                </a:cubicBezTo>
                <a:cubicBezTo>
                  <a:pt x="1259244" y="977353"/>
                  <a:pt x="977353" y="1259244"/>
                  <a:pt x="629622" y="1259244"/>
                </a:cubicBezTo>
                <a:cubicBezTo>
                  <a:pt x="281891" y="1259244"/>
                  <a:pt x="0" y="977353"/>
                  <a:pt x="0" y="629622"/>
                </a:cubicBezTo>
                <a:close/>
              </a:path>
            </a:pathLst>
          </a:custGeom>
          <a:solidFill>
            <a:srgbClr val="287ED3"/>
          </a:solidFill>
          <a:ln w="12700">
            <a:solidFill>
              <a:srgbClr val="CCEDC7"/>
            </a:solidFill>
            <a:miter lim="800000"/>
            <a:headEnd/>
            <a:tailEnd/>
          </a:ln>
        </p:spPr>
        <p:txBody>
          <a:bodyPr lIns="221242" tIns="221242" rIns="221242" bIns="221242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CCEDC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</a:t>
            </a:r>
          </a:p>
        </p:txBody>
      </p:sp>
      <p:sp>
        <p:nvSpPr>
          <p:cNvPr id="5125" name="任意多边形 20"/>
          <p:cNvSpPr>
            <a:spLocks noChangeArrowheads="1"/>
          </p:cNvSpPr>
          <p:nvPr/>
        </p:nvSpPr>
        <p:spPr bwMode="auto">
          <a:xfrm rot="-5400000">
            <a:off x="6192044" y="2994819"/>
            <a:ext cx="381000" cy="33338"/>
          </a:xfrm>
          <a:custGeom>
            <a:avLst/>
            <a:gdLst>
              <a:gd name="T0" fmla="*/ 0 w 380764"/>
              <a:gd name="T1" fmla="*/ 16961 h 33050"/>
              <a:gd name="T2" fmla="*/ 381472 w 380764"/>
              <a:gd name="T3" fmla="*/ 16961 h 33050"/>
              <a:gd name="T4" fmla="*/ 0 60000 65536"/>
              <a:gd name="T5" fmla="*/ 0 60000 65536"/>
              <a:gd name="T6" fmla="*/ 0 w 380764"/>
              <a:gd name="T7" fmla="*/ 0 h 33050"/>
              <a:gd name="T8" fmla="*/ 380764 w 380764"/>
              <a:gd name="T9" fmla="*/ 33050 h 330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0764" h="33050">
                <a:moveTo>
                  <a:pt x="0" y="16525"/>
                </a:moveTo>
                <a:lnTo>
                  <a:pt x="380764" y="16525"/>
                </a:lnTo>
              </a:path>
            </a:pathLst>
          </a:custGeom>
          <a:noFill/>
          <a:ln w="28575">
            <a:solidFill>
              <a:srgbClr val="66666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93563" tIns="7006" rIns="193562" bIns="7006" anchor="ctr"/>
          <a:lstStyle/>
          <a:p>
            <a:endParaRPr lang="zh-CN" altLang="en-US"/>
          </a:p>
        </p:txBody>
      </p:sp>
      <p:sp>
        <p:nvSpPr>
          <p:cNvPr id="5126" name="任意多边形 21"/>
          <p:cNvSpPr>
            <a:spLocks noChangeArrowheads="1"/>
          </p:cNvSpPr>
          <p:nvPr/>
        </p:nvSpPr>
        <p:spPr bwMode="auto">
          <a:xfrm>
            <a:off x="5753100" y="1562100"/>
            <a:ext cx="1258888" cy="1260475"/>
          </a:xfrm>
          <a:custGeom>
            <a:avLst/>
            <a:gdLst>
              <a:gd name="T0" fmla="*/ 0 w 1259243"/>
              <a:gd name="T1" fmla="*/ 631472 h 1259243"/>
              <a:gd name="T2" fmla="*/ 629090 w 1259243"/>
              <a:gd name="T3" fmla="*/ 0 h 1259243"/>
              <a:gd name="T4" fmla="*/ 1258179 w 1259243"/>
              <a:gd name="T5" fmla="*/ 631472 h 1259243"/>
              <a:gd name="T6" fmla="*/ 629090 w 1259243"/>
              <a:gd name="T7" fmla="*/ 1262943 h 1259243"/>
              <a:gd name="T8" fmla="*/ 0 w 1259243"/>
              <a:gd name="T9" fmla="*/ 631472 h 12592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9243"/>
              <a:gd name="T16" fmla="*/ 0 h 1259243"/>
              <a:gd name="T17" fmla="*/ 1259243 w 1259243"/>
              <a:gd name="T18" fmla="*/ 1259243 h 12592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9243" h="1259243">
                <a:moveTo>
                  <a:pt x="0" y="629622"/>
                </a:moveTo>
                <a:cubicBezTo>
                  <a:pt x="0" y="281891"/>
                  <a:pt x="281891" y="0"/>
                  <a:pt x="629622" y="0"/>
                </a:cubicBezTo>
                <a:cubicBezTo>
                  <a:pt x="977353" y="0"/>
                  <a:pt x="1259244" y="281891"/>
                  <a:pt x="1259244" y="629622"/>
                </a:cubicBezTo>
                <a:cubicBezTo>
                  <a:pt x="1259244" y="977353"/>
                  <a:pt x="977353" y="1259244"/>
                  <a:pt x="629622" y="1259244"/>
                </a:cubicBezTo>
                <a:cubicBezTo>
                  <a:pt x="281891" y="1259244"/>
                  <a:pt x="0" y="977353"/>
                  <a:pt x="0" y="629622"/>
                </a:cubicBezTo>
                <a:close/>
              </a:path>
            </a:pathLst>
          </a:custGeom>
          <a:solidFill>
            <a:srgbClr val="BFBFBF"/>
          </a:solidFill>
          <a:ln w="12700">
            <a:solidFill>
              <a:srgbClr val="CCEDC7"/>
            </a:solidFill>
            <a:miter lim="800000"/>
            <a:headEnd/>
            <a:tailEnd/>
          </a:ln>
        </p:spPr>
        <p:txBody>
          <a:bodyPr lIns="221242" tIns="221242" rIns="221242" bIns="221242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altLang="zh-CN" sz="5800">
                <a:solidFill>
                  <a:srgbClr val="287ED3"/>
                </a:solidFill>
              </a:rPr>
              <a:t>1</a:t>
            </a:r>
            <a:endParaRPr lang="zh-CN" altLang="en-US" sz="5800">
              <a:solidFill>
                <a:srgbClr val="287ED3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任意多边形 22"/>
          <p:cNvSpPr>
            <a:spLocks noChangeArrowheads="1"/>
          </p:cNvSpPr>
          <p:nvPr/>
        </p:nvSpPr>
        <p:spPr bwMode="auto">
          <a:xfrm>
            <a:off x="7011988" y="3816350"/>
            <a:ext cx="381000" cy="31750"/>
          </a:xfrm>
          <a:custGeom>
            <a:avLst/>
            <a:gdLst>
              <a:gd name="T0" fmla="*/ 0 w 380764"/>
              <a:gd name="T1" fmla="*/ 14651 h 33050"/>
              <a:gd name="T2" fmla="*/ 381472 w 380764"/>
              <a:gd name="T3" fmla="*/ 14651 h 33050"/>
              <a:gd name="T4" fmla="*/ 0 60000 65536"/>
              <a:gd name="T5" fmla="*/ 0 60000 65536"/>
              <a:gd name="T6" fmla="*/ 0 w 380764"/>
              <a:gd name="T7" fmla="*/ 0 h 33050"/>
              <a:gd name="T8" fmla="*/ 380764 w 380764"/>
              <a:gd name="T9" fmla="*/ 33050 h 330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0764" h="33050">
                <a:moveTo>
                  <a:pt x="0" y="16525"/>
                </a:moveTo>
                <a:lnTo>
                  <a:pt x="380764" y="16525"/>
                </a:lnTo>
              </a:path>
            </a:pathLst>
          </a:custGeom>
          <a:noFill/>
          <a:ln w="28575">
            <a:solidFill>
              <a:srgbClr val="66666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93563" tIns="7006" rIns="193563" bIns="7006" anchor="ctr"/>
          <a:lstStyle/>
          <a:p>
            <a:endParaRPr lang="zh-CN" altLang="en-US"/>
          </a:p>
        </p:txBody>
      </p:sp>
      <p:sp>
        <p:nvSpPr>
          <p:cNvPr id="5128" name="任意多边形 23"/>
          <p:cNvSpPr>
            <a:spLocks noChangeArrowheads="1"/>
          </p:cNvSpPr>
          <p:nvPr/>
        </p:nvSpPr>
        <p:spPr bwMode="auto">
          <a:xfrm>
            <a:off x="7392988" y="3201988"/>
            <a:ext cx="1258887" cy="1258887"/>
          </a:xfrm>
          <a:custGeom>
            <a:avLst/>
            <a:gdLst>
              <a:gd name="T0" fmla="*/ 0 w 1259243"/>
              <a:gd name="T1" fmla="*/ 629088 h 1259243"/>
              <a:gd name="T2" fmla="*/ 629088 w 1259243"/>
              <a:gd name="T3" fmla="*/ 0 h 1259243"/>
              <a:gd name="T4" fmla="*/ 1258176 w 1259243"/>
              <a:gd name="T5" fmla="*/ 629088 h 1259243"/>
              <a:gd name="T6" fmla="*/ 629088 w 1259243"/>
              <a:gd name="T7" fmla="*/ 1258176 h 1259243"/>
              <a:gd name="T8" fmla="*/ 0 w 1259243"/>
              <a:gd name="T9" fmla="*/ 629088 h 12592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9243"/>
              <a:gd name="T16" fmla="*/ 0 h 1259243"/>
              <a:gd name="T17" fmla="*/ 1259243 w 1259243"/>
              <a:gd name="T18" fmla="*/ 1259243 h 12592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9243" h="1259243">
                <a:moveTo>
                  <a:pt x="0" y="629622"/>
                </a:moveTo>
                <a:cubicBezTo>
                  <a:pt x="0" y="281891"/>
                  <a:pt x="281891" y="0"/>
                  <a:pt x="629622" y="0"/>
                </a:cubicBezTo>
                <a:cubicBezTo>
                  <a:pt x="977353" y="0"/>
                  <a:pt x="1259244" y="281891"/>
                  <a:pt x="1259244" y="629622"/>
                </a:cubicBezTo>
                <a:cubicBezTo>
                  <a:pt x="1259244" y="977353"/>
                  <a:pt x="977353" y="1259244"/>
                  <a:pt x="629622" y="1259244"/>
                </a:cubicBezTo>
                <a:cubicBezTo>
                  <a:pt x="281891" y="1259244"/>
                  <a:pt x="0" y="977353"/>
                  <a:pt x="0" y="629622"/>
                </a:cubicBezTo>
                <a:close/>
              </a:path>
            </a:pathLst>
          </a:custGeom>
          <a:solidFill>
            <a:srgbClr val="BFBFBF"/>
          </a:solidFill>
          <a:ln w="12700">
            <a:solidFill>
              <a:srgbClr val="CCEDC7"/>
            </a:solidFill>
            <a:miter lim="800000"/>
            <a:headEnd/>
            <a:tailEnd/>
          </a:ln>
        </p:spPr>
        <p:txBody>
          <a:bodyPr lIns="221242" tIns="221242" rIns="221242" bIns="221242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altLang="zh-CN" sz="5800">
                <a:solidFill>
                  <a:srgbClr val="287ED3"/>
                </a:solidFill>
              </a:rPr>
              <a:t>2</a:t>
            </a:r>
            <a:endParaRPr lang="zh-CN" altLang="en-US" sz="5800">
              <a:solidFill>
                <a:srgbClr val="287ED3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9" name="任意多边形 24"/>
          <p:cNvSpPr>
            <a:spLocks noChangeArrowheads="1"/>
          </p:cNvSpPr>
          <p:nvPr/>
        </p:nvSpPr>
        <p:spPr bwMode="auto">
          <a:xfrm rot="5400000">
            <a:off x="6192044" y="4634706"/>
            <a:ext cx="381000" cy="33338"/>
          </a:xfrm>
          <a:custGeom>
            <a:avLst/>
            <a:gdLst>
              <a:gd name="T0" fmla="*/ 0 w 380764"/>
              <a:gd name="T1" fmla="*/ 16961 h 33050"/>
              <a:gd name="T2" fmla="*/ 381472 w 380764"/>
              <a:gd name="T3" fmla="*/ 16961 h 33050"/>
              <a:gd name="T4" fmla="*/ 0 60000 65536"/>
              <a:gd name="T5" fmla="*/ 0 60000 65536"/>
              <a:gd name="T6" fmla="*/ 0 w 380764"/>
              <a:gd name="T7" fmla="*/ 0 h 33050"/>
              <a:gd name="T8" fmla="*/ 380764 w 380764"/>
              <a:gd name="T9" fmla="*/ 33050 h 330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0764" h="33050">
                <a:moveTo>
                  <a:pt x="0" y="16525"/>
                </a:moveTo>
                <a:lnTo>
                  <a:pt x="380764" y="16525"/>
                </a:lnTo>
              </a:path>
            </a:pathLst>
          </a:custGeom>
          <a:noFill/>
          <a:ln w="28575">
            <a:solidFill>
              <a:srgbClr val="66666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93563" tIns="7006" rIns="193563" bIns="7006" anchor="ctr"/>
          <a:lstStyle/>
          <a:p>
            <a:endParaRPr lang="zh-CN" altLang="en-US"/>
          </a:p>
        </p:txBody>
      </p:sp>
      <p:sp>
        <p:nvSpPr>
          <p:cNvPr id="5130" name="任意多边形 25"/>
          <p:cNvSpPr>
            <a:spLocks noChangeArrowheads="1"/>
          </p:cNvSpPr>
          <p:nvPr/>
        </p:nvSpPr>
        <p:spPr bwMode="auto">
          <a:xfrm>
            <a:off x="5753100" y="4841875"/>
            <a:ext cx="1258888" cy="1260475"/>
          </a:xfrm>
          <a:custGeom>
            <a:avLst/>
            <a:gdLst>
              <a:gd name="T0" fmla="*/ 0 w 1259243"/>
              <a:gd name="T1" fmla="*/ 631472 h 1259243"/>
              <a:gd name="T2" fmla="*/ 629090 w 1259243"/>
              <a:gd name="T3" fmla="*/ 0 h 1259243"/>
              <a:gd name="T4" fmla="*/ 1258179 w 1259243"/>
              <a:gd name="T5" fmla="*/ 631472 h 1259243"/>
              <a:gd name="T6" fmla="*/ 629090 w 1259243"/>
              <a:gd name="T7" fmla="*/ 1262943 h 1259243"/>
              <a:gd name="T8" fmla="*/ 0 w 1259243"/>
              <a:gd name="T9" fmla="*/ 631472 h 12592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9243"/>
              <a:gd name="T16" fmla="*/ 0 h 1259243"/>
              <a:gd name="T17" fmla="*/ 1259243 w 1259243"/>
              <a:gd name="T18" fmla="*/ 1259243 h 12592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9243" h="1259243">
                <a:moveTo>
                  <a:pt x="0" y="629622"/>
                </a:moveTo>
                <a:cubicBezTo>
                  <a:pt x="0" y="281891"/>
                  <a:pt x="281891" y="0"/>
                  <a:pt x="629622" y="0"/>
                </a:cubicBezTo>
                <a:cubicBezTo>
                  <a:pt x="977353" y="0"/>
                  <a:pt x="1259244" y="281891"/>
                  <a:pt x="1259244" y="629622"/>
                </a:cubicBezTo>
                <a:cubicBezTo>
                  <a:pt x="1259244" y="977353"/>
                  <a:pt x="977353" y="1259244"/>
                  <a:pt x="629622" y="1259244"/>
                </a:cubicBezTo>
                <a:cubicBezTo>
                  <a:pt x="281891" y="1259244"/>
                  <a:pt x="0" y="977353"/>
                  <a:pt x="0" y="629622"/>
                </a:cubicBezTo>
                <a:close/>
              </a:path>
            </a:pathLst>
          </a:custGeom>
          <a:solidFill>
            <a:srgbClr val="BFBFBF"/>
          </a:solidFill>
          <a:ln w="12700">
            <a:solidFill>
              <a:srgbClr val="CCEDC7"/>
            </a:solidFill>
            <a:miter lim="800000"/>
            <a:headEnd/>
            <a:tailEnd/>
          </a:ln>
        </p:spPr>
        <p:txBody>
          <a:bodyPr lIns="221242" tIns="221242" rIns="221242" bIns="221242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altLang="zh-CN" sz="5800">
                <a:solidFill>
                  <a:srgbClr val="287ED3"/>
                </a:solidFill>
              </a:rPr>
              <a:t>3</a:t>
            </a:r>
            <a:endParaRPr lang="zh-CN" altLang="en-US" sz="5800">
              <a:solidFill>
                <a:srgbClr val="287ED3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1" name="任意多边形 26"/>
          <p:cNvSpPr>
            <a:spLocks noChangeArrowheads="1"/>
          </p:cNvSpPr>
          <p:nvPr/>
        </p:nvSpPr>
        <p:spPr bwMode="auto">
          <a:xfrm>
            <a:off x="5372100" y="3816350"/>
            <a:ext cx="381000" cy="31750"/>
          </a:xfrm>
          <a:custGeom>
            <a:avLst/>
            <a:gdLst>
              <a:gd name="T0" fmla="*/ 0 w 380764"/>
              <a:gd name="T1" fmla="*/ 14651 h 33050"/>
              <a:gd name="T2" fmla="*/ 381472 w 380764"/>
              <a:gd name="T3" fmla="*/ 14651 h 33050"/>
              <a:gd name="T4" fmla="*/ 0 60000 65536"/>
              <a:gd name="T5" fmla="*/ 0 60000 65536"/>
              <a:gd name="T6" fmla="*/ 0 w 380764"/>
              <a:gd name="T7" fmla="*/ 0 h 33050"/>
              <a:gd name="T8" fmla="*/ 380764 w 380764"/>
              <a:gd name="T9" fmla="*/ 33050 h 330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0764" h="33050">
                <a:moveTo>
                  <a:pt x="380764" y="16525"/>
                </a:moveTo>
                <a:lnTo>
                  <a:pt x="0" y="16525"/>
                </a:lnTo>
              </a:path>
            </a:pathLst>
          </a:custGeom>
          <a:noFill/>
          <a:ln w="28575">
            <a:solidFill>
              <a:srgbClr val="66666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93563" tIns="7007" rIns="193564" bIns="7006" anchor="ctr"/>
          <a:lstStyle/>
          <a:p>
            <a:endParaRPr lang="zh-CN" altLang="en-US"/>
          </a:p>
        </p:txBody>
      </p:sp>
      <p:sp>
        <p:nvSpPr>
          <p:cNvPr id="5132" name="任意多边形 27"/>
          <p:cNvSpPr>
            <a:spLocks noChangeArrowheads="1"/>
          </p:cNvSpPr>
          <p:nvPr/>
        </p:nvSpPr>
        <p:spPr bwMode="auto">
          <a:xfrm>
            <a:off x="4111625" y="3201988"/>
            <a:ext cx="1260475" cy="1258887"/>
          </a:xfrm>
          <a:custGeom>
            <a:avLst/>
            <a:gdLst>
              <a:gd name="T0" fmla="*/ 0 w 1259243"/>
              <a:gd name="T1" fmla="*/ 629088 h 1259243"/>
              <a:gd name="T2" fmla="*/ 631472 w 1259243"/>
              <a:gd name="T3" fmla="*/ 0 h 1259243"/>
              <a:gd name="T4" fmla="*/ 1262943 w 1259243"/>
              <a:gd name="T5" fmla="*/ 629088 h 1259243"/>
              <a:gd name="T6" fmla="*/ 631472 w 1259243"/>
              <a:gd name="T7" fmla="*/ 1258176 h 1259243"/>
              <a:gd name="T8" fmla="*/ 0 w 1259243"/>
              <a:gd name="T9" fmla="*/ 629088 h 12592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9243"/>
              <a:gd name="T16" fmla="*/ 0 h 1259243"/>
              <a:gd name="T17" fmla="*/ 1259243 w 1259243"/>
              <a:gd name="T18" fmla="*/ 1259243 h 12592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9243" h="1259243">
                <a:moveTo>
                  <a:pt x="0" y="629622"/>
                </a:moveTo>
                <a:cubicBezTo>
                  <a:pt x="0" y="281891"/>
                  <a:pt x="281891" y="0"/>
                  <a:pt x="629622" y="0"/>
                </a:cubicBezTo>
                <a:cubicBezTo>
                  <a:pt x="977353" y="0"/>
                  <a:pt x="1259244" y="281891"/>
                  <a:pt x="1259244" y="629622"/>
                </a:cubicBezTo>
                <a:cubicBezTo>
                  <a:pt x="1259244" y="977353"/>
                  <a:pt x="977353" y="1259244"/>
                  <a:pt x="629622" y="1259244"/>
                </a:cubicBezTo>
                <a:cubicBezTo>
                  <a:pt x="281891" y="1259244"/>
                  <a:pt x="0" y="977353"/>
                  <a:pt x="0" y="629622"/>
                </a:cubicBezTo>
                <a:close/>
              </a:path>
            </a:pathLst>
          </a:custGeom>
          <a:solidFill>
            <a:srgbClr val="BFBFBF"/>
          </a:solidFill>
          <a:ln w="12700">
            <a:solidFill>
              <a:srgbClr val="CCEDC7"/>
            </a:solidFill>
            <a:miter lim="800000"/>
            <a:headEnd/>
            <a:tailEnd/>
          </a:ln>
        </p:spPr>
        <p:txBody>
          <a:bodyPr lIns="221242" tIns="221242" rIns="221242" bIns="221242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altLang="zh-CN" sz="5800">
                <a:solidFill>
                  <a:srgbClr val="287ED3"/>
                </a:solidFill>
              </a:rPr>
              <a:t>4</a:t>
            </a:r>
            <a:endParaRPr lang="zh-CN" altLang="en-US" sz="5800">
              <a:solidFill>
                <a:srgbClr val="287ED3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3" name="矩形 10"/>
          <p:cNvSpPr>
            <a:spLocks noChangeArrowheads="1"/>
          </p:cNvSpPr>
          <p:nvPr/>
        </p:nvSpPr>
        <p:spPr bwMode="auto">
          <a:xfrm>
            <a:off x="687388" y="2236788"/>
            <a:ext cx="671512" cy="671512"/>
          </a:xfrm>
          <a:prstGeom prst="rect">
            <a:avLst/>
          </a:prstGeom>
          <a:solidFill>
            <a:srgbClr val="287ED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CCEDC7"/>
                </a:solidFill>
              </a:rPr>
              <a:t>1</a:t>
            </a:r>
            <a:endParaRPr lang="zh-CN" altLang="en-US" sz="3200" b="1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4" name="矩形 11"/>
          <p:cNvSpPr>
            <a:spLocks noChangeArrowheads="1"/>
          </p:cNvSpPr>
          <p:nvPr/>
        </p:nvSpPr>
        <p:spPr bwMode="auto">
          <a:xfrm>
            <a:off x="687388" y="3101975"/>
            <a:ext cx="671512" cy="671513"/>
          </a:xfrm>
          <a:prstGeom prst="rect">
            <a:avLst/>
          </a:prstGeom>
          <a:solidFill>
            <a:srgbClr val="287ED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CCEDC7"/>
                </a:solidFill>
              </a:rPr>
              <a:t>2</a:t>
            </a:r>
            <a:endParaRPr lang="zh-CN" altLang="en-US" sz="3200" b="1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5" name="矩形 12"/>
          <p:cNvSpPr>
            <a:spLocks noChangeArrowheads="1"/>
          </p:cNvSpPr>
          <p:nvPr/>
        </p:nvSpPr>
        <p:spPr bwMode="auto">
          <a:xfrm>
            <a:off x="687388" y="3967163"/>
            <a:ext cx="671512" cy="671512"/>
          </a:xfrm>
          <a:prstGeom prst="rect">
            <a:avLst/>
          </a:prstGeom>
          <a:solidFill>
            <a:srgbClr val="287ED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CCEDC7"/>
                </a:solidFill>
              </a:rPr>
              <a:t>3</a:t>
            </a:r>
            <a:endParaRPr lang="zh-CN" altLang="en-US" sz="3200" b="1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6" name="矩形 13"/>
          <p:cNvSpPr>
            <a:spLocks noChangeArrowheads="1"/>
          </p:cNvSpPr>
          <p:nvPr/>
        </p:nvSpPr>
        <p:spPr bwMode="auto">
          <a:xfrm>
            <a:off x="687388" y="4832350"/>
            <a:ext cx="671512" cy="671513"/>
          </a:xfrm>
          <a:prstGeom prst="rect">
            <a:avLst/>
          </a:prstGeom>
          <a:solidFill>
            <a:srgbClr val="287ED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CCEDC7"/>
                </a:solidFill>
              </a:rPr>
              <a:t>4</a:t>
            </a:r>
            <a:endParaRPr lang="zh-CN" altLang="en-US" sz="3200" b="1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7" name="文本框 14"/>
          <p:cNvSpPr>
            <a:spLocks noChangeArrowheads="1"/>
          </p:cNvSpPr>
          <p:nvPr/>
        </p:nvSpPr>
        <p:spPr bwMode="auto">
          <a:xfrm>
            <a:off x="1587500" y="2387600"/>
            <a:ext cx="2524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电子商务飞速发展</a:t>
            </a:r>
            <a:endParaRPr lang="zh-CN" altLang="en-US" sz="18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38" name="文本框 15"/>
          <p:cNvSpPr>
            <a:spLocks noChangeArrowheads="1"/>
          </p:cNvSpPr>
          <p:nvPr/>
        </p:nvSpPr>
        <p:spPr bwMode="auto">
          <a:xfrm>
            <a:off x="1587500" y="3128963"/>
            <a:ext cx="25241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解决最后一公里的</a:t>
            </a:r>
            <a:endParaRPr lang="en-US" altLang="zh-CN" sz="18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社区服务</a:t>
            </a:r>
            <a:endParaRPr lang="zh-CN" altLang="en-US" sz="18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39" name="文本框 16"/>
          <p:cNvSpPr>
            <a:spLocks noChangeArrowheads="1"/>
          </p:cNvSpPr>
          <p:nvPr/>
        </p:nvSpPr>
        <p:spPr bwMode="auto">
          <a:xfrm>
            <a:off x="1587500" y="4117975"/>
            <a:ext cx="2524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智能社区</a:t>
            </a:r>
            <a:endParaRPr lang="zh-CN" altLang="en-US" sz="18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40" name="文本框 17"/>
          <p:cNvSpPr>
            <a:spLocks noChangeArrowheads="1"/>
          </p:cNvSpPr>
          <p:nvPr/>
        </p:nvSpPr>
        <p:spPr bwMode="auto">
          <a:xfrm>
            <a:off x="1587500" y="4983163"/>
            <a:ext cx="2524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重庆壹品仓</a:t>
            </a:r>
            <a:endParaRPr lang="zh-CN" altLang="en-US" sz="18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843000-8828-43A0-A818-A482FDAB63AC}" type="datetime1">
              <a:rPr lang="zh-CN" altLang="en-US" smtClean="0"/>
              <a:pPr>
                <a:defRPr/>
              </a:pPr>
              <a:t>2016/3/8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8650" y="580573"/>
            <a:ext cx="77170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zh-CN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随着物联网、云计算和移动终端等新一代信息技术的飞速发展和应用的日益普及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zh-CN" altLang="zh-CN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成为引领经济社会发展进步的一种重要</a:t>
            </a:r>
            <a:r>
              <a:rPr lang="zh-CN" altLang="zh-CN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力量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2.6…3.0….4.2</a:t>
            </a: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亿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150000"/>
              </a:lnSpc>
            </a:pPr>
            <a:endParaRPr lang="en-US" altLang="zh-CN" b="1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zh-CN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社区电商</a:t>
            </a:r>
            <a:r>
              <a:rPr lang="zh-CN" altLang="zh-CN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包含了</a:t>
            </a:r>
            <a:r>
              <a:rPr lang="zh-CN" altLang="zh-CN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两</a:t>
            </a:r>
            <a:r>
              <a:rPr lang="zh-CN" altLang="zh-CN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层含义，即社区电子商务和社区化的</a:t>
            </a:r>
            <a:r>
              <a:rPr lang="zh-CN" altLang="zh-CN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电子商务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lang="zh-CN" altLang="zh-CN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这种离消费者的距离只有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zh-CN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一公里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zh-CN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、服务响应时间为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zh-CN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半小时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altLang="zh-CN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的社区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O2O</a:t>
            </a:r>
            <a:r>
              <a:rPr lang="zh-CN" altLang="zh-CN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成为了各大商家拼力抢夺的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CN" altLang="zh-CN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最后一公里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150000"/>
              </a:lnSpc>
            </a:pPr>
            <a:endParaRPr lang="en-US" altLang="zh-CN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zh-CN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工人工资水平提高，制造业逐渐向高效和高科技转移，政府希望通过此举来维系庞大的制造产业。该项目需要是配备先进技术、且能节省成本的机器人，其在经济和技术方面的影响势必引领机器人有繁荣发展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97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6188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9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>
                  <a:solidFill>
                    <a:srgbClr val="287ED3"/>
                  </a:solidFill>
                </a:rPr>
                <a:t>2</a:t>
              </a:r>
              <a:endParaRPr lang="zh-CN" altLang="en-US" sz="4400" b="1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147" name="文本框 4"/>
          <p:cNvSpPr>
            <a:spLocks noChangeArrowheads="1"/>
          </p:cNvSpPr>
          <p:nvPr/>
        </p:nvSpPr>
        <p:spPr bwMode="auto">
          <a:xfrm>
            <a:off x="1562100" y="320675"/>
            <a:ext cx="566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研究内容、技术路线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8" name="矩形 5"/>
          <p:cNvSpPr>
            <a:spLocks noChangeArrowheads="1"/>
          </p:cNvSpPr>
          <p:nvPr/>
        </p:nvSpPr>
        <p:spPr bwMode="auto">
          <a:xfrm>
            <a:off x="2074863" y="1958975"/>
            <a:ext cx="2006600" cy="422275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CCEDC7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9" name="直接连接符 6"/>
          <p:cNvSpPr>
            <a:spLocks noChangeShapeType="1"/>
          </p:cNvSpPr>
          <p:nvPr/>
        </p:nvSpPr>
        <p:spPr bwMode="auto">
          <a:xfrm>
            <a:off x="2074863" y="2749550"/>
            <a:ext cx="2006600" cy="0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直接连接符 7"/>
          <p:cNvSpPr>
            <a:spLocks noChangeShapeType="1"/>
          </p:cNvSpPr>
          <p:nvPr/>
        </p:nvSpPr>
        <p:spPr bwMode="auto">
          <a:xfrm flipV="1">
            <a:off x="2074863" y="4092575"/>
            <a:ext cx="2006600" cy="0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直接连接符 8"/>
          <p:cNvSpPr>
            <a:spLocks noChangeShapeType="1"/>
          </p:cNvSpPr>
          <p:nvPr/>
        </p:nvSpPr>
        <p:spPr bwMode="auto">
          <a:xfrm>
            <a:off x="2084388" y="5437188"/>
            <a:ext cx="1995487" cy="1587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2" name="TextBox 15"/>
          <p:cNvSpPr>
            <a:spLocks noChangeArrowheads="1"/>
          </p:cNvSpPr>
          <p:nvPr/>
        </p:nvSpPr>
        <p:spPr bwMode="auto">
          <a:xfrm>
            <a:off x="2287588" y="2379663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Verdana" panose="020B0604030504040204" pitchFamily="34" charset="0"/>
                <a:ea typeface="微软雅黑" panose="020B0503020204020204" pitchFamily="34" charset="-122"/>
              </a:rPr>
              <a:t>客户端</a:t>
            </a:r>
            <a:endParaRPr lang="zh-CN" altLang="en-US" sz="1800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53" name="TextBox 16"/>
          <p:cNvSpPr>
            <a:spLocks noChangeArrowheads="1"/>
          </p:cNvSpPr>
          <p:nvPr/>
        </p:nvSpPr>
        <p:spPr bwMode="auto">
          <a:xfrm>
            <a:off x="2287588" y="3722688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配送端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6154" name="TextBox 17"/>
          <p:cNvSpPr>
            <a:spLocks noChangeArrowheads="1"/>
          </p:cNvSpPr>
          <p:nvPr/>
        </p:nvSpPr>
        <p:spPr bwMode="auto">
          <a:xfrm>
            <a:off x="2287588" y="5086350"/>
            <a:ext cx="1357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配送到客户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6155" name="Group 13"/>
          <p:cNvGrpSpPr>
            <a:grpSpLocks/>
          </p:cNvGrpSpPr>
          <p:nvPr/>
        </p:nvGrpSpPr>
        <p:grpSpPr bwMode="auto">
          <a:xfrm>
            <a:off x="0" y="2333625"/>
            <a:ext cx="2074863" cy="831850"/>
            <a:chOff x="0" y="0"/>
            <a:chExt cx="1296144" cy="576064"/>
          </a:xfrm>
        </p:grpSpPr>
        <p:sp>
          <p:nvSpPr>
            <p:cNvPr id="6186" name="五边形 13"/>
            <p:cNvSpPr>
              <a:spLocks noChangeArrowheads="1"/>
            </p:cNvSpPr>
            <p:nvPr/>
          </p:nvSpPr>
          <p:spPr bwMode="auto">
            <a:xfrm>
              <a:off x="0" y="0"/>
              <a:ext cx="1296144" cy="576064"/>
            </a:xfrm>
            <a:prstGeom prst="homePlate">
              <a:avLst>
                <a:gd name="adj" fmla="val 56250"/>
              </a:avLst>
            </a:prstGeom>
            <a:solidFill>
              <a:srgbClr val="287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320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7" name="TextBox 19"/>
            <p:cNvSpPr>
              <a:spLocks noChangeArrowheads="1"/>
            </p:cNvSpPr>
            <p:nvPr/>
          </p:nvSpPr>
          <p:spPr bwMode="auto">
            <a:xfrm>
              <a:off x="500113" y="90974"/>
              <a:ext cx="225510" cy="447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1</a:t>
              </a:r>
              <a:endParaRPr lang="zh-CN" altLang="en-US" sz="36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grpSp>
        <p:nvGrpSpPr>
          <p:cNvPr id="6156" name="Group 16"/>
          <p:cNvGrpSpPr>
            <a:grpSpLocks/>
          </p:cNvGrpSpPr>
          <p:nvPr/>
        </p:nvGrpSpPr>
        <p:grpSpPr bwMode="auto">
          <a:xfrm>
            <a:off x="0" y="3676650"/>
            <a:ext cx="2074863" cy="833438"/>
            <a:chOff x="0" y="0"/>
            <a:chExt cx="1296144" cy="576064"/>
          </a:xfrm>
        </p:grpSpPr>
        <p:sp>
          <p:nvSpPr>
            <p:cNvPr id="6184" name="五边形 16"/>
            <p:cNvSpPr>
              <a:spLocks noChangeArrowheads="1"/>
            </p:cNvSpPr>
            <p:nvPr/>
          </p:nvSpPr>
          <p:spPr bwMode="auto">
            <a:xfrm>
              <a:off x="0" y="0"/>
              <a:ext cx="1296144" cy="576064"/>
            </a:xfrm>
            <a:prstGeom prst="homePlate">
              <a:avLst>
                <a:gd name="adj" fmla="val 56250"/>
              </a:avLst>
            </a:prstGeom>
            <a:solidFill>
              <a:srgbClr val="287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320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5" name="TextBox 20"/>
            <p:cNvSpPr>
              <a:spLocks noChangeArrowheads="1"/>
            </p:cNvSpPr>
            <p:nvPr/>
          </p:nvSpPr>
          <p:spPr bwMode="auto">
            <a:xfrm>
              <a:off x="506847" y="103892"/>
              <a:ext cx="260559" cy="447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2</a:t>
              </a:r>
              <a:endParaRPr lang="zh-CN" altLang="en-US" sz="36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grpSp>
        <p:nvGrpSpPr>
          <p:cNvPr id="6157" name="Group 19"/>
          <p:cNvGrpSpPr>
            <a:grpSpLocks/>
          </p:cNvGrpSpPr>
          <p:nvPr/>
        </p:nvGrpSpPr>
        <p:grpSpPr bwMode="auto">
          <a:xfrm>
            <a:off x="0" y="5019675"/>
            <a:ext cx="2074863" cy="831850"/>
            <a:chOff x="0" y="0"/>
            <a:chExt cx="1296144" cy="576064"/>
          </a:xfrm>
        </p:grpSpPr>
        <p:sp>
          <p:nvSpPr>
            <p:cNvPr id="6182" name="五边形 19"/>
            <p:cNvSpPr>
              <a:spLocks noChangeArrowheads="1"/>
            </p:cNvSpPr>
            <p:nvPr/>
          </p:nvSpPr>
          <p:spPr bwMode="auto">
            <a:xfrm>
              <a:off x="0" y="0"/>
              <a:ext cx="1296144" cy="576064"/>
            </a:xfrm>
            <a:prstGeom prst="homePlate">
              <a:avLst>
                <a:gd name="adj" fmla="val 56250"/>
              </a:avLst>
            </a:prstGeom>
            <a:solidFill>
              <a:srgbClr val="287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3200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83" name="TextBox 21"/>
            <p:cNvSpPr>
              <a:spLocks noChangeArrowheads="1"/>
            </p:cNvSpPr>
            <p:nvPr/>
          </p:nvSpPr>
          <p:spPr bwMode="auto">
            <a:xfrm>
              <a:off x="506847" y="116552"/>
              <a:ext cx="268570" cy="447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3</a:t>
              </a:r>
              <a:endParaRPr lang="zh-CN" altLang="en-US" sz="36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6158" name="直接连接符 21"/>
          <p:cNvSpPr>
            <a:spLocks noChangeShapeType="1"/>
          </p:cNvSpPr>
          <p:nvPr/>
        </p:nvSpPr>
        <p:spPr bwMode="auto">
          <a:xfrm>
            <a:off x="4079875" y="2749550"/>
            <a:ext cx="3563938" cy="0"/>
          </a:xfrm>
          <a:prstGeom prst="line">
            <a:avLst/>
          </a:prstGeom>
          <a:noFill/>
          <a:ln w="6350">
            <a:solidFill>
              <a:srgbClr val="287ED3"/>
            </a:solidFill>
            <a:bevel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9" name="直接连接符 22"/>
          <p:cNvSpPr>
            <a:spLocks noChangeShapeType="1"/>
          </p:cNvSpPr>
          <p:nvPr/>
        </p:nvSpPr>
        <p:spPr bwMode="auto">
          <a:xfrm>
            <a:off x="4079875" y="4092575"/>
            <a:ext cx="3563938" cy="0"/>
          </a:xfrm>
          <a:prstGeom prst="line">
            <a:avLst/>
          </a:prstGeom>
          <a:noFill/>
          <a:ln w="6350">
            <a:solidFill>
              <a:srgbClr val="287ED3"/>
            </a:solidFill>
            <a:bevel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0" name="直接连接符 23"/>
          <p:cNvSpPr>
            <a:spLocks noChangeShapeType="1"/>
          </p:cNvSpPr>
          <p:nvPr/>
        </p:nvSpPr>
        <p:spPr bwMode="auto">
          <a:xfrm>
            <a:off x="4083050" y="5437188"/>
            <a:ext cx="3563938" cy="1587"/>
          </a:xfrm>
          <a:prstGeom prst="line">
            <a:avLst/>
          </a:prstGeom>
          <a:noFill/>
          <a:ln w="6350">
            <a:solidFill>
              <a:srgbClr val="287ED3"/>
            </a:solidFill>
            <a:bevel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161" name="Group 25"/>
          <p:cNvGrpSpPr>
            <a:grpSpLocks/>
          </p:cNvGrpSpPr>
          <p:nvPr/>
        </p:nvGrpSpPr>
        <p:grpSpPr bwMode="auto">
          <a:xfrm>
            <a:off x="4583113" y="4848225"/>
            <a:ext cx="2365296" cy="594142"/>
            <a:chOff x="0" y="0"/>
            <a:chExt cx="2364540" cy="594002"/>
          </a:xfrm>
        </p:grpSpPr>
        <p:grpSp>
          <p:nvGrpSpPr>
            <p:cNvPr id="6176" name="Group 26"/>
            <p:cNvGrpSpPr>
              <a:grpSpLocks/>
            </p:cNvGrpSpPr>
            <p:nvPr/>
          </p:nvGrpSpPr>
          <p:grpSpPr bwMode="auto">
            <a:xfrm>
              <a:off x="0" y="0"/>
              <a:ext cx="1005081" cy="587656"/>
              <a:chOff x="0" y="0"/>
              <a:chExt cx="1005081" cy="587656"/>
            </a:xfrm>
          </p:grpSpPr>
          <p:sp>
            <p:nvSpPr>
              <p:cNvPr id="6180" name="TextBox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05081" cy="338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16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图论算法</a:t>
                </a: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81" name="TextBox 30"/>
              <p:cNvSpPr>
                <a:spLocks noChangeArrowheads="1"/>
              </p:cNvSpPr>
              <p:nvPr/>
            </p:nvSpPr>
            <p:spPr bwMode="auto">
              <a:xfrm>
                <a:off x="0" y="249181"/>
                <a:ext cx="924958" cy="338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16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地图</a:t>
                </a:r>
                <a:r>
                  <a:rPr lang="en-US" altLang="zh-CN" sz="16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API</a:t>
                </a: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7" name="Group 29"/>
            <p:cNvGrpSpPr>
              <a:grpSpLocks/>
            </p:cNvGrpSpPr>
            <p:nvPr/>
          </p:nvGrpSpPr>
          <p:grpSpPr bwMode="auto">
            <a:xfrm>
              <a:off x="1256898" y="6349"/>
              <a:ext cx="1107642" cy="587653"/>
              <a:chOff x="174" y="-655"/>
              <a:chExt cx="1107642" cy="587653"/>
            </a:xfrm>
          </p:grpSpPr>
          <p:sp>
            <p:nvSpPr>
              <p:cNvPr id="6178" name="TextBox 37"/>
              <p:cNvSpPr>
                <a:spLocks noChangeArrowheads="1"/>
              </p:cNvSpPr>
              <p:nvPr/>
            </p:nvSpPr>
            <p:spPr bwMode="auto">
              <a:xfrm>
                <a:off x="174" y="-655"/>
                <a:ext cx="1107642" cy="369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1800" dirty="0" smtClean="0">
                    <a:latin typeface="Arial" panose="020B0604020202020204" pitchFamily="34" charset="0"/>
                  </a:rPr>
                  <a:t>预设路径</a:t>
                </a: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79" name="TextBox 38"/>
              <p:cNvSpPr>
                <a:spLocks noChangeArrowheads="1"/>
              </p:cNvSpPr>
              <p:nvPr/>
            </p:nvSpPr>
            <p:spPr bwMode="auto">
              <a:xfrm>
                <a:off x="174" y="248524"/>
                <a:ext cx="820797" cy="338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16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解迷宫</a:t>
                </a: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5" name="TextBox 29"/>
          <p:cNvSpPr>
            <a:spLocks noChangeArrowheads="1"/>
          </p:cNvSpPr>
          <p:nvPr/>
        </p:nvSpPr>
        <p:spPr bwMode="auto">
          <a:xfrm>
            <a:off x="4583113" y="2163342"/>
            <a:ext cx="13051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Fogcloud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96" name="TextBox 30"/>
          <p:cNvSpPr>
            <a:spLocks noChangeArrowheads="1"/>
          </p:cNvSpPr>
          <p:nvPr/>
        </p:nvSpPr>
        <p:spPr bwMode="auto">
          <a:xfrm>
            <a:off x="4583113" y="2412582"/>
            <a:ext cx="14590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ub/sub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机制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97" name="TextBox 37"/>
          <p:cNvSpPr>
            <a:spLocks noChangeArrowheads="1"/>
          </p:cNvSpPr>
          <p:nvPr/>
        </p:nvSpPr>
        <p:spPr bwMode="auto">
          <a:xfrm>
            <a:off x="6392863" y="2169692"/>
            <a:ext cx="15568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m</a:t>
            </a:r>
            <a:r>
              <a:rPr lang="en-US" altLang="zh-CN" sz="1800" dirty="0" smtClean="0">
                <a:latin typeface="Arial" panose="020B0604020202020204" pitchFamily="34" charset="0"/>
              </a:rPr>
              <a:t>qtt</a:t>
            </a:r>
            <a:r>
              <a:rPr lang="zh-CN" altLang="en-US" sz="1800" dirty="0" smtClean="0">
                <a:latin typeface="Arial" panose="020B0604020202020204" pitchFamily="34" charset="0"/>
              </a:rPr>
              <a:t>通信协议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98" name="TextBox 38"/>
          <p:cNvSpPr>
            <a:spLocks noChangeArrowheads="1"/>
          </p:cNvSpPr>
          <p:nvPr/>
        </p:nvSpPr>
        <p:spPr bwMode="auto">
          <a:xfrm>
            <a:off x="6392863" y="2418930"/>
            <a:ext cx="15392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JSON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数据格式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99" name="TextBox 29"/>
          <p:cNvSpPr>
            <a:spLocks noChangeArrowheads="1"/>
          </p:cNvSpPr>
          <p:nvPr/>
        </p:nvSpPr>
        <p:spPr bwMode="auto">
          <a:xfrm>
            <a:off x="4583113" y="3453400"/>
            <a:ext cx="17283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Wi-Fi/GPRS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联网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00" name="TextBox 30"/>
          <p:cNvSpPr>
            <a:spLocks noChangeArrowheads="1"/>
          </p:cNvSpPr>
          <p:nvPr/>
        </p:nvSpPr>
        <p:spPr bwMode="auto">
          <a:xfrm>
            <a:off x="4583113" y="3702640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躲避障碍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01" name="TextBox 37"/>
          <p:cNvSpPr>
            <a:spLocks noChangeArrowheads="1"/>
          </p:cNvSpPr>
          <p:nvPr/>
        </p:nvSpPr>
        <p:spPr bwMode="auto">
          <a:xfrm>
            <a:off x="6342063" y="3452229"/>
            <a:ext cx="17299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Arial" panose="020B0604020202020204" pitchFamily="34" charset="0"/>
              </a:rPr>
              <a:t>GPS+</a:t>
            </a:r>
            <a:r>
              <a:rPr lang="zh-CN" altLang="en-US" sz="1800" dirty="0" smtClean="0">
                <a:latin typeface="Arial" panose="020B0604020202020204" pitchFamily="34" charset="0"/>
              </a:rPr>
              <a:t>北斗定位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02" name="TextBox 38"/>
          <p:cNvSpPr>
            <a:spLocks noChangeArrowheads="1"/>
          </p:cNvSpPr>
          <p:nvPr/>
        </p:nvSpPr>
        <p:spPr bwMode="auto">
          <a:xfrm>
            <a:off x="6355492" y="3737491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循迹、路径规划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843000-8828-43A0-A818-A482FDAB63AC}" type="datetime1">
              <a:rPr lang="zh-CN" altLang="en-US" smtClean="0"/>
              <a:pPr>
                <a:defRPr/>
              </a:pPr>
              <a:t>2016/3/8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355344"/>
            <a:ext cx="3717290" cy="221107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867949" y="2181224"/>
            <a:ext cx="3571875" cy="2495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542" y="3062287"/>
            <a:ext cx="34004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7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7212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13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>
                  <a:solidFill>
                    <a:srgbClr val="287ED3"/>
                  </a:solidFill>
                </a:rPr>
                <a:t>3</a:t>
              </a:r>
              <a:endParaRPr lang="zh-CN" altLang="en-US" sz="4400" b="1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171" name="文本框 4"/>
          <p:cNvSpPr>
            <a:spLocks noChangeArrowheads="1"/>
          </p:cNvSpPr>
          <p:nvPr/>
        </p:nvSpPr>
        <p:spPr bwMode="auto">
          <a:xfrm>
            <a:off x="1562100" y="320675"/>
            <a:ext cx="566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</a:t>
            </a: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技术、解决</a:t>
            </a:r>
            <a:r>
              <a:rPr lang="zh-CN" altLang="en-US" sz="3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方案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172" name="Group 6"/>
          <p:cNvGrpSpPr>
            <a:grpSpLocks/>
          </p:cNvGrpSpPr>
          <p:nvPr/>
        </p:nvGrpSpPr>
        <p:grpSpPr bwMode="auto">
          <a:xfrm>
            <a:off x="1019175" y="1957381"/>
            <a:ext cx="3877986" cy="1433864"/>
            <a:chOff x="0" y="9525"/>
            <a:chExt cx="1989644" cy="1075502"/>
          </a:xfrm>
        </p:grpSpPr>
        <p:sp>
          <p:nvSpPr>
            <p:cNvPr id="7204" name="TextBox 6"/>
            <p:cNvSpPr>
              <a:spLocks noChangeArrowheads="1"/>
            </p:cNvSpPr>
            <p:nvPr/>
          </p:nvSpPr>
          <p:spPr bwMode="auto">
            <a:xfrm>
              <a:off x="0" y="9525"/>
              <a:ext cx="1561975" cy="27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 smtClean="0">
                  <a:latin typeface="Verdana" panose="020B0604030504040204" pitchFamily="34" charset="0"/>
                  <a:ea typeface="微软雅黑" panose="020B0503020204020204" pitchFamily="34" charset="-122"/>
                </a:rPr>
                <a:t>云端</a:t>
              </a:r>
              <a:r>
                <a:rPr lang="en-US" altLang="zh-CN" sz="1800" dirty="0">
                  <a:latin typeface="Verdana" panose="020B0604030504040204" pitchFamily="34" charset="0"/>
                  <a:ea typeface="微软雅黑" panose="020B0503020204020204" pitchFamily="34" charset="-122"/>
                </a:rPr>
                <a:t>mqtt</a:t>
              </a:r>
              <a:r>
                <a:rPr lang="zh-CN" altLang="en-US" sz="1800" dirty="0">
                  <a:latin typeface="Verdana" panose="020B0604030504040204" pitchFamily="34" charset="0"/>
                  <a:ea typeface="微软雅黑" panose="020B0503020204020204" pitchFamily="34" charset="-122"/>
                </a:rPr>
                <a:t>协议服务器的使用</a:t>
              </a:r>
              <a:endParaRPr lang="zh-CN" altLang="en-US" sz="1800" dirty="0"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205" name="TextBox 7"/>
            <p:cNvSpPr>
              <a:spLocks noChangeArrowheads="1"/>
            </p:cNvSpPr>
            <p:nvPr/>
          </p:nvSpPr>
          <p:spPr bwMode="auto">
            <a:xfrm>
              <a:off x="0" y="362478"/>
              <a:ext cx="1634350" cy="369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 smtClean="0">
                  <a:latin typeface="Verdana" panose="020B0604030504040204" pitchFamily="34" charset="0"/>
                  <a:ea typeface="微软雅黑" panose="020B0503020204020204" pitchFamily="34" charset="-122"/>
                </a:rPr>
                <a:t>智能车的联网技术和定位技术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7206" name="TextBox 8"/>
            <p:cNvSpPr>
              <a:spLocks noChangeArrowheads="1"/>
            </p:cNvSpPr>
            <p:nvPr/>
          </p:nvSpPr>
          <p:spPr bwMode="auto">
            <a:xfrm>
              <a:off x="0" y="715431"/>
              <a:ext cx="1989644" cy="369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800" dirty="0">
                  <a:latin typeface="Verdana" panose="020B0604030504040204" pitchFamily="34" charset="0"/>
                  <a:ea typeface="微软雅黑" panose="020B0503020204020204" pitchFamily="34" charset="-122"/>
                </a:rPr>
                <a:t>智能</a:t>
              </a:r>
              <a:r>
                <a:rPr lang="zh-CN" altLang="en-US" sz="1800" dirty="0" smtClean="0">
                  <a:latin typeface="Verdana" panose="020B0604030504040204" pitchFamily="34" charset="0"/>
                  <a:ea typeface="微软雅黑" panose="020B0503020204020204" pitchFamily="34" charset="-122"/>
                </a:rPr>
                <a:t>车配送过程的实时快速路径规划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7173" name="Group 15"/>
          <p:cNvGrpSpPr>
            <a:grpSpLocks/>
          </p:cNvGrpSpPr>
          <p:nvPr/>
        </p:nvGrpSpPr>
        <p:grpSpPr bwMode="auto">
          <a:xfrm>
            <a:off x="1235075" y="3478213"/>
            <a:ext cx="790575" cy="576262"/>
            <a:chOff x="0" y="0"/>
            <a:chExt cx="792088" cy="576064"/>
          </a:xfrm>
        </p:grpSpPr>
        <p:sp>
          <p:nvSpPr>
            <p:cNvPr id="7202" name="菱形 15"/>
            <p:cNvSpPr>
              <a:spLocks noChangeArrowheads="1"/>
            </p:cNvSpPr>
            <p:nvPr/>
          </p:nvSpPr>
          <p:spPr bwMode="auto">
            <a:xfrm>
              <a:off x="0" y="0"/>
              <a:ext cx="792088" cy="576064"/>
            </a:xfrm>
            <a:prstGeom prst="diamond">
              <a:avLst/>
            </a:prstGeom>
            <a:solidFill>
              <a:srgbClr val="287ED3"/>
            </a:solidFill>
            <a:ln w="12700">
              <a:solidFill>
                <a:srgbClr val="BCE7B6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03" name="TextBox 17"/>
            <p:cNvSpPr>
              <a:spLocks noChangeArrowheads="1"/>
            </p:cNvSpPr>
            <p:nvPr/>
          </p:nvSpPr>
          <p:spPr bwMode="auto">
            <a:xfrm>
              <a:off x="254819" y="79221"/>
              <a:ext cx="2824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1</a:t>
              </a:r>
              <a:endParaRPr lang="zh-CN" altLang="en-US" sz="20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grpSp>
        <p:nvGrpSpPr>
          <p:cNvPr id="7174" name="Group 18"/>
          <p:cNvGrpSpPr>
            <a:grpSpLocks/>
          </p:cNvGrpSpPr>
          <p:nvPr/>
        </p:nvGrpSpPr>
        <p:grpSpPr bwMode="auto">
          <a:xfrm>
            <a:off x="2701925" y="3478213"/>
            <a:ext cx="793750" cy="576262"/>
            <a:chOff x="0" y="0"/>
            <a:chExt cx="792088" cy="576064"/>
          </a:xfrm>
        </p:grpSpPr>
        <p:sp>
          <p:nvSpPr>
            <p:cNvPr id="7200" name="菱形 18"/>
            <p:cNvSpPr>
              <a:spLocks noChangeArrowheads="1"/>
            </p:cNvSpPr>
            <p:nvPr/>
          </p:nvSpPr>
          <p:spPr bwMode="auto">
            <a:xfrm>
              <a:off x="0" y="0"/>
              <a:ext cx="792088" cy="576064"/>
            </a:xfrm>
            <a:prstGeom prst="diamond">
              <a:avLst/>
            </a:prstGeom>
            <a:solidFill>
              <a:srgbClr val="287E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01" name="TextBox 18"/>
            <p:cNvSpPr>
              <a:spLocks noChangeArrowheads="1"/>
            </p:cNvSpPr>
            <p:nvPr/>
          </p:nvSpPr>
          <p:spPr bwMode="auto">
            <a:xfrm>
              <a:off x="254819" y="91058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2</a:t>
              </a:r>
              <a:endParaRPr lang="zh-CN" altLang="en-US" sz="20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grpSp>
        <p:nvGrpSpPr>
          <p:cNvPr id="7175" name="Group 21"/>
          <p:cNvGrpSpPr>
            <a:grpSpLocks/>
          </p:cNvGrpSpPr>
          <p:nvPr/>
        </p:nvGrpSpPr>
        <p:grpSpPr bwMode="auto">
          <a:xfrm>
            <a:off x="4187825" y="3470275"/>
            <a:ext cx="790575" cy="574675"/>
            <a:chOff x="0" y="0"/>
            <a:chExt cx="792088" cy="576064"/>
          </a:xfrm>
        </p:grpSpPr>
        <p:sp>
          <p:nvSpPr>
            <p:cNvPr id="7198" name="菱形 21"/>
            <p:cNvSpPr>
              <a:spLocks noChangeArrowheads="1"/>
            </p:cNvSpPr>
            <p:nvPr/>
          </p:nvSpPr>
          <p:spPr bwMode="auto">
            <a:xfrm>
              <a:off x="0" y="0"/>
              <a:ext cx="792088" cy="576064"/>
            </a:xfrm>
            <a:prstGeom prst="diamond">
              <a:avLst/>
            </a:prstGeom>
            <a:solidFill>
              <a:srgbClr val="287ED3"/>
            </a:solidFill>
            <a:ln w="12700">
              <a:solidFill>
                <a:srgbClr val="BCE7B6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99" name="TextBox 19"/>
            <p:cNvSpPr>
              <a:spLocks noChangeArrowheads="1"/>
            </p:cNvSpPr>
            <p:nvPr/>
          </p:nvSpPr>
          <p:spPr bwMode="auto">
            <a:xfrm>
              <a:off x="254819" y="96733"/>
              <a:ext cx="32092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3</a:t>
              </a:r>
              <a:endParaRPr lang="zh-CN" altLang="en-US" sz="200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7176" name="直接连接符 23"/>
          <p:cNvSpPr>
            <a:spLocks noChangeShapeType="1"/>
          </p:cNvSpPr>
          <p:nvPr/>
        </p:nvSpPr>
        <p:spPr bwMode="auto">
          <a:xfrm>
            <a:off x="1631950" y="4054475"/>
            <a:ext cx="0" cy="576263"/>
          </a:xfrm>
          <a:prstGeom prst="line">
            <a:avLst/>
          </a:prstGeom>
          <a:noFill/>
          <a:ln w="6350">
            <a:solidFill>
              <a:srgbClr val="43A43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直接连接符 24"/>
          <p:cNvSpPr>
            <a:spLocks noChangeShapeType="1"/>
          </p:cNvSpPr>
          <p:nvPr/>
        </p:nvSpPr>
        <p:spPr bwMode="auto">
          <a:xfrm>
            <a:off x="1162050" y="4630738"/>
            <a:ext cx="873125" cy="0"/>
          </a:xfrm>
          <a:prstGeom prst="line">
            <a:avLst/>
          </a:prstGeom>
          <a:noFill/>
          <a:ln w="6350">
            <a:solidFill>
              <a:srgbClr val="43A43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" name="直接连接符 25"/>
          <p:cNvSpPr>
            <a:spLocks noChangeShapeType="1"/>
          </p:cNvSpPr>
          <p:nvPr/>
        </p:nvSpPr>
        <p:spPr bwMode="auto">
          <a:xfrm>
            <a:off x="3108325" y="4044950"/>
            <a:ext cx="1588" cy="576263"/>
          </a:xfrm>
          <a:prstGeom prst="line">
            <a:avLst/>
          </a:prstGeom>
          <a:noFill/>
          <a:ln w="6350">
            <a:solidFill>
              <a:srgbClr val="43A43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9" name="直接连接符 26"/>
          <p:cNvSpPr>
            <a:spLocks noChangeShapeType="1"/>
          </p:cNvSpPr>
          <p:nvPr/>
        </p:nvSpPr>
        <p:spPr bwMode="auto">
          <a:xfrm>
            <a:off x="2641600" y="4621213"/>
            <a:ext cx="869950" cy="0"/>
          </a:xfrm>
          <a:prstGeom prst="line">
            <a:avLst/>
          </a:prstGeom>
          <a:noFill/>
          <a:ln w="6350">
            <a:solidFill>
              <a:srgbClr val="43A43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0" name="直接连接符 27"/>
          <p:cNvSpPr>
            <a:spLocks noChangeShapeType="1"/>
          </p:cNvSpPr>
          <p:nvPr/>
        </p:nvSpPr>
        <p:spPr bwMode="auto">
          <a:xfrm>
            <a:off x="4581525" y="4010025"/>
            <a:ext cx="1588" cy="576263"/>
          </a:xfrm>
          <a:prstGeom prst="line">
            <a:avLst/>
          </a:prstGeom>
          <a:noFill/>
          <a:ln w="6350">
            <a:solidFill>
              <a:srgbClr val="43A43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1" name="直接连接符 28"/>
          <p:cNvSpPr>
            <a:spLocks noChangeShapeType="1"/>
          </p:cNvSpPr>
          <p:nvPr/>
        </p:nvSpPr>
        <p:spPr bwMode="auto">
          <a:xfrm>
            <a:off x="4114800" y="4586288"/>
            <a:ext cx="873125" cy="0"/>
          </a:xfrm>
          <a:prstGeom prst="line">
            <a:avLst/>
          </a:prstGeom>
          <a:noFill/>
          <a:ln w="6350">
            <a:solidFill>
              <a:srgbClr val="43A43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83" name="Group 35"/>
          <p:cNvGrpSpPr>
            <a:grpSpLocks/>
          </p:cNvGrpSpPr>
          <p:nvPr/>
        </p:nvGrpSpPr>
        <p:grpSpPr bwMode="auto">
          <a:xfrm>
            <a:off x="2406794" y="4727575"/>
            <a:ext cx="1415772" cy="1541233"/>
            <a:chOff x="144" y="0"/>
            <a:chExt cx="1415494" cy="960192"/>
          </a:xfrm>
        </p:grpSpPr>
        <p:sp>
          <p:nvSpPr>
            <p:cNvPr id="7190" name="TextBox 32"/>
            <p:cNvSpPr>
              <a:spLocks noChangeArrowheads="1"/>
            </p:cNvSpPr>
            <p:nvPr/>
          </p:nvSpPr>
          <p:spPr bwMode="auto">
            <a:xfrm>
              <a:off x="19373" y="0"/>
              <a:ext cx="1377031" cy="338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e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asylink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配网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7191" name="TextBox 33"/>
            <p:cNvSpPr>
              <a:spLocks noChangeArrowheads="1"/>
            </p:cNvSpPr>
            <p:nvPr/>
          </p:nvSpPr>
          <p:spPr bwMode="auto">
            <a:xfrm>
              <a:off x="102714" y="249229"/>
              <a:ext cx="1210350" cy="338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电信服务商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7192" name="TextBox 34"/>
            <p:cNvSpPr>
              <a:spLocks noChangeArrowheads="1"/>
            </p:cNvSpPr>
            <p:nvPr/>
          </p:nvSpPr>
          <p:spPr bwMode="auto">
            <a:xfrm>
              <a:off x="144" y="498456"/>
              <a:ext cx="1415494" cy="210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蜂窝基站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定位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7193" name="TextBox 35"/>
            <p:cNvSpPr>
              <a:spLocks noChangeArrowheads="1"/>
            </p:cNvSpPr>
            <p:nvPr/>
          </p:nvSpPr>
          <p:spPr bwMode="auto">
            <a:xfrm>
              <a:off x="205286" y="749272"/>
              <a:ext cx="1005206" cy="210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卫星定位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7184" name="Group 40"/>
          <p:cNvGrpSpPr>
            <a:grpSpLocks/>
          </p:cNvGrpSpPr>
          <p:nvPr/>
        </p:nvGrpSpPr>
        <p:grpSpPr bwMode="auto">
          <a:xfrm>
            <a:off x="3690684" y="4727574"/>
            <a:ext cx="1826141" cy="1405892"/>
            <a:chOff x="-205002" y="0"/>
            <a:chExt cx="1825783" cy="656563"/>
          </a:xfrm>
        </p:grpSpPr>
        <p:sp>
          <p:nvSpPr>
            <p:cNvPr id="7186" name="TextBox 36"/>
            <p:cNvSpPr>
              <a:spLocks noChangeArrowheads="1"/>
            </p:cNvSpPr>
            <p:nvPr/>
          </p:nvSpPr>
          <p:spPr bwMode="auto">
            <a:xfrm>
              <a:off x="39407" y="0"/>
              <a:ext cx="1336962" cy="22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Dijkstra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算法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	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7187" name="TextBox 37"/>
            <p:cNvSpPr>
              <a:spLocks noChangeArrowheads="1"/>
            </p:cNvSpPr>
            <p:nvPr/>
          </p:nvSpPr>
          <p:spPr bwMode="auto">
            <a:xfrm>
              <a:off x="-68228" y="249229"/>
              <a:ext cx="1552236" cy="22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A-star(A*)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算法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7188" name="TextBox 38"/>
            <p:cNvSpPr>
              <a:spLocks noChangeArrowheads="1"/>
            </p:cNvSpPr>
            <p:nvPr/>
          </p:nvSpPr>
          <p:spPr bwMode="auto">
            <a:xfrm>
              <a:off x="-205002" y="498456"/>
              <a:ext cx="1825783" cy="158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微软的自定义路径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775" y="2387224"/>
            <a:ext cx="3735972" cy="2631424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888014" y="4727574"/>
            <a:ext cx="1484702" cy="1541234"/>
            <a:chOff x="888014" y="4727574"/>
            <a:chExt cx="1484702" cy="1841689"/>
          </a:xfrm>
        </p:grpSpPr>
        <p:sp>
          <p:nvSpPr>
            <p:cNvPr id="7194" name="TextBox 28"/>
            <p:cNvSpPr>
              <a:spLocks noChangeArrowheads="1"/>
            </p:cNvSpPr>
            <p:nvPr/>
          </p:nvSpPr>
          <p:spPr bwMode="auto">
            <a:xfrm>
              <a:off x="904875" y="4727574"/>
              <a:ext cx="1416050" cy="936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picloud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制作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app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7195" name="TextBox 29"/>
            <p:cNvSpPr>
              <a:spLocks noChangeArrowheads="1"/>
            </p:cNvSpPr>
            <p:nvPr/>
          </p:nvSpPr>
          <p:spPr bwMode="auto">
            <a:xfrm>
              <a:off x="979556" y="5690221"/>
              <a:ext cx="1266692" cy="419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fogcloud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云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47" name="TextBox 35"/>
            <p:cNvSpPr>
              <a:spLocks noChangeArrowheads="1"/>
            </p:cNvSpPr>
            <p:nvPr/>
          </p:nvSpPr>
          <p:spPr bwMode="auto">
            <a:xfrm>
              <a:off x="888014" y="6149661"/>
              <a:ext cx="1484702" cy="419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ico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操作系统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 flipV="1">
            <a:off x="323850" y="1784350"/>
            <a:ext cx="8524875" cy="3305175"/>
            <a:chOff x="0" y="0"/>
            <a:chExt cx="8524577" cy="474741"/>
          </a:xfrm>
        </p:grpSpPr>
        <p:sp>
          <p:nvSpPr>
            <p:cNvPr id="8214" name="直接连接符 21"/>
            <p:cNvSpPr>
              <a:spLocks noChangeShapeType="1"/>
            </p:cNvSpPr>
            <p:nvPr/>
          </p:nvSpPr>
          <p:spPr bwMode="auto">
            <a:xfrm>
              <a:off x="0" y="474741"/>
              <a:ext cx="8524576" cy="1"/>
            </a:xfrm>
            <a:prstGeom prst="line">
              <a:avLst/>
            </a:prstGeom>
            <a:noFill/>
            <a:ln w="6350">
              <a:solidFill>
                <a:srgbClr val="BFBFBF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15" name="Group 4"/>
            <p:cNvGrpSpPr>
              <a:grpSpLocks/>
            </p:cNvGrpSpPr>
            <p:nvPr/>
          </p:nvGrpSpPr>
          <p:grpSpPr bwMode="auto">
            <a:xfrm>
              <a:off x="1" y="0"/>
              <a:ext cx="8524576" cy="474741"/>
              <a:chOff x="0" y="0"/>
              <a:chExt cx="9465697" cy="474741"/>
            </a:xfrm>
          </p:grpSpPr>
          <p:sp>
            <p:nvSpPr>
              <p:cNvPr id="8216" name="直接连接符 26"/>
              <p:cNvSpPr>
                <a:spLocks noChangeShapeType="1"/>
              </p:cNvSpPr>
              <p:nvPr/>
            </p:nvSpPr>
            <p:spPr bwMode="auto">
              <a:xfrm flipV="1">
                <a:off x="0" y="247650"/>
                <a:ext cx="1" cy="227091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7" name="直接连接符 28"/>
              <p:cNvSpPr>
                <a:spLocks noChangeShapeType="1"/>
              </p:cNvSpPr>
              <p:nvPr/>
            </p:nvSpPr>
            <p:spPr bwMode="auto">
              <a:xfrm flipV="1">
                <a:off x="220133" y="247650"/>
                <a:ext cx="1" cy="227091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8" name="直接连接符 29"/>
              <p:cNvSpPr>
                <a:spLocks noChangeShapeType="1"/>
              </p:cNvSpPr>
              <p:nvPr/>
            </p:nvSpPr>
            <p:spPr bwMode="auto">
              <a:xfrm flipV="1">
                <a:off x="440264" y="314325"/>
                <a:ext cx="1" cy="160416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9" name="直接连接符 30"/>
              <p:cNvSpPr>
                <a:spLocks noChangeShapeType="1"/>
              </p:cNvSpPr>
              <p:nvPr/>
            </p:nvSpPr>
            <p:spPr bwMode="auto">
              <a:xfrm flipV="1">
                <a:off x="660397" y="247650"/>
                <a:ext cx="1" cy="227091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0" name="直接连接符 31"/>
              <p:cNvSpPr>
                <a:spLocks noChangeShapeType="1"/>
              </p:cNvSpPr>
              <p:nvPr/>
            </p:nvSpPr>
            <p:spPr bwMode="auto">
              <a:xfrm flipV="1">
                <a:off x="880528" y="314325"/>
                <a:ext cx="1" cy="160416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1" name="直接连接符 32"/>
              <p:cNvSpPr>
                <a:spLocks noChangeShapeType="1"/>
              </p:cNvSpPr>
              <p:nvPr/>
            </p:nvSpPr>
            <p:spPr bwMode="auto">
              <a:xfrm flipV="1">
                <a:off x="1100660" y="247650"/>
                <a:ext cx="1" cy="227091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2" name="直接连接符 33"/>
              <p:cNvSpPr>
                <a:spLocks noChangeShapeType="1"/>
              </p:cNvSpPr>
              <p:nvPr/>
            </p:nvSpPr>
            <p:spPr bwMode="auto">
              <a:xfrm flipV="1">
                <a:off x="1320792" y="314325"/>
                <a:ext cx="1" cy="160416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3" name="直接连接符 34"/>
              <p:cNvSpPr>
                <a:spLocks noChangeShapeType="1"/>
              </p:cNvSpPr>
              <p:nvPr/>
            </p:nvSpPr>
            <p:spPr bwMode="auto">
              <a:xfrm flipV="1">
                <a:off x="1540924" y="0"/>
                <a:ext cx="1" cy="474741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4" name="直接连接符 35"/>
              <p:cNvSpPr>
                <a:spLocks noChangeShapeType="1"/>
              </p:cNvSpPr>
              <p:nvPr/>
            </p:nvSpPr>
            <p:spPr bwMode="auto">
              <a:xfrm flipV="1">
                <a:off x="1761056" y="247650"/>
                <a:ext cx="1" cy="227091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5" name="直接连接符 36"/>
              <p:cNvSpPr>
                <a:spLocks noChangeShapeType="1"/>
              </p:cNvSpPr>
              <p:nvPr/>
            </p:nvSpPr>
            <p:spPr bwMode="auto">
              <a:xfrm flipV="1">
                <a:off x="1981188" y="91419"/>
                <a:ext cx="1" cy="383322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6" name="直接连接符 37"/>
              <p:cNvSpPr>
                <a:spLocks noChangeShapeType="1"/>
              </p:cNvSpPr>
              <p:nvPr/>
            </p:nvSpPr>
            <p:spPr bwMode="auto">
              <a:xfrm flipV="1">
                <a:off x="2201320" y="314325"/>
                <a:ext cx="1" cy="160416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7" name="直接连接符 38"/>
              <p:cNvSpPr>
                <a:spLocks noChangeShapeType="1"/>
              </p:cNvSpPr>
              <p:nvPr/>
            </p:nvSpPr>
            <p:spPr bwMode="auto">
              <a:xfrm flipV="1">
                <a:off x="2421452" y="247650"/>
                <a:ext cx="1" cy="227091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8" name="直接连接符 39"/>
              <p:cNvSpPr>
                <a:spLocks noChangeShapeType="1"/>
              </p:cNvSpPr>
              <p:nvPr/>
            </p:nvSpPr>
            <p:spPr bwMode="auto">
              <a:xfrm flipV="1">
                <a:off x="2641584" y="161925"/>
                <a:ext cx="1" cy="312816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9" name="直接连接符 40"/>
              <p:cNvSpPr>
                <a:spLocks noChangeShapeType="1"/>
              </p:cNvSpPr>
              <p:nvPr/>
            </p:nvSpPr>
            <p:spPr bwMode="auto">
              <a:xfrm flipV="1">
                <a:off x="2861716" y="314325"/>
                <a:ext cx="1" cy="160416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0" name="直接连接符 41"/>
              <p:cNvSpPr>
                <a:spLocks noChangeShapeType="1"/>
              </p:cNvSpPr>
              <p:nvPr/>
            </p:nvSpPr>
            <p:spPr bwMode="auto">
              <a:xfrm flipV="1">
                <a:off x="3081848" y="314325"/>
                <a:ext cx="1" cy="160416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1" name="直接连接符 42"/>
              <p:cNvSpPr>
                <a:spLocks noChangeShapeType="1"/>
              </p:cNvSpPr>
              <p:nvPr/>
            </p:nvSpPr>
            <p:spPr bwMode="auto">
              <a:xfrm flipV="1">
                <a:off x="3301980" y="161925"/>
                <a:ext cx="1" cy="312816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2" name="直接连接符 43"/>
              <p:cNvSpPr>
                <a:spLocks noChangeShapeType="1"/>
              </p:cNvSpPr>
              <p:nvPr/>
            </p:nvSpPr>
            <p:spPr bwMode="auto">
              <a:xfrm flipV="1">
                <a:off x="3522112" y="314325"/>
                <a:ext cx="1" cy="160416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3" name="直接连接符 44"/>
              <p:cNvSpPr>
                <a:spLocks noChangeShapeType="1"/>
              </p:cNvSpPr>
              <p:nvPr/>
            </p:nvSpPr>
            <p:spPr bwMode="auto">
              <a:xfrm flipV="1">
                <a:off x="3742244" y="247650"/>
                <a:ext cx="1" cy="227091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4" name="直接连接符 45"/>
              <p:cNvSpPr>
                <a:spLocks noChangeShapeType="1"/>
              </p:cNvSpPr>
              <p:nvPr/>
            </p:nvSpPr>
            <p:spPr bwMode="auto">
              <a:xfrm flipV="1">
                <a:off x="3962376" y="161925"/>
                <a:ext cx="1" cy="312816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5" name="直接连接符 46"/>
              <p:cNvSpPr>
                <a:spLocks noChangeShapeType="1"/>
              </p:cNvSpPr>
              <p:nvPr/>
            </p:nvSpPr>
            <p:spPr bwMode="auto">
              <a:xfrm flipV="1">
                <a:off x="4182508" y="247650"/>
                <a:ext cx="1" cy="227091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6" name="直接连接符 47"/>
              <p:cNvSpPr>
                <a:spLocks noChangeShapeType="1"/>
              </p:cNvSpPr>
              <p:nvPr/>
            </p:nvSpPr>
            <p:spPr bwMode="auto">
              <a:xfrm flipV="1">
                <a:off x="4402640" y="161925"/>
                <a:ext cx="1" cy="312816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7" name="直接连接符 48"/>
              <p:cNvSpPr>
                <a:spLocks noChangeShapeType="1"/>
              </p:cNvSpPr>
              <p:nvPr/>
            </p:nvSpPr>
            <p:spPr bwMode="auto">
              <a:xfrm flipV="1">
                <a:off x="4622772" y="314325"/>
                <a:ext cx="1" cy="160416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8" name="直接连接符 49"/>
              <p:cNvSpPr>
                <a:spLocks noChangeShapeType="1"/>
              </p:cNvSpPr>
              <p:nvPr/>
            </p:nvSpPr>
            <p:spPr bwMode="auto">
              <a:xfrm flipV="1">
                <a:off x="4842904" y="247650"/>
                <a:ext cx="1" cy="227091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9" name="直接连接符 50"/>
              <p:cNvSpPr>
                <a:spLocks noChangeShapeType="1"/>
              </p:cNvSpPr>
              <p:nvPr/>
            </p:nvSpPr>
            <p:spPr bwMode="auto">
              <a:xfrm flipV="1">
                <a:off x="5063036" y="161925"/>
                <a:ext cx="1" cy="312816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0" name="直接连接符 51"/>
              <p:cNvSpPr>
                <a:spLocks noChangeShapeType="1"/>
              </p:cNvSpPr>
              <p:nvPr/>
            </p:nvSpPr>
            <p:spPr bwMode="auto">
              <a:xfrm flipV="1">
                <a:off x="5283168" y="161925"/>
                <a:ext cx="1" cy="312816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1" name="直接连接符 52"/>
              <p:cNvSpPr>
                <a:spLocks noChangeShapeType="1"/>
              </p:cNvSpPr>
              <p:nvPr/>
            </p:nvSpPr>
            <p:spPr bwMode="auto">
              <a:xfrm flipV="1">
                <a:off x="5503300" y="161925"/>
                <a:ext cx="1" cy="312816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2" name="直接连接符 53"/>
              <p:cNvSpPr>
                <a:spLocks noChangeShapeType="1"/>
              </p:cNvSpPr>
              <p:nvPr/>
            </p:nvSpPr>
            <p:spPr bwMode="auto">
              <a:xfrm flipV="1">
                <a:off x="5723432" y="91419"/>
                <a:ext cx="1" cy="383322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3" name="直接连接符 54"/>
              <p:cNvSpPr>
                <a:spLocks noChangeShapeType="1"/>
              </p:cNvSpPr>
              <p:nvPr/>
            </p:nvSpPr>
            <p:spPr bwMode="auto">
              <a:xfrm flipV="1">
                <a:off x="5943564" y="0"/>
                <a:ext cx="1" cy="474741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4" name="直接连接符 55"/>
              <p:cNvSpPr>
                <a:spLocks noChangeShapeType="1"/>
              </p:cNvSpPr>
              <p:nvPr/>
            </p:nvSpPr>
            <p:spPr bwMode="auto">
              <a:xfrm flipV="1">
                <a:off x="6163696" y="247650"/>
                <a:ext cx="1" cy="227091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5" name="直接连接符 56"/>
              <p:cNvSpPr>
                <a:spLocks noChangeShapeType="1"/>
              </p:cNvSpPr>
              <p:nvPr/>
            </p:nvSpPr>
            <p:spPr bwMode="auto">
              <a:xfrm flipV="1">
                <a:off x="6383828" y="0"/>
                <a:ext cx="1" cy="474741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6" name="直接连接符 57"/>
              <p:cNvSpPr>
                <a:spLocks noChangeShapeType="1"/>
              </p:cNvSpPr>
              <p:nvPr/>
            </p:nvSpPr>
            <p:spPr bwMode="auto">
              <a:xfrm flipV="1">
                <a:off x="6603960" y="161925"/>
                <a:ext cx="1" cy="312816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7" name="直接连接符 58"/>
              <p:cNvSpPr>
                <a:spLocks noChangeShapeType="1"/>
              </p:cNvSpPr>
              <p:nvPr/>
            </p:nvSpPr>
            <p:spPr bwMode="auto">
              <a:xfrm flipV="1">
                <a:off x="6824092" y="247650"/>
                <a:ext cx="1" cy="227091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8" name="直接连接符 59"/>
              <p:cNvSpPr>
                <a:spLocks noChangeShapeType="1"/>
              </p:cNvSpPr>
              <p:nvPr/>
            </p:nvSpPr>
            <p:spPr bwMode="auto">
              <a:xfrm flipV="1">
                <a:off x="7044224" y="161925"/>
                <a:ext cx="1" cy="312816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9" name="直接连接符 60"/>
              <p:cNvSpPr>
                <a:spLocks noChangeShapeType="1"/>
              </p:cNvSpPr>
              <p:nvPr/>
            </p:nvSpPr>
            <p:spPr bwMode="auto">
              <a:xfrm flipV="1">
                <a:off x="7264356" y="91419"/>
                <a:ext cx="1" cy="383322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0" name="直接连接符 61"/>
              <p:cNvSpPr>
                <a:spLocks noChangeShapeType="1"/>
              </p:cNvSpPr>
              <p:nvPr/>
            </p:nvSpPr>
            <p:spPr bwMode="auto">
              <a:xfrm flipV="1">
                <a:off x="7484487" y="314325"/>
                <a:ext cx="1" cy="160416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1" name="直接连接符 62"/>
              <p:cNvSpPr>
                <a:spLocks noChangeShapeType="1"/>
              </p:cNvSpPr>
              <p:nvPr/>
            </p:nvSpPr>
            <p:spPr bwMode="auto">
              <a:xfrm flipV="1">
                <a:off x="7704620" y="247650"/>
                <a:ext cx="1" cy="227091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2" name="直接连接符 63"/>
              <p:cNvSpPr>
                <a:spLocks noChangeShapeType="1"/>
              </p:cNvSpPr>
              <p:nvPr/>
            </p:nvSpPr>
            <p:spPr bwMode="auto">
              <a:xfrm flipV="1">
                <a:off x="7924751" y="247650"/>
                <a:ext cx="1" cy="227091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3" name="直接连接符 64"/>
              <p:cNvSpPr>
                <a:spLocks noChangeShapeType="1"/>
              </p:cNvSpPr>
              <p:nvPr/>
            </p:nvSpPr>
            <p:spPr bwMode="auto">
              <a:xfrm flipV="1">
                <a:off x="8144884" y="247650"/>
                <a:ext cx="1" cy="227091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4" name="直接连接符 65"/>
              <p:cNvSpPr>
                <a:spLocks noChangeShapeType="1"/>
              </p:cNvSpPr>
              <p:nvPr/>
            </p:nvSpPr>
            <p:spPr bwMode="auto">
              <a:xfrm flipV="1">
                <a:off x="8365017" y="247650"/>
                <a:ext cx="1" cy="227091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5" name="直接连接符 66"/>
              <p:cNvSpPr>
                <a:spLocks noChangeShapeType="1"/>
              </p:cNvSpPr>
              <p:nvPr/>
            </p:nvSpPr>
            <p:spPr bwMode="auto">
              <a:xfrm flipV="1">
                <a:off x="8585148" y="161925"/>
                <a:ext cx="1" cy="312816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6" name="直接连接符 67"/>
              <p:cNvSpPr>
                <a:spLocks noChangeShapeType="1"/>
              </p:cNvSpPr>
              <p:nvPr/>
            </p:nvSpPr>
            <p:spPr bwMode="auto">
              <a:xfrm flipV="1">
                <a:off x="8805281" y="161925"/>
                <a:ext cx="1" cy="312816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7" name="直接连接符 68"/>
              <p:cNvSpPr>
                <a:spLocks noChangeShapeType="1"/>
              </p:cNvSpPr>
              <p:nvPr/>
            </p:nvSpPr>
            <p:spPr bwMode="auto">
              <a:xfrm flipV="1">
                <a:off x="9025412" y="247650"/>
                <a:ext cx="1" cy="227091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8" name="直接连接符 69"/>
              <p:cNvSpPr>
                <a:spLocks noChangeShapeType="1"/>
              </p:cNvSpPr>
              <p:nvPr/>
            </p:nvSpPr>
            <p:spPr bwMode="auto">
              <a:xfrm flipV="1">
                <a:off x="9245544" y="247650"/>
                <a:ext cx="1" cy="227091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9" name="直接连接符 70"/>
              <p:cNvSpPr>
                <a:spLocks noChangeShapeType="1"/>
              </p:cNvSpPr>
              <p:nvPr/>
            </p:nvSpPr>
            <p:spPr bwMode="auto">
              <a:xfrm flipV="1">
                <a:off x="9465697" y="91419"/>
                <a:ext cx="1" cy="383322"/>
              </a:xfrm>
              <a:prstGeom prst="line">
                <a:avLst/>
              </a:prstGeom>
              <a:noFill/>
              <a:ln w="6350">
                <a:solidFill>
                  <a:schemeClr val="accent1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195" name="Group 49"/>
          <p:cNvGrpSpPr>
            <a:grpSpLocks/>
          </p:cNvGrpSpPr>
          <p:nvPr/>
        </p:nvGrpSpPr>
        <p:grpSpPr bwMode="auto">
          <a:xfrm>
            <a:off x="-454025" y="-207963"/>
            <a:ext cx="9598025" cy="1706563"/>
            <a:chOff x="0" y="0"/>
            <a:chExt cx="5124704" cy="911788"/>
          </a:xfrm>
        </p:grpSpPr>
        <p:sp>
          <p:nvSpPr>
            <p:cNvPr id="8212" name="矩形 1"/>
            <p:cNvSpPr>
              <a:spLocks noChangeArrowheads="1"/>
            </p:cNvSpPr>
            <p:nvPr/>
          </p:nvSpPr>
          <p:spPr bwMode="auto">
            <a:xfrm>
              <a:off x="664067" y="200035"/>
              <a:ext cx="4460637" cy="511718"/>
            </a:xfrm>
            <a:prstGeom prst="rect">
              <a:avLst/>
            </a:prstGeom>
            <a:gradFill rotWithShape="1">
              <a:gsLst>
                <a:gs pos="0">
                  <a:srgbClr val="BFBFBF"/>
                </a:gs>
                <a:gs pos="100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CCEDC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13" name="椭圆 2"/>
            <p:cNvSpPr>
              <a:spLocks noChangeArrowheads="1"/>
            </p:cNvSpPr>
            <p:nvPr/>
          </p:nvSpPr>
          <p:spPr bwMode="auto">
            <a:xfrm>
              <a:off x="0" y="0"/>
              <a:ext cx="911788" cy="911788"/>
            </a:xfrm>
            <a:prstGeom prst="ellipse">
              <a:avLst/>
            </a:prstGeom>
            <a:solidFill>
              <a:srgbClr val="BFBFBF"/>
            </a:solidFill>
            <a:ln w="76200">
              <a:solidFill>
                <a:srgbClr val="287ED3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400" b="1">
                  <a:solidFill>
                    <a:srgbClr val="287ED3"/>
                  </a:solidFill>
                </a:rPr>
                <a:t>4</a:t>
              </a:r>
              <a:endParaRPr lang="zh-CN" altLang="en-US" sz="4400" b="1">
                <a:solidFill>
                  <a:srgbClr val="287ED3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196" name="文本框 4"/>
          <p:cNvSpPr>
            <a:spLocks noChangeArrowheads="1"/>
          </p:cNvSpPr>
          <p:nvPr/>
        </p:nvSpPr>
        <p:spPr bwMode="auto">
          <a:xfrm>
            <a:off x="1562100" y="320675"/>
            <a:ext cx="5664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进度安排及完成情况</a:t>
            </a:r>
          </a:p>
        </p:txBody>
      </p:sp>
      <p:sp>
        <p:nvSpPr>
          <p:cNvPr id="8197" name="矩形 7"/>
          <p:cNvSpPr>
            <a:spLocks noChangeArrowheads="1"/>
          </p:cNvSpPr>
          <p:nvPr/>
        </p:nvSpPr>
        <p:spPr bwMode="auto">
          <a:xfrm>
            <a:off x="323850" y="5091113"/>
            <a:ext cx="8524875" cy="892175"/>
          </a:xfrm>
          <a:prstGeom prst="rect">
            <a:avLst/>
          </a:prstGeom>
          <a:gradFill rotWithShape="1">
            <a:gsLst>
              <a:gs pos="0">
                <a:srgbClr val="287ED3"/>
              </a:gs>
              <a:gs pos="100000">
                <a:srgbClr val="287ED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287ED3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4" name="TextBox 13"/>
          <p:cNvSpPr>
            <a:spLocks noChangeArrowheads="1"/>
          </p:cNvSpPr>
          <p:nvPr/>
        </p:nvSpPr>
        <p:spPr bwMode="auto">
          <a:xfrm>
            <a:off x="531813" y="3214688"/>
            <a:ext cx="1368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 dirty="0" smtClean="0">
                <a:solidFill>
                  <a:srgbClr val="43A435"/>
                </a:solidFill>
              </a:rPr>
              <a:t>0301--0315</a:t>
            </a:r>
            <a:endParaRPr lang="zh-CN" altLang="en-US" sz="1600" b="1" dirty="0">
              <a:solidFill>
                <a:srgbClr val="43A435"/>
              </a:solidFill>
              <a:sym typeface="宋体" panose="02010600030101010101" pitchFamily="2" charset="-122"/>
            </a:endParaRPr>
          </a:p>
        </p:txBody>
      </p:sp>
      <p:sp>
        <p:nvSpPr>
          <p:cNvPr id="8205" name="TextBox 14"/>
          <p:cNvSpPr>
            <a:spLocks noChangeArrowheads="1"/>
          </p:cNvSpPr>
          <p:nvPr/>
        </p:nvSpPr>
        <p:spPr bwMode="auto">
          <a:xfrm>
            <a:off x="1690688" y="3706813"/>
            <a:ext cx="1368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 dirty="0" smtClean="0">
                <a:solidFill>
                  <a:srgbClr val="43A435"/>
                </a:solidFill>
              </a:rPr>
              <a:t>0316--0325</a:t>
            </a:r>
            <a:endParaRPr lang="zh-CN" altLang="en-US" sz="1600" b="1" dirty="0">
              <a:solidFill>
                <a:srgbClr val="43A435"/>
              </a:solidFill>
              <a:sym typeface="宋体" panose="02010600030101010101" pitchFamily="2" charset="-122"/>
            </a:endParaRPr>
          </a:p>
        </p:txBody>
      </p:sp>
      <p:sp>
        <p:nvSpPr>
          <p:cNvPr id="8206" name="TextBox 15"/>
          <p:cNvSpPr>
            <a:spLocks noChangeArrowheads="1"/>
          </p:cNvSpPr>
          <p:nvPr/>
        </p:nvSpPr>
        <p:spPr bwMode="auto">
          <a:xfrm>
            <a:off x="2832100" y="3184525"/>
            <a:ext cx="1368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 dirty="0" smtClean="0">
                <a:solidFill>
                  <a:srgbClr val="287ED3"/>
                </a:solidFill>
              </a:rPr>
              <a:t>0326--0410</a:t>
            </a:r>
            <a:endParaRPr lang="zh-CN" altLang="en-US" sz="1600" b="1" dirty="0">
              <a:solidFill>
                <a:srgbClr val="287ED3"/>
              </a:solidFill>
              <a:sym typeface="宋体" panose="02010600030101010101" pitchFamily="2" charset="-122"/>
            </a:endParaRPr>
          </a:p>
        </p:txBody>
      </p:sp>
      <p:sp>
        <p:nvSpPr>
          <p:cNvPr id="8207" name="TextBox 16"/>
          <p:cNvSpPr>
            <a:spLocks noChangeArrowheads="1"/>
          </p:cNvSpPr>
          <p:nvPr/>
        </p:nvSpPr>
        <p:spPr bwMode="auto">
          <a:xfrm>
            <a:off x="4218779" y="1845469"/>
            <a:ext cx="1368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 dirty="0" smtClean="0">
                <a:solidFill>
                  <a:srgbClr val="287ED3"/>
                </a:solidFill>
              </a:rPr>
              <a:t>0411--0430</a:t>
            </a:r>
            <a:endParaRPr lang="zh-CN" altLang="en-US" sz="1600" b="1" dirty="0">
              <a:solidFill>
                <a:srgbClr val="287ED3"/>
              </a:solidFill>
              <a:sym typeface="宋体" panose="02010600030101010101" pitchFamily="2" charset="-122"/>
            </a:endParaRPr>
          </a:p>
        </p:txBody>
      </p:sp>
      <p:sp>
        <p:nvSpPr>
          <p:cNvPr id="8208" name="TextBox 17"/>
          <p:cNvSpPr>
            <a:spLocks noChangeArrowheads="1"/>
          </p:cNvSpPr>
          <p:nvPr/>
        </p:nvSpPr>
        <p:spPr bwMode="auto">
          <a:xfrm>
            <a:off x="5908675" y="2622428"/>
            <a:ext cx="1368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 dirty="0" smtClean="0">
                <a:solidFill>
                  <a:srgbClr val="287ED3"/>
                </a:solidFill>
              </a:rPr>
              <a:t>0501--0531</a:t>
            </a:r>
            <a:endParaRPr lang="zh-CN" altLang="en-US" sz="1600" b="1" dirty="0">
              <a:solidFill>
                <a:srgbClr val="287ED3"/>
              </a:solidFill>
              <a:sym typeface="宋体" panose="02010600030101010101" pitchFamily="2" charset="-122"/>
            </a:endParaRPr>
          </a:p>
        </p:txBody>
      </p:sp>
      <p:sp>
        <p:nvSpPr>
          <p:cNvPr id="8209" name="TextBox 18"/>
          <p:cNvSpPr>
            <a:spLocks noChangeArrowheads="1"/>
          </p:cNvSpPr>
          <p:nvPr/>
        </p:nvSpPr>
        <p:spPr bwMode="auto">
          <a:xfrm>
            <a:off x="7272338" y="3089275"/>
            <a:ext cx="1368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 dirty="0" smtClean="0">
                <a:solidFill>
                  <a:srgbClr val="287ED3"/>
                </a:solidFill>
              </a:rPr>
              <a:t>0601--0620</a:t>
            </a:r>
            <a:endParaRPr lang="zh-CN" altLang="en-US" sz="1600" b="1" dirty="0">
              <a:solidFill>
                <a:srgbClr val="287ED3"/>
              </a:solidFill>
              <a:sym typeface="宋体" panose="02010600030101010101" pitchFamily="2" charset="-122"/>
            </a:endParaRPr>
          </a:p>
        </p:txBody>
      </p:sp>
      <p:sp>
        <p:nvSpPr>
          <p:cNvPr id="8210" name="TextBox 19"/>
          <p:cNvSpPr>
            <a:spLocks noChangeArrowheads="1"/>
          </p:cNvSpPr>
          <p:nvPr/>
        </p:nvSpPr>
        <p:spPr bwMode="auto">
          <a:xfrm>
            <a:off x="420688" y="5201443"/>
            <a:ext cx="82200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按照上述时间节点，依次为 查阅资料、采购物料、打通通信、路径规划算法、系统联调，以及最终的毕业论文撰写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8211" name="TextBox 66"/>
          <p:cNvSpPr txBox="1">
            <a:spLocks noChangeArrowheads="1"/>
          </p:cNvSpPr>
          <p:nvPr/>
        </p:nvSpPr>
        <p:spPr bwMode="auto">
          <a:xfrm>
            <a:off x="2817813" y="12599988"/>
            <a:ext cx="3570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latin typeface="Arial" panose="020B0604020202020204" pitchFamily="34" charset="0"/>
                <a:hlinkClick r:id="rId3"/>
              </a:rPr>
              <a:t>www.51pp tmoban.com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  <a:r>
              <a:rPr lang="zh-CN" altLang="en-US" sz="1800">
                <a:latin typeface="Arial" panose="020B0604020202020204" pitchFamily="34" charset="0"/>
              </a:rPr>
              <a:t>搜集整理</a:t>
            </a:r>
          </a:p>
        </p:txBody>
      </p:sp>
      <p:sp>
        <p:nvSpPr>
          <p:cNvPr id="2" name="AutoShape 2" descr="Image result for 资料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Image result for 资料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4" name="Picture 6" descr="http://i1.w.hjfile.cn/down/201007/dl2010070854638899447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98" y="3663155"/>
            <a:ext cx="896783" cy="61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pixabay.com/static/uploads/photo/2015/11/03/09/00/shopping-cart-1019926_960_72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927" y="4004178"/>
            <a:ext cx="799391" cy="79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.ctiforum.com/uploadfile/2013/1119/2013111911090924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112" y="3524880"/>
            <a:ext cx="1223932" cy="81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bluewhale.cc/wp-content/uploads/2013/04/web-visitor-path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028" y="2237492"/>
            <a:ext cx="2025485" cy="81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s://pixabay.com/static/uploads/photo/2014/12/21/23/56/paper-576384_960_72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501" y="3507118"/>
            <a:ext cx="1654798" cy="97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http://thumbs.dreamstime.com/z/%E7%A7%BB%E5%8A%A8%E6%9C%BA%E5%99%A8%E4%BA%BA-980063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770" y="3169049"/>
            <a:ext cx="1676750" cy="179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CCEDC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E2F4E0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Pages>0</Pages>
  <Words>278</Words>
  <Characters>0</Characters>
  <Application>Microsoft Office PowerPoint</Application>
  <DocSecurity>0</DocSecurity>
  <PresentationFormat>全屏显示(4:3)</PresentationFormat>
  <Lines>0</Lines>
  <Paragraphs>92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Impact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IMPCAS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www.pptbz.com</dc:creator>
  <cp:keywords/>
  <dc:description/>
  <cp:lastModifiedBy>Zhonghao Shen</cp:lastModifiedBy>
  <cp:revision>86</cp:revision>
  <dcterms:created xsi:type="dcterms:W3CDTF">2013-10-11T04:50:00Z</dcterms:created>
  <dcterms:modified xsi:type="dcterms:W3CDTF">2016-03-07T22:26:27Z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