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48DA8-1AC3-457C-AF5F-8D14B601C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208" y="523783"/>
            <a:ext cx="11381172" cy="591651"/>
          </a:xfrm>
        </p:spPr>
        <p:txBody>
          <a:bodyPr>
            <a:noAutofit/>
          </a:bodyPr>
          <a:lstStyle/>
          <a:p>
            <a:pPr algn="ctr"/>
            <a:r>
              <a:rPr lang="fr-FR" sz="4500" dirty="0">
                <a:highlight>
                  <a:srgbClr val="C0C0C0"/>
                </a:highlight>
              </a:rPr>
              <a:t>PRESENTATION GROUPE – 5 – 1 CERCO- IA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7B86F9-B6D3-4AC8-A98C-F2050CE40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2068F02-2E3C-4494-9138-C5606C318BF7}"/>
              </a:ext>
            </a:extLst>
          </p:cNvPr>
          <p:cNvSpPr txBox="1">
            <a:spLocks/>
          </p:cNvSpPr>
          <p:nvPr/>
        </p:nvSpPr>
        <p:spPr>
          <a:xfrm>
            <a:off x="417250" y="1973231"/>
            <a:ext cx="11123720" cy="977622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PROJET :  JEU DE MORPION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C166BFD1-4495-4A34-BB54-09622DBB0541}"/>
              </a:ext>
            </a:extLst>
          </p:cNvPr>
          <p:cNvSpPr txBox="1">
            <a:spLocks/>
          </p:cNvSpPr>
          <p:nvPr/>
        </p:nvSpPr>
        <p:spPr>
          <a:xfrm>
            <a:off x="1454239" y="3806195"/>
            <a:ext cx="8630446" cy="49947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rgbClr val="7030A0"/>
                </a:solidFill>
              </a:rPr>
              <a:t>DEPOT  GITHUB : https://github.com/godsonfer/groupe-5-1-cercoIA.git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815919B-40AF-4BE8-903B-F0D934B53351}"/>
              </a:ext>
            </a:extLst>
          </p:cNvPr>
          <p:cNvCxnSpPr/>
          <p:nvPr/>
        </p:nvCxnSpPr>
        <p:spPr>
          <a:xfrm>
            <a:off x="0" y="1518082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1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2901C-D20A-493A-9A4F-5120634A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PRESENTER </a:t>
            </a:r>
            <a:r>
              <a:rPr lang="fr-FR" dirty="0" err="1"/>
              <a:t>PaR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B85C7F-426E-4D0B-AF7E-03081671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765967" cy="345061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1- ATIKA Caroline</a:t>
            </a:r>
          </a:p>
          <a:p>
            <a:pPr marL="0" indent="0">
              <a:buNone/>
            </a:pPr>
            <a:r>
              <a:rPr lang="fr-FR" dirty="0"/>
              <a:t>2- FELIHO Hommel</a:t>
            </a:r>
          </a:p>
          <a:p>
            <a:pPr marL="0" indent="0">
              <a:buNone/>
            </a:pPr>
            <a:r>
              <a:rPr lang="fr-FR" dirty="0"/>
              <a:t>3- KOUAGOU Ferdinand (responsable)</a:t>
            </a:r>
          </a:p>
          <a:p>
            <a:pPr marL="0" indent="0">
              <a:buNone/>
            </a:pPr>
            <a:r>
              <a:rPr lang="fr-FR" dirty="0"/>
              <a:t>4- MADOCOTIA Saka Avent </a:t>
            </a:r>
          </a:p>
          <a:p>
            <a:pPr marL="0" indent="0">
              <a:buNone/>
            </a:pPr>
            <a:r>
              <a:rPr lang="fr-FR" dirty="0"/>
              <a:t>5- ODJO </a:t>
            </a:r>
            <a:r>
              <a:rPr lang="fr-FR" dirty="0" err="1"/>
              <a:t>Abib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6- ZAKARI </a:t>
            </a:r>
            <a:r>
              <a:rPr lang="fr-FR" dirty="0" err="1"/>
              <a:t>Mistoura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93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04EC5-53CE-4476-A2CB-3196E92A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PRESENTATION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CABCD2-AFAA-4B7E-A7AC-AF9D12A53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41326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 morpion est un jeu de réflexion se pratiquant à deux joueurs au tour par tour et dont le but est  de créer le premier un alignement sur une grille (3 fois 3).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8AF55BC-A31C-4873-B36F-FB110D03FD44}"/>
              </a:ext>
            </a:extLst>
          </p:cNvPr>
          <p:cNvSpPr txBox="1"/>
          <p:nvPr/>
        </p:nvSpPr>
        <p:spPr>
          <a:xfrm>
            <a:off x="1451580" y="3648722"/>
            <a:ext cx="359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 : joueur 1</a:t>
            </a:r>
          </a:p>
          <a:p>
            <a:r>
              <a:rPr lang="fr-FR" dirty="0"/>
              <a:t>O : joueur 2  </a:t>
            </a:r>
          </a:p>
        </p:txBody>
      </p:sp>
    </p:spTree>
    <p:extLst>
      <p:ext uri="{BB962C8B-B14F-4D97-AF65-F5344CB8AC3E}">
        <p14:creationId xmlns:p14="http://schemas.microsoft.com/office/powerpoint/2010/main" val="120493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7A749-DF6E-4A5C-9AE5-9197CB5F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PRINCIPES DU JEUX</a:t>
            </a: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DA16B155-92DE-4941-95E5-FA244C43C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C067632-71BB-4323-B96B-809EFCD36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91612"/>
              </p:ext>
            </p:extLst>
          </p:nvPr>
        </p:nvGraphicFramePr>
        <p:xfrm>
          <a:off x="1871010" y="1988597"/>
          <a:ext cx="7024416" cy="38884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341472">
                  <a:extLst>
                    <a:ext uri="{9D8B030D-6E8A-4147-A177-3AD203B41FA5}">
                      <a16:colId xmlns:a16="http://schemas.microsoft.com/office/drawing/2014/main" val="2353645341"/>
                    </a:ext>
                  </a:extLst>
                </a:gridCol>
                <a:gridCol w="2341472">
                  <a:extLst>
                    <a:ext uri="{9D8B030D-6E8A-4147-A177-3AD203B41FA5}">
                      <a16:colId xmlns:a16="http://schemas.microsoft.com/office/drawing/2014/main" val="2042158271"/>
                    </a:ext>
                  </a:extLst>
                </a:gridCol>
                <a:gridCol w="2341472">
                  <a:extLst>
                    <a:ext uri="{9D8B030D-6E8A-4147-A177-3AD203B41FA5}">
                      <a16:colId xmlns:a16="http://schemas.microsoft.com/office/drawing/2014/main" val="1816837571"/>
                    </a:ext>
                  </a:extLst>
                </a:gridCol>
              </a:tblGrid>
              <a:tr h="12961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45988"/>
                  </a:ext>
                </a:extLst>
              </a:tr>
              <a:tr h="12961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39330"/>
                  </a:ext>
                </a:extLst>
              </a:tr>
              <a:tr h="12961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652036"/>
                  </a:ext>
                </a:extLst>
              </a:tr>
            </a:tbl>
          </a:graphicData>
        </a:graphic>
      </p:graphicFrame>
      <p:sp>
        <p:nvSpPr>
          <p:cNvPr id="5" name="Ellipse 4">
            <a:extLst>
              <a:ext uri="{FF2B5EF4-FFF2-40B4-BE49-F238E27FC236}">
                <a16:creationId xmlns:a16="http://schemas.microsoft.com/office/drawing/2014/main" id="{B329BBC8-E275-4AE1-ACC3-34E4A7FA8897}"/>
              </a:ext>
            </a:extLst>
          </p:cNvPr>
          <p:cNvSpPr/>
          <p:nvPr/>
        </p:nvSpPr>
        <p:spPr>
          <a:xfrm>
            <a:off x="2454570" y="3393590"/>
            <a:ext cx="1216786" cy="9983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igne de multiplication 5">
            <a:extLst>
              <a:ext uri="{FF2B5EF4-FFF2-40B4-BE49-F238E27FC236}">
                <a16:creationId xmlns:a16="http://schemas.microsoft.com/office/drawing/2014/main" id="{893203BC-C679-443E-B160-6C89ACBC36FA}"/>
              </a:ext>
            </a:extLst>
          </p:cNvPr>
          <p:cNvSpPr/>
          <p:nvPr/>
        </p:nvSpPr>
        <p:spPr>
          <a:xfrm>
            <a:off x="6920920" y="3515492"/>
            <a:ext cx="1654829" cy="83462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de multiplication 7">
            <a:extLst>
              <a:ext uri="{FF2B5EF4-FFF2-40B4-BE49-F238E27FC236}">
                <a16:creationId xmlns:a16="http://schemas.microsoft.com/office/drawing/2014/main" id="{4FA8CF69-9BBA-4758-B419-FC2FF05BE6DB}"/>
              </a:ext>
            </a:extLst>
          </p:cNvPr>
          <p:cNvSpPr/>
          <p:nvPr/>
        </p:nvSpPr>
        <p:spPr>
          <a:xfrm>
            <a:off x="2235549" y="2198316"/>
            <a:ext cx="1654829" cy="83462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de multiplication 8">
            <a:extLst>
              <a:ext uri="{FF2B5EF4-FFF2-40B4-BE49-F238E27FC236}">
                <a16:creationId xmlns:a16="http://schemas.microsoft.com/office/drawing/2014/main" id="{B8E7ED4A-F195-4D51-9F7C-B99757690F1E}"/>
              </a:ext>
            </a:extLst>
          </p:cNvPr>
          <p:cNvSpPr/>
          <p:nvPr/>
        </p:nvSpPr>
        <p:spPr>
          <a:xfrm>
            <a:off x="4500204" y="4861693"/>
            <a:ext cx="1654829" cy="83462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097AC54-7DC4-4601-99D1-F20BC96F8786}"/>
              </a:ext>
            </a:extLst>
          </p:cNvPr>
          <p:cNvSpPr/>
          <p:nvPr/>
        </p:nvSpPr>
        <p:spPr>
          <a:xfrm>
            <a:off x="4652185" y="2137804"/>
            <a:ext cx="1216786" cy="9770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5E54026-43A9-43FA-B1FC-9E0744EFA782}"/>
              </a:ext>
            </a:extLst>
          </p:cNvPr>
          <p:cNvSpPr/>
          <p:nvPr/>
        </p:nvSpPr>
        <p:spPr>
          <a:xfrm>
            <a:off x="4771898" y="3325877"/>
            <a:ext cx="1216786" cy="9770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Signe de multiplication 11">
            <a:extLst>
              <a:ext uri="{FF2B5EF4-FFF2-40B4-BE49-F238E27FC236}">
                <a16:creationId xmlns:a16="http://schemas.microsoft.com/office/drawing/2014/main" id="{5DA917FD-16B0-4D6A-A90A-5DADC9132A2B}"/>
              </a:ext>
            </a:extLst>
          </p:cNvPr>
          <p:cNvSpPr/>
          <p:nvPr/>
        </p:nvSpPr>
        <p:spPr>
          <a:xfrm>
            <a:off x="6920920" y="2280180"/>
            <a:ext cx="1654829" cy="83462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A5F9F23-DD76-4BFA-B5B1-35A698CFEA72}"/>
              </a:ext>
            </a:extLst>
          </p:cNvPr>
          <p:cNvSpPr txBox="1"/>
          <p:nvPr/>
        </p:nvSpPr>
        <p:spPr>
          <a:xfrm>
            <a:off x="3924215" y="6161067"/>
            <a:ext cx="368638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Dans ce cas,  le joueur ayant X gagne le jeux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2CDE08A-D9F8-4351-991B-5D24DDE5FB99}"/>
              </a:ext>
            </a:extLst>
          </p:cNvPr>
          <p:cNvSpPr/>
          <p:nvPr/>
        </p:nvSpPr>
        <p:spPr>
          <a:xfrm>
            <a:off x="2577214" y="4752591"/>
            <a:ext cx="1216786" cy="9770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igne de multiplication 16">
            <a:extLst>
              <a:ext uri="{FF2B5EF4-FFF2-40B4-BE49-F238E27FC236}">
                <a16:creationId xmlns:a16="http://schemas.microsoft.com/office/drawing/2014/main" id="{AC6C6DAD-FFBF-45D7-BFA4-C3541E669A69}"/>
              </a:ext>
            </a:extLst>
          </p:cNvPr>
          <p:cNvSpPr/>
          <p:nvPr/>
        </p:nvSpPr>
        <p:spPr>
          <a:xfrm>
            <a:off x="6920920" y="4861693"/>
            <a:ext cx="1654829" cy="834629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5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A8082-8CA7-4D04-B169-00583BFA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DIFFICULTES RENCONTREES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C9885-7CF3-4994-B778-A983B233E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Conception des algorithmes </a:t>
            </a:r>
          </a:p>
          <a:p>
            <a:r>
              <a:rPr lang="fr-FR" dirty="0"/>
              <a:t>Confusion de code</a:t>
            </a:r>
          </a:p>
          <a:p>
            <a:r>
              <a:rPr lang="fr-FR" dirty="0"/>
              <a:t>Difficultés  de création  de Branches GitHub</a:t>
            </a:r>
          </a:p>
          <a:p>
            <a:r>
              <a:rPr lang="fr-FR" dirty="0"/>
              <a:t>Rencontre de plusieurs bugs dont on n’arrive pas à  corriger</a:t>
            </a:r>
          </a:p>
          <a:p>
            <a:r>
              <a:rPr lang="fr-FR" dirty="0" err="1"/>
              <a:t>etc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46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98ED0-2C6F-447C-9D2D-0EDDAFF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F6A042-6F5B-42E2-AB7E-8858E8911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 développement  de notre projet (jeu de morpion) nous a permis de nous familiariser avec les notions de bases du langage C. Nous avions aussi appris autres notions avancées et comment faire un dépôt  GitHub.</a:t>
            </a:r>
          </a:p>
        </p:txBody>
      </p:sp>
    </p:spTree>
    <p:extLst>
      <p:ext uri="{BB962C8B-B14F-4D97-AF65-F5344CB8AC3E}">
        <p14:creationId xmlns:p14="http://schemas.microsoft.com/office/powerpoint/2010/main" val="226477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C7CEC48-4B27-428B-8EE2-E8A1884C116A}"/>
              </a:ext>
            </a:extLst>
          </p:cNvPr>
          <p:cNvSpPr txBox="1"/>
          <p:nvPr/>
        </p:nvSpPr>
        <p:spPr>
          <a:xfrm>
            <a:off x="3790766" y="1908700"/>
            <a:ext cx="358657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dirty="0">
                <a:latin typeface="Arial Black" panose="020B0A04020102020204" pitchFamily="34" charset="0"/>
              </a:rPr>
              <a:t>FIN</a:t>
            </a:r>
          </a:p>
        </p:txBody>
      </p:sp>
      <p:sp>
        <p:nvSpPr>
          <p:cNvPr id="3" name="Bouton d’action : accueil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EAD1864-CC3E-4325-BD82-F231F270C4A4}"/>
              </a:ext>
            </a:extLst>
          </p:cNvPr>
          <p:cNvSpPr/>
          <p:nvPr/>
        </p:nvSpPr>
        <p:spPr>
          <a:xfrm>
            <a:off x="7377343" y="2290439"/>
            <a:ext cx="1740023" cy="1138562"/>
          </a:xfrm>
          <a:prstGeom prst="actionButtonHom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721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63</TotalTime>
  <Words>178</Words>
  <Application>Microsoft Office PowerPoint</Application>
  <PresentationFormat>Grand écran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Arial Narrow</vt:lpstr>
      <vt:lpstr>Gill Sans MT</vt:lpstr>
      <vt:lpstr>Galerie</vt:lpstr>
      <vt:lpstr>PRESENTATION GROUPE – 5 – 1 CERCO- IA </vt:lpstr>
      <vt:lpstr>PRESENTER PaR</vt:lpstr>
      <vt:lpstr>PRESENTATION DU PROJET</vt:lpstr>
      <vt:lpstr>PRINCIPES DU JEUX</vt:lpstr>
      <vt:lpstr>DIFFICULTES RENCONTREES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GROUPE – 5 – 1 CERCO- IA</dc:title>
  <dc:creator>Ferdinand GODSON</dc:creator>
  <cp:lastModifiedBy>Ferdinand GODSON</cp:lastModifiedBy>
  <cp:revision>2</cp:revision>
  <dcterms:created xsi:type="dcterms:W3CDTF">2019-12-13T10:59:00Z</dcterms:created>
  <dcterms:modified xsi:type="dcterms:W3CDTF">2019-12-13T12:18:29Z</dcterms:modified>
</cp:coreProperties>
</file>