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91" r:id="rId2"/>
  </p:sldMasterIdLst>
  <p:notesMasterIdLst>
    <p:notesMasterId r:id="rId8"/>
  </p:notesMasterIdLst>
  <p:handoutMasterIdLst>
    <p:handoutMasterId r:id="rId9"/>
  </p:handoutMasterIdLst>
  <p:sldIdLst>
    <p:sldId id="599" r:id="rId3"/>
    <p:sldId id="600" r:id="rId4"/>
    <p:sldId id="601" r:id="rId5"/>
    <p:sldId id="602" r:id="rId6"/>
    <p:sldId id="603" r:id="rId7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4C6672-AA9B-4A5F-9CED-1D202A04B085}">
          <p14:sldIdLst>
            <p14:sldId id="599"/>
            <p14:sldId id="600"/>
            <p14:sldId id="601"/>
            <p14:sldId id="602"/>
            <p14:sldId id="60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10C44"/>
    <a:srgbClr val="FFFFFF"/>
    <a:srgbClr val="D9D9D9"/>
    <a:srgbClr val="006BB6"/>
    <a:srgbClr val="404040"/>
    <a:srgbClr val="A1A1A1"/>
    <a:srgbClr val="949494"/>
    <a:srgbClr val="0092F6"/>
    <a:srgbClr val="ED1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89" autoAdjust="0"/>
    <p:restoredTop sz="79218" autoAdjust="0"/>
  </p:normalViewPr>
  <p:slideViewPr>
    <p:cSldViewPr snapToGrid="0">
      <p:cViewPr varScale="1">
        <p:scale>
          <a:sx n="96" d="100"/>
          <a:sy n="96" d="100"/>
        </p:scale>
        <p:origin x="-906" y="-102"/>
      </p:cViewPr>
      <p:guideLst>
        <p:guide orient="horz" pos="1860"/>
        <p:guide orient="horz" pos="688"/>
        <p:guide pos="3782"/>
        <p:guide pos="49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26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05E4674-DC0A-4626-9874-EE3C94129B16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555DAD-91F9-42BD-B6A7-232238ECA4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5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641D10B-B04A-A341-A296-D49042C05326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8AFF05-E5B7-2C4D-9C2F-C3B9FDBBE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4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81038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79749" y="4415791"/>
            <a:ext cx="6139264" cy="4183380"/>
          </a:xfrm>
        </p:spPr>
        <p:txBody>
          <a:bodyPr/>
          <a:lstStyle/>
          <a:p>
            <a:endParaRPr lang="en-US" sz="1200" b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6570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81038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79749" y="4415791"/>
            <a:ext cx="6139264" cy="4183380"/>
          </a:xfrm>
        </p:spPr>
        <p:txBody>
          <a:bodyPr/>
          <a:lstStyle/>
          <a:p>
            <a:endParaRPr lang="en-US" sz="1200" b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6570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81038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79749" y="4415791"/>
            <a:ext cx="6139264" cy="4183380"/>
          </a:xfrm>
        </p:spPr>
        <p:txBody>
          <a:bodyPr/>
          <a:lstStyle/>
          <a:p>
            <a:endParaRPr lang="en-US" sz="1200" b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6570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81038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79749" y="4415791"/>
            <a:ext cx="6139264" cy="4183380"/>
          </a:xfrm>
        </p:spPr>
        <p:txBody>
          <a:bodyPr/>
          <a:lstStyle/>
          <a:p>
            <a:endParaRPr lang="en-US" sz="1200" b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657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-22859"/>
            <a:ext cx="12190477" cy="7082072"/>
          </a:xfrm>
          <a:prstGeom prst="rect">
            <a:avLst/>
          </a:prstGeom>
        </p:spPr>
      </p:pic>
      <p:sp>
        <p:nvSpPr>
          <p:cNvPr id="24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25" name="Picture Placeholder 30"/>
          <p:cNvSpPr>
            <a:spLocks noGrp="1"/>
          </p:cNvSpPr>
          <p:nvPr>
            <p:ph type="pic" sz="quarter" idx="29"/>
          </p:nvPr>
        </p:nvSpPr>
        <p:spPr>
          <a:xfrm>
            <a:off x="-54858" y="-4572"/>
            <a:ext cx="12361157" cy="4878944"/>
          </a:xfrm>
          <a:custGeom>
            <a:avLst/>
            <a:gdLst>
              <a:gd name="connsiteX0" fmla="*/ 1841508 w 10256122"/>
              <a:gd name="connsiteY0" fmla="*/ 0 h 3209544"/>
              <a:gd name="connsiteX1" fmla="*/ 3244311 w 10256122"/>
              <a:gd name="connsiteY1" fmla="*/ 0 h 3209544"/>
              <a:gd name="connsiteX2" fmla="*/ 5674597 w 10256122"/>
              <a:gd name="connsiteY2" fmla="*/ 0 h 3209544"/>
              <a:gd name="connsiteX3" fmla="*/ 10256122 w 10256122"/>
              <a:gd name="connsiteY3" fmla="*/ 0 h 3209544"/>
              <a:gd name="connsiteX4" fmla="*/ 10256122 w 10256122"/>
              <a:gd name="connsiteY4" fmla="*/ 3209544 h 3209544"/>
              <a:gd name="connsiteX5" fmla="*/ 3833089 w 10256122"/>
              <a:gd name="connsiteY5" fmla="*/ 3209544 h 3209544"/>
              <a:gd name="connsiteX6" fmla="*/ 3244311 w 10256122"/>
              <a:gd name="connsiteY6" fmla="*/ 3209544 h 3209544"/>
              <a:gd name="connsiteX7" fmla="*/ 0 w 10256122"/>
              <a:gd name="connsiteY7" fmla="*/ 3209544 h 3209544"/>
              <a:gd name="connsiteX0" fmla="*/ 175750 w 10444564"/>
              <a:gd name="connsiteY0" fmla="*/ 0 h 3222244"/>
              <a:gd name="connsiteX1" fmla="*/ 3432753 w 10444564"/>
              <a:gd name="connsiteY1" fmla="*/ 12700 h 3222244"/>
              <a:gd name="connsiteX2" fmla="*/ 5863039 w 10444564"/>
              <a:gd name="connsiteY2" fmla="*/ 12700 h 3222244"/>
              <a:gd name="connsiteX3" fmla="*/ 10444564 w 10444564"/>
              <a:gd name="connsiteY3" fmla="*/ 12700 h 3222244"/>
              <a:gd name="connsiteX4" fmla="*/ 10444564 w 10444564"/>
              <a:gd name="connsiteY4" fmla="*/ 3222244 h 3222244"/>
              <a:gd name="connsiteX5" fmla="*/ 4021531 w 10444564"/>
              <a:gd name="connsiteY5" fmla="*/ 3222244 h 3222244"/>
              <a:gd name="connsiteX6" fmla="*/ 3432753 w 10444564"/>
              <a:gd name="connsiteY6" fmla="*/ 3222244 h 3222244"/>
              <a:gd name="connsiteX7" fmla="*/ 188442 w 10444564"/>
              <a:gd name="connsiteY7" fmla="*/ 3222244 h 3222244"/>
              <a:gd name="connsiteX8" fmla="*/ 175750 w 1044456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23317 w 10292131"/>
              <a:gd name="connsiteY0" fmla="*/ 0 h 3234322"/>
              <a:gd name="connsiteX1" fmla="*/ 3280320 w 10292131"/>
              <a:gd name="connsiteY1" fmla="*/ 12700 h 3234322"/>
              <a:gd name="connsiteX2" fmla="*/ 5710606 w 10292131"/>
              <a:gd name="connsiteY2" fmla="*/ 12700 h 3234322"/>
              <a:gd name="connsiteX3" fmla="*/ 10292131 w 10292131"/>
              <a:gd name="connsiteY3" fmla="*/ 12700 h 3234322"/>
              <a:gd name="connsiteX4" fmla="*/ 10292131 w 10292131"/>
              <a:gd name="connsiteY4" fmla="*/ 3222244 h 3234322"/>
              <a:gd name="connsiteX5" fmla="*/ 3869098 w 10292131"/>
              <a:gd name="connsiteY5" fmla="*/ 3222244 h 3234322"/>
              <a:gd name="connsiteX6" fmla="*/ 3280320 w 10292131"/>
              <a:gd name="connsiteY6" fmla="*/ 3222244 h 3234322"/>
              <a:gd name="connsiteX7" fmla="*/ 5488 w 10292131"/>
              <a:gd name="connsiteY7" fmla="*/ 3234322 h 3234322"/>
              <a:gd name="connsiteX8" fmla="*/ 23317 w 10292131"/>
              <a:gd name="connsiteY8" fmla="*/ 0 h 3234322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27952 w 10314595"/>
              <a:gd name="connsiteY7" fmla="*/ 3222244 h 3222244"/>
              <a:gd name="connsiteX8" fmla="*/ 0 w 10314595"/>
              <a:gd name="connsiteY8" fmla="*/ 0 h 3222244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12692 w 10314595"/>
              <a:gd name="connsiteY7" fmla="*/ 3222244 h 3222244"/>
              <a:gd name="connsiteX8" fmla="*/ 0 w 10314595"/>
              <a:gd name="connsiteY8" fmla="*/ 0 h 32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4595" h="3222244">
                <a:moveTo>
                  <a:pt x="0" y="0"/>
                </a:moveTo>
                <a:lnTo>
                  <a:pt x="3302784" y="622"/>
                </a:lnTo>
                <a:lnTo>
                  <a:pt x="5733070" y="622"/>
                </a:lnTo>
                <a:lnTo>
                  <a:pt x="10314595" y="622"/>
                </a:lnTo>
                <a:lnTo>
                  <a:pt x="10314595" y="3210166"/>
                </a:lnTo>
                <a:lnTo>
                  <a:pt x="3891562" y="3210166"/>
                </a:lnTo>
                <a:lnTo>
                  <a:pt x="3302784" y="3210166"/>
                </a:lnTo>
                <a:lnTo>
                  <a:pt x="12692" y="3222244"/>
                </a:lnTo>
                <a:cubicBezTo>
                  <a:pt x="-8472" y="1999996"/>
                  <a:pt x="8464" y="1234948"/>
                  <a:pt x="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lvl1pPr marL="342815" indent="-342815" algn="ctr">
              <a:buClr>
                <a:schemeClr val="bg1"/>
              </a:buClr>
              <a:buFont typeface="Helvetica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73736" y="137160"/>
            <a:ext cx="637822" cy="1445032"/>
            <a:chOff x="7200901" y="1314451"/>
            <a:chExt cx="1936749" cy="4387850"/>
          </a:xfrm>
        </p:grpSpPr>
        <p:sp>
          <p:nvSpPr>
            <p:cNvPr id="27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15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3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endParaRPr lang="en-US" dirty="0"/>
          </a:p>
        </p:txBody>
      </p:sp>
      <p:pic>
        <p:nvPicPr>
          <p:cNvPr id="44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Presenter Name</a:t>
            </a:r>
          </a:p>
          <a:p>
            <a:pPr lvl="1"/>
            <a:r>
              <a:rPr lang="en-US" dirty="0" smtClean="0"/>
              <a:t>Title,</a:t>
            </a:r>
          </a:p>
          <a:p>
            <a:pPr lvl="1"/>
            <a:r>
              <a:rPr lang="en-US" dirty="0" smtClean="0"/>
              <a:t>Department Name</a:t>
            </a:r>
          </a:p>
        </p:txBody>
      </p:sp>
      <p:sp>
        <p:nvSpPr>
          <p:cNvPr id="46" name="Slide Number Placeholder 1"/>
          <p:cNvSpPr>
            <a:spLocks noGrp="1"/>
          </p:cNvSpPr>
          <p:nvPr>
            <p:ph type="sldNum" sz="quarter" idx="30"/>
          </p:nvPr>
        </p:nvSpPr>
        <p:spPr>
          <a:xfrm>
            <a:off x="9344026" y="6492876"/>
            <a:ext cx="2843211" cy="365125"/>
          </a:xfrm>
        </p:spPr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53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486400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5619200" y="1645920"/>
            <a:ext cx="6218124" cy="512761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6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743" y="1872343"/>
            <a:ext cx="11713028" cy="4513943"/>
          </a:xfrm>
          <a:prstGeom prst="rect">
            <a:avLst/>
          </a:prstGeom>
        </p:spPr>
        <p:txBody>
          <a:bodyPr lIns="0" rIns="0" b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888" y="2057400"/>
            <a:ext cx="11713464" cy="4114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1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47274" cy="199644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8" name="Table Placeholder 2"/>
          <p:cNvSpPr>
            <a:spLocks noGrp="1"/>
          </p:cNvSpPr>
          <p:nvPr>
            <p:ph type="tbl" sz="quarter" idx="15" hasCustomPrompt="1"/>
          </p:nvPr>
        </p:nvSpPr>
        <p:spPr>
          <a:xfrm>
            <a:off x="228600" y="4011929"/>
            <a:ext cx="11760200" cy="2331720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 numCol="7" anchor="ctr" anchorCtr="0"/>
          <a:lstStyle>
            <a:lvl1pPr marL="0" indent="0" algn="ctr">
              <a:buNone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4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8" name="Table Placeholder 3"/>
          <p:cNvSpPr>
            <a:spLocks noGrp="1"/>
          </p:cNvSpPr>
          <p:nvPr>
            <p:ph type="tbl" sz="quarter" idx="17"/>
          </p:nvPr>
        </p:nvSpPr>
        <p:spPr>
          <a:xfrm>
            <a:off x="241300" y="2062163"/>
            <a:ext cx="11713464" cy="4222096"/>
          </a:xfrm>
          <a:solidFill>
            <a:schemeClr val="bg1">
              <a:alpha val="40000"/>
            </a:schemeClr>
          </a:solidFill>
        </p:spPr>
        <p:txBody>
          <a:bodyPr vert="horz" lIns="45720" tIns="45720" rIns="45720" bIns="45720" numCol="4" rtlCol="0" anchor="ctr" anchorCtr="1">
            <a:noAutofit/>
          </a:bodyPr>
          <a:lstStyle>
            <a:lvl1pPr>
              <a:defRPr kumimoji="0" lang="en-US" sz="2000" b="0" i="0" u="none" strike="noStrike" cap="none" spc="0" normalizeH="0" baseline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algn="ctr" fontAlgn="auto">
              <a:lnSpc>
                <a:spcPct val="100000"/>
              </a:lnSpc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</a:pPr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 hidden="1"/>
          <p:cNvGrpSpPr/>
          <p:nvPr userDrawn="1"/>
        </p:nvGrpSpPr>
        <p:grpSpPr>
          <a:xfrm rot="7080000">
            <a:off x="7128282" y="-1279423"/>
            <a:ext cx="242207" cy="10406743"/>
            <a:chOff x="5974897" y="-2191657"/>
            <a:chExt cx="242207" cy="10406743"/>
          </a:xfrm>
        </p:grpSpPr>
        <p:cxnSp>
          <p:nvCxnSpPr>
            <p:cNvPr id="4" name="Straight Connector 3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 hidden="1"/>
          <p:cNvGrpSpPr/>
          <p:nvPr userDrawn="1"/>
        </p:nvGrpSpPr>
        <p:grpSpPr>
          <a:xfrm>
            <a:off x="7491789" y="-2191657"/>
            <a:ext cx="242207" cy="10406743"/>
            <a:chOff x="5974897" y="-2191657"/>
            <a:chExt cx="242207" cy="1040674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hidden="1"/>
          <p:cNvGrpSpPr/>
          <p:nvPr userDrawn="1"/>
        </p:nvGrpSpPr>
        <p:grpSpPr>
          <a:xfrm rot="12600000" flipH="1">
            <a:off x="6768600" y="-3603524"/>
            <a:ext cx="242207" cy="10406743"/>
            <a:chOff x="5974897" y="-2191657"/>
            <a:chExt cx="242207" cy="10406743"/>
          </a:xfrm>
        </p:grpSpPr>
        <p:cxnSp>
          <p:nvCxnSpPr>
            <p:cNvPr id="22" name="Straight Connector 21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4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77358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77358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77358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8954140" y="-106442"/>
            <a:ext cx="3280723" cy="709144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0723" h="7091442">
                <a:moveTo>
                  <a:pt x="3272462" y="17087"/>
                </a:moveTo>
                <a:cubicBezTo>
                  <a:pt x="3254748" y="-414"/>
                  <a:pt x="3244242" y="7091998"/>
                  <a:pt x="3280723" y="7091442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3264348" y="-16662"/>
                  <a:pt x="3272462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1" y="228599"/>
            <a:ext cx="6757113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890009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623685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6048375" y="-106442"/>
            <a:ext cx="6276919" cy="706769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  <a:gd name="connsiteX0" fmla="*/ 6276919 w 6276919"/>
              <a:gd name="connsiteY0" fmla="*/ 17087 h 7091442"/>
              <a:gd name="connsiteX1" fmla="*/ 3280723 w 6276919"/>
              <a:gd name="connsiteY1" fmla="*/ 7091442 h 7091442"/>
              <a:gd name="connsiteX2" fmla="*/ 0 w 6276919"/>
              <a:gd name="connsiteY2" fmla="*/ 7067692 h 7091442"/>
              <a:gd name="connsiteX3" fmla="*/ 964441 w 6276919"/>
              <a:gd name="connsiteY3" fmla="*/ 0 h 7091442"/>
              <a:gd name="connsiteX4" fmla="*/ 6276919 w 6276919"/>
              <a:gd name="connsiteY4" fmla="*/ 17087 h 7091442"/>
              <a:gd name="connsiteX0" fmla="*/ 6276919 w 6276919"/>
              <a:gd name="connsiteY0" fmla="*/ 17087 h 7067692"/>
              <a:gd name="connsiteX1" fmla="*/ 6249554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  <a:gd name="connsiteX0" fmla="*/ 6276919 w 6276919"/>
              <a:gd name="connsiteY0" fmla="*/ 17087 h 7067692"/>
              <a:gd name="connsiteX1" fmla="*/ 6237679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919" h="7067692">
                <a:moveTo>
                  <a:pt x="6276919" y="17087"/>
                </a:moveTo>
                <a:cubicBezTo>
                  <a:pt x="6259205" y="-414"/>
                  <a:pt x="6201198" y="7044496"/>
                  <a:pt x="6237679" y="7043940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6268805" y="-16662"/>
                  <a:pt x="6276919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0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V="1">
            <a:off x="9892018" y="3969749"/>
            <a:ext cx="1068355" cy="3101238"/>
          </a:xfrm>
          <a:prstGeom prst="rect">
            <a:avLst/>
          </a:prstGeom>
        </p:spPr>
      </p:pic>
      <p:pic>
        <p:nvPicPr>
          <p:cNvPr id="9" name="Streak 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186626" y="2555314"/>
            <a:ext cx="1068355" cy="4475256"/>
          </a:xfrm>
          <a:prstGeom prst="rect">
            <a:avLst/>
          </a:prstGeom>
        </p:spPr>
      </p:pic>
      <p:sp>
        <p:nvSpPr>
          <p:cNvPr id="10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-66676" y="4489704"/>
            <a:ext cx="12334875" cy="2453639"/>
          </a:xfrm>
          <a:custGeom>
            <a:avLst/>
            <a:gdLst/>
            <a:ahLst/>
            <a:cxnLst/>
            <a:rect l="l" t="t" r="r" b="b"/>
            <a:pathLst>
              <a:path w="12334875" h="2453639">
                <a:moveTo>
                  <a:pt x="0" y="1513661"/>
                </a:moveTo>
                <a:lnTo>
                  <a:pt x="12334875" y="1513661"/>
                </a:lnTo>
                <a:lnTo>
                  <a:pt x="12334875" y="2453639"/>
                </a:lnTo>
                <a:lnTo>
                  <a:pt x="0" y="2453639"/>
                </a:lnTo>
                <a:close/>
                <a:moveTo>
                  <a:pt x="1" y="0"/>
                </a:moveTo>
                <a:lnTo>
                  <a:pt x="949975" y="0"/>
                </a:lnTo>
                <a:lnTo>
                  <a:pt x="4705351" y="0"/>
                </a:lnTo>
                <a:lnTo>
                  <a:pt x="9691689" y="0"/>
                </a:lnTo>
                <a:lnTo>
                  <a:pt x="8941740" y="1334452"/>
                </a:lnTo>
                <a:lnTo>
                  <a:pt x="4705351" y="1334452"/>
                </a:lnTo>
                <a:lnTo>
                  <a:pt x="200026" y="1334452"/>
                </a:lnTo>
                <a:lnTo>
                  <a:pt x="1" y="133445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lIns="914400" tIns="0" rIns="0" bIns="1005840" anchor="ctr" anchorCtr="0"/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9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86919" y="2537153"/>
            <a:ext cx="1068355" cy="4475256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-171450" y="4483100"/>
            <a:ext cx="11533728" cy="2454394"/>
          </a:xfrm>
          <a:custGeom>
            <a:avLst/>
            <a:gdLst>
              <a:gd name="connsiteX0" fmla="*/ 0 w 11533728"/>
              <a:gd name="connsiteY0" fmla="*/ 0 h 2454394"/>
              <a:gd name="connsiteX1" fmla="*/ 813763 w 11533728"/>
              <a:gd name="connsiteY1" fmla="*/ 0 h 2454394"/>
              <a:gd name="connsiteX2" fmla="*/ 11533728 w 11533728"/>
              <a:gd name="connsiteY2" fmla="*/ 0 h 2454394"/>
              <a:gd name="connsiteX3" fmla="*/ 10087378 w 11533728"/>
              <a:gd name="connsiteY3" fmla="*/ 2454394 h 2454394"/>
              <a:gd name="connsiteX4" fmla="*/ 813763 w 11533728"/>
              <a:gd name="connsiteY4" fmla="*/ 2454394 h 2454394"/>
              <a:gd name="connsiteX5" fmla="*/ 0 w 11533728"/>
              <a:gd name="connsiteY5" fmla="*/ 2454394 h 245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3728" h="2454394">
                <a:moveTo>
                  <a:pt x="0" y="0"/>
                </a:moveTo>
                <a:lnTo>
                  <a:pt x="813763" y="0"/>
                </a:lnTo>
                <a:lnTo>
                  <a:pt x="11533728" y="0"/>
                </a:lnTo>
                <a:lnTo>
                  <a:pt x="10087378" y="2454394"/>
                </a:lnTo>
                <a:lnTo>
                  <a:pt x="813763" y="2454394"/>
                </a:lnTo>
                <a:lnTo>
                  <a:pt x="0" y="245439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828800" tIns="45720" rIns="0" bIns="45720" rtlCol="0" anchor="ctr" anchorCtr="0">
            <a:noAutofit/>
          </a:bodyPr>
          <a:lstStyle>
            <a:lvl1pPr marL="342900" indent="-342900"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901"/>
            <a:ext cx="12190477" cy="6857143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5372100" y="887675"/>
            <a:ext cx="1444624" cy="3272900"/>
            <a:chOff x="7200901" y="1314451"/>
            <a:chExt cx="1936749" cy="4387850"/>
          </a:xfrm>
        </p:grpSpPr>
        <p:sp>
          <p:nvSpPr>
            <p:cNvPr id="25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4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5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0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1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2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endParaRPr lang="en-US" dirty="0"/>
          </a:p>
        </p:txBody>
      </p:sp>
      <p:pic>
        <p:nvPicPr>
          <p:cNvPr id="43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Presenter Name</a:t>
            </a:r>
          </a:p>
          <a:p>
            <a:pPr lvl="1"/>
            <a:r>
              <a:rPr lang="en-US" dirty="0" smtClean="0"/>
              <a:t>Title,</a:t>
            </a:r>
          </a:p>
          <a:p>
            <a:pPr lvl="1"/>
            <a:r>
              <a:rPr lang="en-US" dirty="0" smtClean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962191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4762500" y="4480588"/>
            <a:ext cx="7577947" cy="2478024"/>
          </a:xfrm>
          <a:custGeom>
            <a:avLst/>
            <a:gdLst>
              <a:gd name="connsiteX0" fmla="*/ 1428742 w 7577947"/>
              <a:gd name="connsiteY0" fmla="*/ 0 h 2478024"/>
              <a:gd name="connsiteX1" fmla="*/ 2476500 w 7577947"/>
              <a:gd name="connsiteY1" fmla="*/ 0 h 2478024"/>
              <a:gd name="connsiteX2" fmla="*/ 4657725 w 7577947"/>
              <a:gd name="connsiteY2" fmla="*/ 0 h 2478024"/>
              <a:gd name="connsiteX3" fmla="*/ 7577947 w 7577947"/>
              <a:gd name="connsiteY3" fmla="*/ 0 h 2478024"/>
              <a:gd name="connsiteX4" fmla="*/ 7577947 w 7577947"/>
              <a:gd name="connsiteY4" fmla="*/ 2478024 h 2478024"/>
              <a:gd name="connsiteX5" fmla="*/ 2476500 w 7577947"/>
              <a:gd name="connsiteY5" fmla="*/ 2478024 h 2478024"/>
              <a:gd name="connsiteX6" fmla="*/ 2476500 w 7577947"/>
              <a:gd name="connsiteY6" fmla="*/ 2476500 h 2478024"/>
              <a:gd name="connsiteX7" fmla="*/ 0 w 7577947"/>
              <a:gd name="connsiteY7" fmla="*/ 2476500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7947" h="2478024">
                <a:moveTo>
                  <a:pt x="1428742" y="0"/>
                </a:moveTo>
                <a:lnTo>
                  <a:pt x="2476500" y="0"/>
                </a:lnTo>
                <a:lnTo>
                  <a:pt x="4657725" y="0"/>
                </a:lnTo>
                <a:lnTo>
                  <a:pt x="7577947" y="0"/>
                </a:lnTo>
                <a:lnTo>
                  <a:pt x="7577947" y="2478024"/>
                </a:lnTo>
                <a:lnTo>
                  <a:pt x="2476500" y="2478024"/>
                </a:lnTo>
                <a:lnTo>
                  <a:pt x="2476500" y="2476500"/>
                </a:lnTo>
                <a:lnTo>
                  <a:pt x="0" y="24765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920240" tIns="45720" rIns="9144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9"/>
          </p:nvPr>
        </p:nvSpPr>
        <p:spPr>
          <a:xfrm>
            <a:off x="-104776" y="4480588"/>
            <a:ext cx="6019800" cy="2478024"/>
          </a:xfrm>
          <a:custGeom>
            <a:avLst/>
            <a:gdLst>
              <a:gd name="connsiteX0" fmla="*/ 0 w 6019800"/>
              <a:gd name="connsiteY0" fmla="*/ 0 h 2478024"/>
              <a:gd name="connsiteX1" fmla="*/ 2790817 w 6019800"/>
              <a:gd name="connsiteY1" fmla="*/ 0 h 2478024"/>
              <a:gd name="connsiteX2" fmla="*/ 3990975 w 6019800"/>
              <a:gd name="connsiteY2" fmla="*/ 0 h 2478024"/>
              <a:gd name="connsiteX3" fmla="*/ 6019800 w 6019800"/>
              <a:gd name="connsiteY3" fmla="*/ 0 h 2478024"/>
              <a:gd name="connsiteX4" fmla="*/ 4591058 w 6019800"/>
              <a:gd name="connsiteY4" fmla="*/ 2476500 h 2478024"/>
              <a:gd name="connsiteX5" fmla="*/ 3990975 w 6019800"/>
              <a:gd name="connsiteY5" fmla="*/ 2476500 h 2478024"/>
              <a:gd name="connsiteX6" fmla="*/ 3990975 w 6019800"/>
              <a:gd name="connsiteY6" fmla="*/ 2478024 h 2478024"/>
              <a:gd name="connsiteX7" fmla="*/ 0 w 6019800"/>
              <a:gd name="connsiteY7" fmla="*/ 2478024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9800" h="2478024">
                <a:moveTo>
                  <a:pt x="0" y="0"/>
                </a:moveTo>
                <a:lnTo>
                  <a:pt x="2790817" y="0"/>
                </a:lnTo>
                <a:lnTo>
                  <a:pt x="3990975" y="0"/>
                </a:lnTo>
                <a:lnTo>
                  <a:pt x="6019800" y="0"/>
                </a:lnTo>
                <a:lnTo>
                  <a:pt x="4591058" y="2476500"/>
                </a:lnTo>
                <a:lnTo>
                  <a:pt x="3990975" y="2476500"/>
                </a:lnTo>
                <a:lnTo>
                  <a:pt x="3990975" y="2478024"/>
                </a:lnTo>
                <a:lnTo>
                  <a:pt x="0" y="247802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005840" tIns="45720" rIns="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 dirty="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0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5139040" y="1264534"/>
            <a:ext cx="1910744" cy="4328932"/>
            <a:chOff x="7200901" y="1314451"/>
            <a:chExt cx="1936749" cy="4387850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40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-22859"/>
            <a:ext cx="12190477" cy="7082072"/>
          </a:xfrm>
          <a:prstGeom prst="rect">
            <a:avLst/>
          </a:prstGeom>
        </p:spPr>
      </p:pic>
      <p:sp>
        <p:nvSpPr>
          <p:cNvPr id="24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prstClr val="white"/>
              </a:buClr>
              <a:buFont typeface="Helvetica 25 UltraLight" pitchFamily="34" charset="0"/>
              <a:buNone/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25" name="Picture Placeholder 30"/>
          <p:cNvSpPr>
            <a:spLocks noGrp="1"/>
          </p:cNvSpPr>
          <p:nvPr>
            <p:ph type="pic" sz="quarter" idx="29"/>
          </p:nvPr>
        </p:nvSpPr>
        <p:spPr>
          <a:xfrm>
            <a:off x="-54858" y="-4572"/>
            <a:ext cx="12361157" cy="4878944"/>
          </a:xfrm>
          <a:custGeom>
            <a:avLst/>
            <a:gdLst>
              <a:gd name="connsiteX0" fmla="*/ 1841508 w 10256122"/>
              <a:gd name="connsiteY0" fmla="*/ 0 h 3209544"/>
              <a:gd name="connsiteX1" fmla="*/ 3244311 w 10256122"/>
              <a:gd name="connsiteY1" fmla="*/ 0 h 3209544"/>
              <a:gd name="connsiteX2" fmla="*/ 5674597 w 10256122"/>
              <a:gd name="connsiteY2" fmla="*/ 0 h 3209544"/>
              <a:gd name="connsiteX3" fmla="*/ 10256122 w 10256122"/>
              <a:gd name="connsiteY3" fmla="*/ 0 h 3209544"/>
              <a:gd name="connsiteX4" fmla="*/ 10256122 w 10256122"/>
              <a:gd name="connsiteY4" fmla="*/ 3209544 h 3209544"/>
              <a:gd name="connsiteX5" fmla="*/ 3833089 w 10256122"/>
              <a:gd name="connsiteY5" fmla="*/ 3209544 h 3209544"/>
              <a:gd name="connsiteX6" fmla="*/ 3244311 w 10256122"/>
              <a:gd name="connsiteY6" fmla="*/ 3209544 h 3209544"/>
              <a:gd name="connsiteX7" fmla="*/ 0 w 10256122"/>
              <a:gd name="connsiteY7" fmla="*/ 3209544 h 3209544"/>
              <a:gd name="connsiteX0" fmla="*/ 175750 w 10444564"/>
              <a:gd name="connsiteY0" fmla="*/ 0 h 3222244"/>
              <a:gd name="connsiteX1" fmla="*/ 3432753 w 10444564"/>
              <a:gd name="connsiteY1" fmla="*/ 12700 h 3222244"/>
              <a:gd name="connsiteX2" fmla="*/ 5863039 w 10444564"/>
              <a:gd name="connsiteY2" fmla="*/ 12700 h 3222244"/>
              <a:gd name="connsiteX3" fmla="*/ 10444564 w 10444564"/>
              <a:gd name="connsiteY3" fmla="*/ 12700 h 3222244"/>
              <a:gd name="connsiteX4" fmla="*/ 10444564 w 10444564"/>
              <a:gd name="connsiteY4" fmla="*/ 3222244 h 3222244"/>
              <a:gd name="connsiteX5" fmla="*/ 4021531 w 10444564"/>
              <a:gd name="connsiteY5" fmla="*/ 3222244 h 3222244"/>
              <a:gd name="connsiteX6" fmla="*/ 3432753 w 10444564"/>
              <a:gd name="connsiteY6" fmla="*/ 3222244 h 3222244"/>
              <a:gd name="connsiteX7" fmla="*/ 188442 w 10444564"/>
              <a:gd name="connsiteY7" fmla="*/ 3222244 h 3222244"/>
              <a:gd name="connsiteX8" fmla="*/ 175750 w 1044456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23317 w 10292131"/>
              <a:gd name="connsiteY0" fmla="*/ 0 h 3234322"/>
              <a:gd name="connsiteX1" fmla="*/ 3280320 w 10292131"/>
              <a:gd name="connsiteY1" fmla="*/ 12700 h 3234322"/>
              <a:gd name="connsiteX2" fmla="*/ 5710606 w 10292131"/>
              <a:gd name="connsiteY2" fmla="*/ 12700 h 3234322"/>
              <a:gd name="connsiteX3" fmla="*/ 10292131 w 10292131"/>
              <a:gd name="connsiteY3" fmla="*/ 12700 h 3234322"/>
              <a:gd name="connsiteX4" fmla="*/ 10292131 w 10292131"/>
              <a:gd name="connsiteY4" fmla="*/ 3222244 h 3234322"/>
              <a:gd name="connsiteX5" fmla="*/ 3869098 w 10292131"/>
              <a:gd name="connsiteY5" fmla="*/ 3222244 h 3234322"/>
              <a:gd name="connsiteX6" fmla="*/ 3280320 w 10292131"/>
              <a:gd name="connsiteY6" fmla="*/ 3222244 h 3234322"/>
              <a:gd name="connsiteX7" fmla="*/ 5488 w 10292131"/>
              <a:gd name="connsiteY7" fmla="*/ 3234322 h 3234322"/>
              <a:gd name="connsiteX8" fmla="*/ 23317 w 10292131"/>
              <a:gd name="connsiteY8" fmla="*/ 0 h 3234322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27952 w 10314595"/>
              <a:gd name="connsiteY7" fmla="*/ 3222244 h 3222244"/>
              <a:gd name="connsiteX8" fmla="*/ 0 w 10314595"/>
              <a:gd name="connsiteY8" fmla="*/ 0 h 3222244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12692 w 10314595"/>
              <a:gd name="connsiteY7" fmla="*/ 3222244 h 3222244"/>
              <a:gd name="connsiteX8" fmla="*/ 0 w 10314595"/>
              <a:gd name="connsiteY8" fmla="*/ 0 h 32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4595" h="3222244">
                <a:moveTo>
                  <a:pt x="0" y="0"/>
                </a:moveTo>
                <a:lnTo>
                  <a:pt x="3302784" y="622"/>
                </a:lnTo>
                <a:lnTo>
                  <a:pt x="5733070" y="622"/>
                </a:lnTo>
                <a:lnTo>
                  <a:pt x="10314595" y="622"/>
                </a:lnTo>
                <a:lnTo>
                  <a:pt x="10314595" y="3210166"/>
                </a:lnTo>
                <a:lnTo>
                  <a:pt x="3891562" y="3210166"/>
                </a:lnTo>
                <a:lnTo>
                  <a:pt x="3302784" y="3210166"/>
                </a:lnTo>
                <a:lnTo>
                  <a:pt x="12692" y="3222244"/>
                </a:lnTo>
                <a:cubicBezTo>
                  <a:pt x="-8472" y="1999996"/>
                  <a:pt x="8464" y="1234948"/>
                  <a:pt x="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lvl1pPr marL="342815" indent="-342815" algn="ctr">
              <a:buClr>
                <a:schemeClr val="bg1"/>
              </a:buClr>
              <a:buFont typeface="Helvetica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73736" y="137160"/>
            <a:ext cx="637822" cy="1445032"/>
            <a:chOff x="7200901" y="1314451"/>
            <a:chExt cx="1936749" cy="4387850"/>
          </a:xfrm>
        </p:grpSpPr>
        <p:sp>
          <p:nvSpPr>
            <p:cNvPr id="27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15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prstClr val="white"/>
              </a:buClr>
              <a:buFont typeface="Helvetica 25 UltraLight" pitchFamily="34" charset="0"/>
              <a:buNone/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3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prstClr val="white"/>
              </a:buClr>
              <a:buFont typeface="Helvetica" panose="020B0604020202020204" pitchFamily="34" charset="0"/>
              <a:buChar char="​"/>
            </a:pPr>
            <a:endParaRPr dirty="0">
              <a:solidFill>
                <a:prstClr val="white"/>
              </a:solidFill>
            </a:endParaRPr>
          </a:p>
        </p:txBody>
      </p:sp>
      <p:pic>
        <p:nvPicPr>
          <p:cNvPr id="44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Presenter Name</a:t>
            </a:r>
          </a:p>
          <a:p>
            <a:pPr lvl="1"/>
            <a:r>
              <a:rPr lang="en-US" dirty="0" smtClean="0"/>
              <a:t>Title,</a:t>
            </a:r>
          </a:p>
          <a:p>
            <a:pPr lvl="1"/>
            <a:r>
              <a:rPr lang="en-US" dirty="0" smtClean="0"/>
              <a:t>Department Name</a:t>
            </a:r>
          </a:p>
        </p:txBody>
      </p:sp>
      <p:sp>
        <p:nvSpPr>
          <p:cNvPr id="46" name="Slide Number Placeholder 1"/>
          <p:cNvSpPr>
            <a:spLocks noGrp="1"/>
          </p:cNvSpPr>
          <p:nvPr>
            <p:ph type="sldNum" sz="quarter" idx="30"/>
          </p:nvPr>
        </p:nvSpPr>
        <p:spPr>
          <a:xfrm>
            <a:off x="9344026" y="6492876"/>
            <a:ext cx="2843211" cy="365125"/>
          </a:xfrm>
        </p:spPr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91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901"/>
            <a:ext cx="12190477" cy="6857143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5372100" y="887675"/>
            <a:ext cx="1444624" cy="3272900"/>
            <a:chOff x="7200901" y="1314451"/>
            <a:chExt cx="1936749" cy="4387850"/>
          </a:xfrm>
        </p:grpSpPr>
        <p:sp>
          <p:nvSpPr>
            <p:cNvPr id="25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14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15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0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prstClr val="white"/>
              </a:buClr>
              <a:buFont typeface="Helvetica 25 UltraLight" pitchFamily="34" charset="0"/>
              <a:buNone/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1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prstClr val="white"/>
              </a:buClr>
              <a:buFont typeface="Helvetica 25 UltraLight" pitchFamily="34" charset="0"/>
              <a:buNone/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2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prstClr val="white"/>
              </a:buClr>
              <a:buFont typeface="Helvetica" panose="020B0604020202020204" pitchFamily="34" charset="0"/>
              <a:buChar char="​"/>
            </a:pPr>
            <a:endParaRPr dirty="0">
              <a:solidFill>
                <a:prstClr val="white"/>
              </a:solidFill>
            </a:endParaRPr>
          </a:p>
        </p:txBody>
      </p:sp>
      <p:pic>
        <p:nvPicPr>
          <p:cNvPr id="43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Presenter Name</a:t>
            </a:r>
          </a:p>
          <a:p>
            <a:pPr lvl="1"/>
            <a:r>
              <a:rPr lang="en-US" dirty="0" smtClean="0"/>
              <a:t>Title,</a:t>
            </a:r>
          </a:p>
          <a:p>
            <a:pPr lvl="1"/>
            <a:r>
              <a:rPr lang="en-US" dirty="0" smtClean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191957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rIns="182880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4800" cy="4572000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3200"/>
            </a:lvl1pPr>
            <a:lvl2pPr>
              <a:lnSpc>
                <a:spcPct val="90000"/>
              </a:lnSpc>
              <a:spcBef>
                <a:spcPts val="1200"/>
              </a:spcBef>
              <a:defRPr sz="2800"/>
            </a:lvl2pPr>
            <a:lvl3pPr>
              <a:lnSpc>
                <a:spcPct val="90000"/>
              </a:lnSpc>
              <a:spcBef>
                <a:spcPts val="1200"/>
              </a:spcBef>
              <a:defRPr sz="2400"/>
            </a:lvl3pPr>
            <a:lvl4pPr>
              <a:lnSpc>
                <a:spcPct val="90000"/>
              </a:lnSpc>
              <a:spcBef>
                <a:spcPts val="1200"/>
              </a:spcBef>
              <a:defRPr sz="2000"/>
            </a:lvl4pPr>
            <a:lvl5pPr>
              <a:lnSpc>
                <a:spcPct val="90000"/>
              </a:lnSpc>
              <a:spcBef>
                <a:spcPts val="1200"/>
              </a:spcBef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4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6194424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63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43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4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27432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685801" y="1940452"/>
            <a:ext cx="1266190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1263"/>
              <a:gd name="connsiteY0" fmla="*/ 10000 h 10000"/>
              <a:gd name="connsiteX1" fmla="*/ 452 w 11263"/>
              <a:gd name="connsiteY1" fmla="*/ 0 h 10000"/>
              <a:gd name="connsiteX2" fmla="*/ 10000 w 11263"/>
              <a:gd name="connsiteY2" fmla="*/ 0 h 10000"/>
              <a:gd name="connsiteX3" fmla="*/ 9614 w 11263"/>
              <a:gd name="connsiteY3" fmla="*/ 10000 h 10000"/>
              <a:gd name="connsiteX4" fmla="*/ 0 w 11263"/>
              <a:gd name="connsiteY4" fmla="*/ 10000 h 10000"/>
              <a:gd name="connsiteX0" fmla="*/ 0 w 10626"/>
              <a:gd name="connsiteY0" fmla="*/ 10000 h 10000"/>
              <a:gd name="connsiteX1" fmla="*/ 452 w 10626"/>
              <a:gd name="connsiteY1" fmla="*/ 0 h 10000"/>
              <a:gd name="connsiteX2" fmla="*/ 10000 w 10626"/>
              <a:gd name="connsiteY2" fmla="*/ 0 h 10000"/>
              <a:gd name="connsiteX3" fmla="*/ 9614 w 10626"/>
              <a:gd name="connsiteY3" fmla="*/ 10000 h 10000"/>
              <a:gd name="connsiteX4" fmla="*/ 0 w 10626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0417"/>
              <a:gd name="connsiteY0" fmla="*/ 10000 h 10000"/>
              <a:gd name="connsiteX1" fmla="*/ 452 w 10417"/>
              <a:gd name="connsiteY1" fmla="*/ 0 h 10000"/>
              <a:gd name="connsiteX2" fmla="*/ 10000 w 10417"/>
              <a:gd name="connsiteY2" fmla="*/ 0 h 10000"/>
              <a:gd name="connsiteX3" fmla="*/ 9614 w 10417"/>
              <a:gd name="connsiteY3" fmla="*/ 10000 h 10000"/>
              <a:gd name="connsiteX4" fmla="*/ 0 w 10417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614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One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685800" y="2821385"/>
            <a:ext cx="1205388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4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1251"/>
              <a:gd name="connsiteY0" fmla="*/ 10000 h 10000"/>
              <a:gd name="connsiteX1" fmla="*/ 452 w 11251"/>
              <a:gd name="connsiteY1" fmla="*/ 0 h 10000"/>
              <a:gd name="connsiteX2" fmla="*/ 10000 w 11251"/>
              <a:gd name="connsiteY2" fmla="*/ 0 h 10000"/>
              <a:gd name="connsiteX3" fmla="*/ 9592 w 11251"/>
              <a:gd name="connsiteY3" fmla="*/ 10000 h 10000"/>
              <a:gd name="connsiteX4" fmla="*/ 0 w 11251"/>
              <a:gd name="connsiteY4" fmla="*/ 10000 h 10000"/>
              <a:gd name="connsiteX0" fmla="*/ 0 w 10622"/>
              <a:gd name="connsiteY0" fmla="*/ 10000 h 10000"/>
              <a:gd name="connsiteX1" fmla="*/ 452 w 10622"/>
              <a:gd name="connsiteY1" fmla="*/ 0 h 10000"/>
              <a:gd name="connsiteX2" fmla="*/ 10000 w 10622"/>
              <a:gd name="connsiteY2" fmla="*/ 0 h 10000"/>
              <a:gd name="connsiteX3" fmla="*/ 9592 w 10622"/>
              <a:gd name="connsiteY3" fmla="*/ 10000 h 10000"/>
              <a:gd name="connsiteX4" fmla="*/ 0 w 10622"/>
              <a:gd name="connsiteY4" fmla="*/ 10000 h 10000"/>
              <a:gd name="connsiteX0" fmla="*/ 0 w 11313"/>
              <a:gd name="connsiteY0" fmla="*/ 10000 h 10000"/>
              <a:gd name="connsiteX1" fmla="*/ 452 w 11313"/>
              <a:gd name="connsiteY1" fmla="*/ 0 h 10000"/>
              <a:gd name="connsiteX2" fmla="*/ 10000 w 11313"/>
              <a:gd name="connsiteY2" fmla="*/ 0 h 10000"/>
              <a:gd name="connsiteX3" fmla="*/ 9592 w 11313"/>
              <a:gd name="connsiteY3" fmla="*/ 10000 h 10000"/>
              <a:gd name="connsiteX4" fmla="*/ 0 w 11313"/>
              <a:gd name="connsiteY4" fmla="*/ 10000 h 10000"/>
              <a:gd name="connsiteX0" fmla="*/ 0 w 10399"/>
              <a:gd name="connsiteY0" fmla="*/ 10000 h 10000"/>
              <a:gd name="connsiteX1" fmla="*/ 452 w 10399"/>
              <a:gd name="connsiteY1" fmla="*/ 0 h 10000"/>
              <a:gd name="connsiteX2" fmla="*/ 10000 w 10399"/>
              <a:gd name="connsiteY2" fmla="*/ 0 h 10000"/>
              <a:gd name="connsiteX3" fmla="*/ 9592 w 10399"/>
              <a:gd name="connsiteY3" fmla="*/ 10000 h 10000"/>
              <a:gd name="connsiteX4" fmla="*/ 0 w 10399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92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Two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-685800" y="3702318"/>
            <a:ext cx="1145757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1301"/>
              <a:gd name="connsiteY0" fmla="*/ 10000 h 10000"/>
              <a:gd name="connsiteX1" fmla="*/ 452 w 11301"/>
              <a:gd name="connsiteY1" fmla="*/ 0 h 10000"/>
              <a:gd name="connsiteX2" fmla="*/ 10000 w 11301"/>
              <a:gd name="connsiteY2" fmla="*/ 0 h 10000"/>
              <a:gd name="connsiteX3" fmla="*/ 9564 w 11301"/>
              <a:gd name="connsiteY3" fmla="*/ 10000 h 10000"/>
              <a:gd name="connsiteX4" fmla="*/ 0 w 11301"/>
              <a:gd name="connsiteY4" fmla="*/ 10000 h 10000"/>
              <a:gd name="connsiteX0" fmla="*/ 0 w 10377"/>
              <a:gd name="connsiteY0" fmla="*/ 10000 h 10000"/>
              <a:gd name="connsiteX1" fmla="*/ 452 w 10377"/>
              <a:gd name="connsiteY1" fmla="*/ 0 h 10000"/>
              <a:gd name="connsiteX2" fmla="*/ 10000 w 10377"/>
              <a:gd name="connsiteY2" fmla="*/ 0 h 10000"/>
              <a:gd name="connsiteX3" fmla="*/ 9564 w 10377"/>
              <a:gd name="connsiteY3" fmla="*/ 10000 h 10000"/>
              <a:gd name="connsiteX4" fmla="*/ 0 w 10377"/>
              <a:gd name="connsiteY4" fmla="*/ 10000 h 10000"/>
              <a:gd name="connsiteX0" fmla="*/ 0 w 11235"/>
              <a:gd name="connsiteY0" fmla="*/ 10000 h 10000"/>
              <a:gd name="connsiteX1" fmla="*/ 452 w 11235"/>
              <a:gd name="connsiteY1" fmla="*/ 0 h 10000"/>
              <a:gd name="connsiteX2" fmla="*/ 10000 w 11235"/>
              <a:gd name="connsiteY2" fmla="*/ 0 h 10000"/>
              <a:gd name="connsiteX3" fmla="*/ 9564 w 11235"/>
              <a:gd name="connsiteY3" fmla="*/ 10000 h 10000"/>
              <a:gd name="connsiteX4" fmla="*/ 0 w 11235"/>
              <a:gd name="connsiteY4" fmla="*/ 10000 h 10000"/>
              <a:gd name="connsiteX0" fmla="*/ 0 w 10616"/>
              <a:gd name="connsiteY0" fmla="*/ 10000 h 10000"/>
              <a:gd name="connsiteX1" fmla="*/ 452 w 10616"/>
              <a:gd name="connsiteY1" fmla="*/ 0 h 10000"/>
              <a:gd name="connsiteX2" fmla="*/ 10000 w 10616"/>
              <a:gd name="connsiteY2" fmla="*/ 0 h 10000"/>
              <a:gd name="connsiteX3" fmla="*/ 9564 w 10616"/>
              <a:gd name="connsiteY3" fmla="*/ 10000 h 10000"/>
              <a:gd name="connsiteX4" fmla="*/ 0 w 10616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855" y="3333"/>
                  <a:pt x="9782" y="5000"/>
                  <a:pt x="9564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Three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-685800" y="4583251"/>
            <a:ext cx="10844212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777" y="5000"/>
                  <a:pt x="9777" y="5000"/>
                  <a:pt x="9555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Four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685800" y="1204686"/>
            <a:ext cx="0" cy="56533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-685800" y="5464184"/>
            <a:ext cx="1022985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  <a:gd name="connsiteX0" fmla="*/ 0 w 11290"/>
              <a:gd name="connsiteY0" fmla="*/ 10000 h 10000"/>
              <a:gd name="connsiteX1" fmla="*/ 452 w 11290"/>
              <a:gd name="connsiteY1" fmla="*/ 0 h 10000"/>
              <a:gd name="connsiteX2" fmla="*/ 10000 w 11290"/>
              <a:gd name="connsiteY2" fmla="*/ 0 h 10000"/>
              <a:gd name="connsiteX3" fmla="*/ 9536 w 11290"/>
              <a:gd name="connsiteY3" fmla="*/ 10000 h 10000"/>
              <a:gd name="connsiteX4" fmla="*/ 0 w 11290"/>
              <a:gd name="connsiteY4" fmla="*/ 10000 h 10000"/>
              <a:gd name="connsiteX0" fmla="*/ 0 w 11219"/>
              <a:gd name="connsiteY0" fmla="*/ 10000 h 10000"/>
              <a:gd name="connsiteX1" fmla="*/ 452 w 11219"/>
              <a:gd name="connsiteY1" fmla="*/ 0 h 10000"/>
              <a:gd name="connsiteX2" fmla="*/ 10000 w 11219"/>
              <a:gd name="connsiteY2" fmla="*/ 0 h 10000"/>
              <a:gd name="connsiteX3" fmla="*/ 9536 w 11219"/>
              <a:gd name="connsiteY3" fmla="*/ 10000 h 10000"/>
              <a:gd name="connsiteX4" fmla="*/ 0 w 11219"/>
              <a:gd name="connsiteY4" fmla="*/ 10000 h 10000"/>
              <a:gd name="connsiteX0" fmla="*/ 0 w 10658"/>
              <a:gd name="connsiteY0" fmla="*/ 10000 h 10000"/>
              <a:gd name="connsiteX1" fmla="*/ 452 w 10658"/>
              <a:gd name="connsiteY1" fmla="*/ 0 h 10000"/>
              <a:gd name="connsiteX2" fmla="*/ 10000 w 10658"/>
              <a:gd name="connsiteY2" fmla="*/ 0 h 10000"/>
              <a:gd name="connsiteX3" fmla="*/ 9536 w 10658"/>
              <a:gd name="connsiteY3" fmla="*/ 10000 h 10000"/>
              <a:gd name="connsiteX4" fmla="*/ 0 w 10658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36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Five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6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23452" y="1905001"/>
            <a:ext cx="9736318" cy="3676650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54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23451" y="5657850"/>
            <a:ext cx="9735311" cy="801007"/>
          </a:xfr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Quote attribute here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973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rIns="182880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4800" cy="4572000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3200"/>
            </a:lvl1pPr>
            <a:lvl2pPr>
              <a:lnSpc>
                <a:spcPct val="90000"/>
              </a:lnSpc>
              <a:spcBef>
                <a:spcPts val="1200"/>
              </a:spcBef>
              <a:defRPr sz="2800"/>
            </a:lvl2pPr>
            <a:lvl3pPr>
              <a:lnSpc>
                <a:spcPct val="90000"/>
              </a:lnSpc>
              <a:spcBef>
                <a:spcPts val="1200"/>
              </a:spcBef>
              <a:defRPr sz="2400"/>
            </a:lvl3pPr>
            <a:lvl4pPr>
              <a:lnSpc>
                <a:spcPct val="90000"/>
              </a:lnSpc>
              <a:spcBef>
                <a:spcPts val="1200"/>
              </a:spcBef>
              <a:defRPr sz="2000"/>
            </a:lvl4pPr>
            <a:lvl5pPr>
              <a:lnSpc>
                <a:spcPct val="90000"/>
              </a:lnSpc>
              <a:spcBef>
                <a:spcPts val="1200"/>
              </a:spcBef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228600"/>
            <a:ext cx="10725150" cy="6400800"/>
          </a:xfr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66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Insert large statement here.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12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486400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5619200" y="1645920"/>
            <a:ext cx="6218124" cy="512761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743" y="1872343"/>
            <a:ext cx="11713028" cy="4513943"/>
          </a:xfrm>
          <a:prstGeom prst="rect">
            <a:avLst/>
          </a:prstGeom>
        </p:spPr>
        <p:txBody>
          <a:bodyPr lIns="0" rIns="0" b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45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888" y="2057400"/>
            <a:ext cx="11713464" cy="4114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82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47274" cy="199644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8" name="Table Placeholder 2"/>
          <p:cNvSpPr>
            <a:spLocks noGrp="1"/>
          </p:cNvSpPr>
          <p:nvPr>
            <p:ph type="tbl" sz="quarter" idx="15" hasCustomPrompt="1"/>
          </p:nvPr>
        </p:nvSpPr>
        <p:spPr>
          <a:xfrm>
            <a:off x="228600" y="4011929"/>
            <a:ext cx="11760200" cy="2331720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 numCol="7" anchor="ctr" anchorCtr="0"/>
          <a:lstStyle>
            <a:lvl1pPr marL="0" indent="0" algn="ctr">
              <a:buNone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4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8" name="Table Placeholder 3"/>
          <p:cNvSpPr>
            <a:spLocks noGrp="1"/>
          </p:cNvSpPr>
          <p:nvPr>
            <p:ph type="tbl" sz="quarter" idx="17"/>
          </p:nvPr>
        </p:nvSpPr>
        <p:spPr>
          <a:xfrm>
            <a:off x="241300" y="2062163"/>
            <a:ext cx="11713464" cy="4222096"/>
          </a:xfrm>
          <a:solidFill>
            <a:schemeClr val="bg1">
              <a:alpha val="40000"/>
            </a:schemeClr>
          </a:solidFill>
        </p:spPr>
        <p:txBody>
          <a:bodyPr vert="horz" lIns="45720" tIns="45720" rIns="45720" bIns="45720" numCol="4" rtlCol="0" anchor="ctr" anchorCtr="1">
            <a:noAutofit/>
          </a:bodyPr>
          <a:lstStyle>
            <a:lvl1pPr>
              <a:defRPr kumimoji="0" lang="en-US" sz="2000" b="0" i="0" u="none" strike="noStrike" cap="none" spc="0" normalizeH="0" baseline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algn="ctr" fontAlgn="auto">
              <a:lnSpc>
                <a:spcPct val="100000"/>
              </a:lnSpc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</a:pPr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502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 hidden="1"/>
          <p:cNvGrpSpPr/>
          <p:nvPr userDrawn="1"/>
        </p:nvGrpSpPr>
        <p:grpSpPr>
          <a:xfrm rot="7080000">
            <a:off x="7128282" y="-1279423"/>
            <a:ext cx="242207" cy="10406743"/>
            <a:chOff x="5974897" y="-2191657"/>
            <a:chExt cx="242207" cy="10406743"/>
          </a:xfrm>
        </p:grpSpPr>
        <p:cxnSp>
          <p:nvCxnSpPr>
            <p:cNvPr id="4" name="Straight Connector 3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 hidden="1"/>
          <p:cNvGrpSpPr/>
          <p:nvPr userDrawn="1"/>
        </p:nvGrpSpPr>
        <p:grpSpPr>
          <a:xfrm>
            <a:off x="7491789" y="-2191657"/>
            <a:ext cx="242207" cy="10406743"/>
            <a:chOff x="5974897" y="-2191657"/>
            <a:chExt cx="242207" cy="1040674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hidden="1"/>
          <p:cNvGrpSpPr/>
          <p:nvPr userDrawn="1"/>
        </p:nvGrpSpPr>
        <p:grpSpPr>
          <a:xfrm rot="12600000" flipH="1">
            <a:off x="6768600" y="-3603524"/>
            <a:ext cx="242207" cy="10406743"/>
            <a:chOff x="5974897" y="-2191657"/>
            <a:chExt cx="242207" cy="10406743"/>
          </a:xfrm>
        </p:grpSpPr>
        <p:cxnSp>
          <p:nvCxnSpPr>
            <p:cNvPr id="22" name="Straight Connector 21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97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77358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77358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77358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8954140" y="-106442"/>
            <a:ext cx="3280723" cy="709144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0723" h="7091442">
                <a:moveTo>
                  <a:pt x="3272462" y="17087"/>
                </a:moveTo>
                <a:cubicBezTo>
                  <a:pt x="3254748" y="-414"/>
                  <a:pt x="3244242" y="7091998"/>
                  <a:pt x="3280723" y="7091442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3264348" y="-16662"/>
                  <a:pt x="3272462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156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1" y="228599"/>
            <a:ext cx="6757113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890009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623685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6048375" y="-106442"/>
            <a:ext cx="6276919" cy="706769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  <a:gd name="connsiteX0" fmla="*/ 6276919 w 6276919"/>
              <a:gd name="connsiteY0" fmla="*/ 17087 h 7091442"/>
              <a:gd name="connsiteX1" fmla="*/ 3280723 w 6276919"/>
              <a:gd name="connsiteY1" fmla="*/ 7091442 h 7091442"/>
              <a:gd name="connsiteX2" fmla="*/ 0 w 6276919"/>
              <a:gd name="connsiteY2" fmla="*/ 7067692 h 7091442"/>
              <a:gd name="connsiteX3" fmla="*/ 964441 w 6276919"/>
              <a:gd name="connsiteY3" fmla="*/ 0 h 7091442"/>
              <a:gd name="connsiteX4" fmla="*/ 6276919 w 6276919"/>
              <a:gd name="connsiteY4" fmla="*/ 17087 h 7091442"/>
              <a:gd name="connsiteX0" fmla="*/ 6276919 w 6276919"/>
              <a:gd name="connsiteY0" fmla="*/ 17087 h 7067692"/>
              <a:gd name="connsiteX1" fmla="*/ 6249554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  <a:gd name="connsiteX0" fmla="*/ 6276919 w 6276919"/>
              <a:gd name="connsiteY0" fmla="*/ 17087 h 7067692"/>
              <a:gd name="connsiteX1" fmla="*/ 6237679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919" h="7067692">
                <a:moveTo>
                  <a:pt x="6276919" y="17087"/>
                </a:moveTo>
                <a:cubicBezTo>
                  <a:pt x="6259205" y="-414"/>
                  <a:pt x="6201198" y="7044496"/>
                  <a:pt x="6237679" y="7043940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6268805" y="-16662"/>
                  <a:pt x="6276919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3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V="1">
            <a:off x="9892018" y="3969749"/>
            <a:ext cx="1068355" cy="3101238"/>
          </a:xfrm>
          <a:prstGeom prst="rect">
            <a:avLst/>
          </a:prstGeom>
        </p:spPr>
      </p:pic>
      <p:pic>
        <p:nvPicPr>
          <p:cNvPr id="9" name="Streak 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186626" y="2555314"/>
            <a:ext cx="1068355" cy="4475256"/>
          </a:xfrm>
          <a:prstGeom prst="rect">
            <a:avLst/>
          </a:prstGeom>
        </p:spPr>
      </p:pic>
      <p:sp>
        <p:nvSpPr>
          <p:cNvPr id="10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-66676" y="4489704"/>
            <a:ext cx="12334875" cy="2453639"/>
          </a:xfrm>
          <a:custGeom>
            <a:avLst/>
            <a:gdLst/>
            <a:ahLst/>
            <a:cxnLst/>
            <a:rect l="l" t="t" r="r" b="b"/>
            <a:pathLst>
              <a:path w="12334875" h="2453639">
                <a:moveTo>
                  <a:pt x="0" y="1513661"/>
                </a:moveTo>
                <a:lnTo>
                  <a:pt x="12334875" y="1513661"/>
                </a:lnTo>
                <a:lnTo>
                  <a:pt x="12334875" y="2453639"/>
                </a:lnTo>
                <a:lnTo>
                  <a:pt x="0" y="2453639"/>
                </a:lnTo>
                <a:close/>
                <a:moveTo>
                  <a:pt x="1" y="0"/>
                </a:moveTo>
                <a:lnTo>
                  <a:pt x="949975" y="0"/>
                </a:lnTo>
                <a:lnTo>
                  <a:pt x="4705351" y="0"/>
                </a:lnTo>
                <a:lnTo>
                  <a:pt x="9691689" y="0"/>
                </a:lnTo>
                <a:lnTo>
                  <a:pt x="8941740" y="1334452"/>
                </a:lnTo>
                <a:lnTo>
                  <a:pt x="4705351" y="1334452"/>
                </a:lnTo>
                <a:lnTo>
                  <a:pt x="200026" y="1334452"/>
                </a:lnTo>
                <a:lnTo>
                  <a:pt x="1" y="133445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lIns="914400" tIns="0" rIns="0" bIns="1005840" anchor="ctr" anchorCtr="0"/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39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6194424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86919" y="2537153"/>
            <a:ext cx="1068355" cy="4475256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-171450" y="4483100"/>
            <a:ext cx="11533728" cy="2454394"/>
          </a:xfrm>
          <a:custGeom>
            <a:avLst/>
            <a:gdLst>
              <a:gd name="connsiteX0" fmla="*/ 0 w 11533728"/>
              <a:gd name="connsiteY0" fmla="*/ 0 h 2454394"/>
              <a:gd name="connsiteX1" fmla="*/ 813763 w 11533728"/>
              <a:gd name="connsiteY1" fmla="*/ 0 h 2454394"/>
              <a:gd name="connsiteX2" fmla="*/ 11533728 w 11533728"/>
              <a:gd name="connsiteY2" fmla="*/ 0 h 2454394"/>
              <a:gd name="connsiteX3" fmla="*/ 10087378 w 11533728"/>
              <a:gd name="connsiteY3" fmla="*/ 2454394 h 2454394"/>
              <a:gd name="connsiteX4" fmla="*/ 813763 w 11533728"/>
              <a:gd name="connsiteY4" fmla="*/ 2454394 h 2454394"/>
              <a:gd name="connsiteX5" fmla="*/ 0 w 11533728"/>
              <a:gd name="connsiteY5" fmla="*/ 2454394 h 245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3728" h="2454394">
                <a:moveTo>
                  <a:pt x="0" y="0"/>
                </a:moveTo>
                <a:lnTo>
                  <a:pt x="813763" y="0"/>
                </a:lnTo>
                <a:lnTo>
                  <a:pt x="11533728" y="0"/>
                </a:lnTo>
                <a:lnTo>
                  <a:pt x="10087378" y="2454394"/>
                </a:lnTo>
                <a:lnTo>
                  <a:pt x="813763" y="2454394"/>
                </a:lnTo>
                <a:lnTo>
                  <a:pt x="0" y="245439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828800" tIns="45720" rIns="0" bIns="45720" rtlCol="0" anchor="ctr" anchorCtr="0">
            <a:noAutofit/>
          </a:bodyPr>
          <a:lstStyle>
            <a:lvl1pPr marL="342900" indent="-342900"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0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4762500" y="4480588"/>
            <a:ext cx="7577947" cy="2478024"/>
          </a:xfrm>
          <a:custGeom>
            <a:avLst/>
            <a:gdLst>
              <a:gd name="connsiteX0" fmla="*/ 1428742 w 7577947"/>
              <a:gd name="connsiteY0" fmla="*/ 0 h 2478024"/>
              <a:gd name="connsiteX1" fmla="*/ 2476500 w 7577947"/>
              <a:gd name="connsiteY1" fmla="*/ 0 h 2478024"/>
              <a:gd name="connsiteX2" fmla="*/ 4657725 w 7577947"/>
              <a:gd name="connsiteY2" fmla="*/ 0 h 2478024"/>
              <a:gd name="connsiteX3" fmla="*/ 7577947 w 7577947"/>
              <a:gd name="connsiteY3" fmla="*/ 0 h 2478024"/>
              <a:gd name="connsiteX4" fmla="*/ 7577947 w 7577947"/>
              <a:gd name="connsiteY4" fmla="*/ 2478024 h 2478024"/>
              <a:gd name="connsiteX5" fmla="*/ 2476500 w 7577947"/>
              <a:gd name="connsiteY5" fmla="*/ 2478024 h 2478024"/>
              <a:gd name="connsiteX6" fmla="*/ 2476500 w 7577947"/>
              <a:gd name="connsiteY6" fmla="*/ 2476500 h 2478024"/>
              <a:gd name="connsiteX7" fmla="*/ 0 w 7577947"/>
              <a:gd name="connsiteY7" fmla="*/ 2476500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7947" h="2478024">
                <a:moveTo>
                  <a:pt x="1428742" y="0"/>
                </a:moveTo>
                <a:lnTo>
                  <a:pt x="2476500" y="0"/>
                </a:lnTo>
                <a:lnTo>
                  <a:pt x="4657725" y="0"/>
                </a:lnTo>
                <a:lnTo>
                  <a:pt x="7577947" y="0"/>
                </a:lnTo>
                <a:lnTo>
                  <a:pt x="7577947" y="2478024"/>
                </a:lnTo>
                <a:lnTo>
                  <a:pt x="2476500" y="2478024"/>
                </a:lnTo>
                <a:lnTo>
                  <a:pt x="2476500" y="2476500"/>
                </a:lnTo>
                <a:lnTo>
                  <a:pt x="0" y="24765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920240" tIns="45720" rIns="9144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9"/>
          </p:nvPr>
        </p:nvSpPr>
        <p:spPr>
          <a:xfrm>
            <a:off x="-104776" y="4480588"/>
            <a:ext cx="6019800" cy="2478024"/>
          </a:xfrm>
          <a:custGeom>
            <a:avLst/>
            <a:gdLst>
              <a:gd name="connsiteX0" fmla="*/ 0 w 6019800"/>
              <a:gd name="connsiteY0" fmla="*/ 0 h 2478024"/>
              <a:gd name="connsiteX1" fmla="*/ 2790817 w 6019800"/>
              <a:gd name="connsiteY1" fmla="*/ 0 h 2478024"/>
              <a:gd name="connsiteX2" fmla="*/ 3990975 w 6019800"/>
              <a:gd name="connsiteY2" fmla="*/ 0 h 2478024"/>
              <a:gd name="connsiteX3" fmla="*/ 6019800 w 6019800"/>
              <a:gd name="connsiteY3" fmla="*/ 0 h 2478024"/>
              <a:gd name="connsiteX4" fmla="*/ 4591058 w 6019800"/>
              <a:gd name="connsiteY4" fmla="*/ 2476500 h 2478024"/>
              <a:gd name="connsiteX5" fmla="*/ 3990975 w 6019800"/>
              <a:gd name="connsiteY5" fmla="*/ 2476500 h 2478024"/>
              <a:gd name="connsiteX6" fmla="*/ 3990975 w 6019800"/>
              <a:gd name="connsiteY6" fmla="*/ 2478024 h 2478024"/>
              <a:gd name="connsiteX7" fmla="*/ 0 w 6019800"/>
              <a:gd name="connsiteY7" fmla="*/ 2478024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9800" h="2478024">
                <a:moveTo>
                  <a:pt x="0" y="0"/>
                </a:moveTo>
                <a:lnTo>
                  <a:pt x="2790817" y="0"/>
                </a:lnTo>
                <a:lnTo>
                  <a:pt x="3990975" y="0"/>
                </a:lnTo>
                <a:lnTo>
                  <a:pt x="6019800" y="0"/>
                </a:lnTo>
                <a:lnTo>
                  <a:pt x="4591058" y="2476500"/>
                </a:lnTo>
                <a:lnTo>
                  <a:pt x="3990975" y="2476500"/>
                </a:lnTo>
                <a:lnTo>
                  <a:pt x="3990975" y="2478024"/>
                </a:lnTo>
                <a:lnTo>
                  <a:pt x="0" y="247802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005840" tIns="45720" rIns="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 dirty="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63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5139040" y="1264534"/>
            <a:ext cx="1910744" cy="4328932"/>
            <a:chOff x="7200901" y="1314451"/>
            <a:chExt cx="1936749" cy="4387850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69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5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27432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685801" y="1940452"/>
            <a:ext cx="1266190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1263"/>
              <a:gd name="connsiteY0" fmla="*/ 10000 h 10000"/>
              <a:gd name="connsiteX1" fmla="*/ 452 w 11263"/>
              <a:gd name="connsiteY1" fmla="*/ 0 h 10000"/>
              <a:gd name="connsiteX2" fmla="*/ 10000 w 11263"/>
              <a:gd name="connsiteY2" fmla="*/ 0 h 10000"/>
              <a:gd name="connsiteX3" fmla="*/ 9614 w 11263"/>
              <a:gd name="connsiteY3" fmla="*/ 10000 h 10000"/>
              <a:gd name="connsiteX4" fmla="*/ 0 w 11263"/>
              <a:gd name="connsiteY4" fmla="*/ 10000 h 10000"/>
              <a:gd name="connsiteX0" fmla="*/ 0 w 10626"/>
              <a:gd name="connsiteY0" fmla="*/ 10000 h 10000"/>
              <a:gd name="connsiteX1" fmla="*/ 452 w 10626"/>
              <a:gd name="connsiteY1" fmla="*/ 0 h 10000"/>
              <a:gd name="connsiteX2" fmla="*/ 10000 w 10626"/>
              <a:gd name="connsiteY2" fmla="*/ 0 h 10000"/>
              <a:gd name="connsiteX3" fmla="*/ 9614 w 10626"/>
              <a:gd name="connsiteY3" fmla="*/ 10000 h 10000"/>
              <a:gd name="connsiteX4" fmla="*/ 0 w 10626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0417"/>
              <a:gd name="connsiteY0" fmla="*/ 10000 h 10000"/>
              <a:gd name="connsiteX1" fmla="*/ 452 w 10417"/>
              <a:gd name="connsiteY1" fmla="*/ 0 h 10000"/>
              <a:gd name="connsiteX2" fmla="*/ 10000 w 10417"/>
              <a:gd name="connsiteY2" fmla="*/ 0 h 10000"/>
              <a:gd name="connsiteX3" fmla="*/ 9614 w 10417"/>
              <a:gd name="connsiteY3" fmla="*/ 10000 h 10000"/>
              <a:gd name="connsiteX4" fmla="*/ 0 w 10417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614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One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685800" y="2821385"/>
            <a:ext cx="1205388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4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1251"/>
              <a:gd name="connsiteY0" fmla="*/ 10000 h 10000"/>
              <a:gd name="connsiteX1" fmla="*/ 452 w 11251"/>
              <a:gd name="connsiteY1" fmla="*/ 0 h 10000"/>
              <a:gd name="connsiteX2" fmla="*/ 10000 w 11251"/>
              <a:gd name="connsiteY2" fmla="*/ 0 h 10000"/>
              <a:gd name="connsiteX3" fmla="*/ 9592 w 11251"/>
              <a:gd name="connsiteY3" fmla="*/ 10000 h 10000"/>
              <a:gd name="connsiteX4" fmla="*/ 0 w 11251"/>
              <a:gd name="connsiteY4" fmla="*/ 10000 h 10000"/>
              <a:gd name="connsiteX0" fmla="*/ 0 w 10622"/>
              <a:gd name="connsiteY0" fmla="*/ 10000 h 10000"/>
              <a:gd name="connsiteX1" fmla="*/ 452 w 10622"/>
              <a:gd name="connsiteY1" fmla="*/ 0 h 10000"/>
              <a:gd name="connsiteX2" fmla="*/ 10000 w 10622"/>
              <a:gd name="connsiteY2" fmla="*/ 0 h 10000"/>
              <a:gd name="connsiteX3" fmla="*/ 9592 w 10622"/>
              <a:gd name="connsiteY3" fmla="*/ 10000 h 10000"/>
              <a:gd name="connsiteX4" fmla="*/ 0 w 10622"/>
              <a:gd name="connsiteY4" fmla="*/ 10000 h 10000"/>
              <a:gd name="connsiteX0" fmla="*/ 0 w 11313"/>
              <a:gd name="connsiteY0" fmla="*/ 10000 h 10000"/>
              <a:gd name="connsiteX1" fmla="*/ 452 w 11313"/>
              <a:gd name="connsiteY1" fmla="*/ 0 h 10000"/>
              <a:gd name="connsiteX2" fmla="*/ 10000 w 11313"/>
              <a:gd name="connsiteY2" fmla="*/ 0 h 10000"/>
              <a:gd name="connsiteX3" fmla="*/ 9592 w 11313"/>
              <a:gd name="connsiteY3" fmla="*/ 10000 h 10000"/>
              <a:gd name="connsiteX4" fmla="*/ 0 w 11313"/>
              <a:gd name="connsiteY4" fmla="*/ 10000 h 10000"/>
              <a:gd name="connsiteX0" fmla="*/ 0 w 10399"/>
              <a:gd name="connsiteY0" fmla="*/ 10000 h 10000"/>
              <a:gd name="connsiteX1" fmla="*/ 452 w 10399"/>
              <a:gd name="connsiteY1" fmla="*/ 0 h 10000"/>
              <a:gd name="connsiteX2" fmla="*/ 10000 w 10399"/>
              <a:gd name="connsiteY2" fmla="*/ 0 h 10000"/>
              <a:gd name="connsiteX3" fmla="*/ 9592 w 10399"/>
              <a:gd name="connsiteY3" fmla="*/ 10000 h 10000"/>
              <a:gd name="connsiteX4" fmla="*/ 0 w 10399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92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Two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-685800" y="3702318"/>
            <a:ext cx="1145757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1301"/>
              <a:gd name="connsiteY0" fmla="*/ 10000 h 10000"/>
              <a:gd name="connsiteX1" fmla="*/ 452 w 11301"/>
              <a:gd name="connsiteY1" fmla="*/ 0 h 10000"/>
              <a:gd name="connsiteX2" fmla="*/ 10000 w 11301"/>
              <a:gd name="connsiteY2" fmla="*/ 0 h 10000"/>
              <a:gd name="connsiteX3" fmla="*/ 9564 w 11301"/>
              <a:gd name="connsiteY3" fmla="*/ 10000 h 10000"/>
              <a:gd name="connsiteX4" fmla="*/ 0 w 11301"/>
              <a:gd name="connsiteY4" fmla="*/ 10000 h 10000"/>
              <a:gd name="connsiteX0" fmla="*/ 0 w 10377"/>
              <a:gd name="connsiteY0" fmla="*/ 10000 h 10000"/>
              <a:gd name="connsiteX1" fmla="*/ 452 w 10377"/>
              <a:gd name="connsiteY1" fmla="*/ 0 h 10000"/>
              <a:gd name="connsiteX2" fmla="*/ 10000 w 10377"/>
              <a:gd name="connsiteY2" fmla="*/ 0 h 10000"/>
              <a:gd name="connsiteX3" fmla="*/ 9564 w 10377"/>
              <a:gd name="connsiteY3" fmla="*/ 10000 h 10000"/>
              <a:gd name="connsiteX4" fmla="*/ 0 w 10377"/>
              <a:gd name="connsiteY4" fmla="*/ 10000 h 10000"/>
              <a:gd name="connsiteX0" fmla="*/ 0 w 11235"/>
              <a:gd name="connsiteY0" fmla="*/ 10000 h 10000"/>
              <a:gd name="connsiteX1" fmla="*/ 452 w 11235"/>
              <a:gd name="connsiteY1" fmla="*/ 0 h 10000"/>
              <a:gd name="connsiteX2" fmla="*/ 10000 w 11235"/>
              <a:gd name="connsiteY2" fmla="*/ 0 h 10000"/>
              <a:gd name="connsiteX3" fmla="*/ 9564 w 11235"/>
              <a:gd name="connsiteY3" fmla="*/ 10000 h 10000"/>
              <a:gd name="connsiteX4" fmla="*/ 0 w 11235"/>
              <a:gd name="connsiteY4" fmla="*/ 10000 h 10000"/>
              <a:gd name="connsiteX0" fmla="*/ 0 w 10616"/>
              <a:gd name="connsiteY0" fmla="*/ 10000 h 10000"/>
              <a:gd name="connsiteX1" fmla="*/ 452 w 10616"/>
              <a:gd name="connsiteY1" fmla="*/ 0 h 10000"/>
              <a:gd name="connsiteX2" fmla="*/ 10000 w 10616"/>
              <a:gd name="connsiteY2" fmla="*/ 0 h 10000"/>
              <a:gd name="connsiteX3" fmla="*/ 9564 w 10616"/>
              <a:gd name="connsiteY3" fmla="*/ 10000 h 10000"/>
              <a:gd name="connsiteX4" fmla="*/ 0 w 10616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855" y="3333"/>
                  <a:pt x="9782" y="5000"/>
                  <a:pt x="9564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Three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-685800" y="4583251"/>
            <a:ext cx="10844212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777" y="5000"/>
                  <a:pt x="9777" y="5000"/>
                  <a:pt x="9555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Four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685800" y="1204686"/>
            <a:ext cx="0" cy="56533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-685800" y="5464184"/>
            <a:ext cx="1022985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  <a:gd name="connsiteX0" fmla="*/ 0 w 11290"/>
              <a:gd name="connsiteY0" fmla="*/ 10000 h 10000"/>
              <a:gd name="connsiteX1" fmla="*/ 452 w 11290"/>
              <a:gd name="connsiteY1" fmla="*/ 0 h 10000"/>
              <a:gd name="connsiteX2" fmla="*/ 10000 w 11290"/>
              <a:gd name="connsiteY2" fmla="*/ 0 h 10000"/>
              <a:gd name="connsiteX3" fmla="*/ 9536 w 11290"/>
              <a:gd name="connsiteY3" fmla="*/ 10000 h 10000"/>
              <a:gd name="connsiteX4" fmla="*/ 0 w 11290"/>
              <a:gd name="connsiteY4" fmla="*/ 10000 h 10000"/>
              <a:gd name="connsiteX0" fmla="*/ 0 w 11219"/>
              <a:gd name="connsiteY0" fmla="*/ 10000 h 10000"/>
              <a:gd name="connsiteX1" fmla="*/ 452 w 11219"/>
              <a:gd name="connsiteY1" fmla="*/ 0 h 10000"/>
              <a:gd name="connsiteX2" fmla="*/ 10000 w 11219"/>
              <a:gd name="connsiteY2" fmla="*/ 0 h 10000"/>
              <a:gd name="connsiteX3" fmla="*/ 9536 w 11219"/>
              <a:gd name="connsiteY3" fmla="*/ 10000 h 10000"/>
              <a:gd name="connsiteX4" fmla="*/ 0 w 11219"/>
              <a:gd name="connsiteY4" fmla="*/ 10000 h 10000"/>
              <a:gd name="connsiteX0" fmla="*/ 0 w 10658"/>
              <a:gd name="connsiteY0" fmla="*/ 10000 h 10000"/>
              <a:gd name="connsiteX1" fmla="*/ 452 w 10658"/>
              <a:gd name="connsiteY1" fmla="*/ 0 h 10000"/>
              <a:gd name="connsiteX2" fmla="*/ 10000 w 10658"/>
              <a:gd name="connsiteY2" fmla="*/ 0 h 10000"/>
              <a:gd name="connsiteX3" fmla="*/ 9536 w 10658"/>
              <a:gd name="connsiteY3" fmla="*/ 10000 h 10000"/>
              <a:gd name="connsiteX4" fmla="*/ 0 w 10658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36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Five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0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23452" y="1905001"/>
            <a:ext cx="9736318" cy="3676650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54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23451" y="5657850"/>
            <a:ext cx="9735311" cy="801007"/>
          </a:xfr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Quote attribute here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07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228600"/>
            <a:ext cx="10725150" cy="6400800"/>
          </a:xfr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66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Insert large statement here.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27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9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11760200" cy="941832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8600" y="1866900"/>
            <a:ext cx="11760200" cy="4607052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Click to edit Master text styles</a:t>
            </a:r>
          </a:p>
          <a:p>
            <a:pPr marL="342900" lvl="1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Second level</a:t>
            </a:r>
          </a:p>
          <a:p>
            <a:pPr marL="342900" lvl="2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Third level</a:t>
            </a:r>
          </a:p>
          <a:p>
            <a:pPr marL="342900" lvl="3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Fourth level</a:t>
            </a:r>
          </a:p>
          <a:p>
            <a:pPr marL="342900" lvl="4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4026" y="6492875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23162CA8-8998-4CA4-A9BA-23D1B2AE9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650" r:id="rId3"/>
    <p:sldLayoutId id="2147483701" r:id="rId4"/>
    <p:sldLayoutId id="2147483662" r:id="rId5"/>
    <p:sldLayoutId id="2147483677" r:id="rId6"/>
    <p:sldLayoutId id="2147483696" r:id="rId7"/>
    <p:sldLayoutId id="2147483678" r:id="rId8"/>
    <p:sldLayoutId id="2147483728" r:id="rId9"/>
    <p:sldLayoutId id="2147483729" r:id="rId10"/>
    <p:sldLayoutId id="2147483661" r:id="rId11"/>
    <p:sldLayoutId id="2147483673" r:id="rId12"/>
    <p:sldLayoutId id="2147483675" r:id="rId13"/>
    <p:sldLayoutId id="2147483676" r:id="rId14"/>
    <p:sldLayoutId id="2147483655" r:id="rId15"/>
    <p:sldLayoutId id="2147483731" r:id="rId16"/>
    <p:sldLayoutId id="2147483732" r:id="rId17"/>
    <p:sldLayoutId id="2147483726" r:id="rId18"/>
    <p:sldLayoutId id="2147483722" r:id="rId19"/>
    <p:sldLayoutId id="2147483723" r:id="rId20"/>
    <p:sldLayoutId id="2147483664" r:id="rId2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6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24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0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1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»"/>
        <a:defRPr lang="en-US" sz="1800" kern="1200" dirty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9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11760200" cy="941832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8600" y="1866900"/>
            <a:ext cx="11760200" cy="4607052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Click to edit Master text styles</a:t>
            </a:r>
          </a:p>
          <a:p>
            <a:pPr marL="342900" lvl="1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Second level</a:t>
            </a:r>
          </a:p>
          <a:p>
            <a:pPr marL="342900" lvl="2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Third level</a:t>
            </a:r>
          </a:p>
          <a:p>
            <a:pPr marL="342900" lvl="3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Fourth level</a:t>
            </a:r>
          </a:p>
          <a:p>
            <a:pPr marL="342900" lvl="4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4026" y="6492875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6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24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0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1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»"/>
        <a:defRPr lang="en-US" sz="1800" kern="1200" dirty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7012" y="462170"/>
            <a:ext cx="11734800" cy="6062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[PROJECT TITLE OR DESCRIPTION]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7012" y="5802796"/>
            <a:ext cx="11734800" cy="6062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[</a:t>
            </a:r>
            <a:r>
              <a:rPr lang="en-US" smtClean="0"/>
              <a:t>TEAM NAME]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590476" y="5655881"/>
            <a:ext cx="440202" cy="1032539"/>
            <a:chOff x="7200901" y="1314451"/>
            <a:chExt cx="1936749" cy="4387850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184487" y="417443"/>
            <a:ext cx="11117943" cy="636105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>
              <a:solidFill>
                <a:srgbClr val="006B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685801"/>
          </a:xfrm>
        </p:spPr>
        <p:txBody>
          <a:bodyPr/>
          <a:lstStyle/>
          <a:p>
            <a:r>
              <a:rPr lang="en-US" dirty="0" smtClean="0"/>
              <a:t>[SLIDE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9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184487" y="417443"/>
            <a:ext cx="11117943" cy="636105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>
              <a:solidFill>
                <a:srgbClr val="006B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685801"/>
          </a:xfrm>
        </p:spPr>
        <p:txBody>
          <a:bodyPr/>
          <a:lstStyle/>
          <a:p>
            <a:r>
              <a:rPr lang="en-US" dirty="0" smtClean="0"/>
              <a:t>[SLIDE 2]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590476" y="5655881"/>
            <a:ext cx="440202" cy="1032539"/>
            <a:chOff x="7200901" y="1314451"/>
            <a:chExt cx="1936749" cy="4387850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3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184487" y="417443"/>
            <a:ext cx="11117943" cy="636105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>
              <a:solidFill>
                <a:srgbClr val="006B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685801"/>
          </a:xfrm>
        </p:spPr>
        <p:txBody>
          <a:bodyPr/>
          <a:lstStyle/>
          <a:p>
            <a:r>
              <a:rPr lang="en-US" dirty="0" smtClean="0"/>
              <a:t>[SLIDE 3]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590476" y="5655881"/>
            <a:ext cx="440202" cy="1032539"/>
            <a:chOff x="7200901" y="1314451"/>
            <a:chExt cx="1936749" cy="4387850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3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184487" y="417443"/>
            <a:ext cx="11117943" cy="636105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>
              <a:solidFill>
                <a:srgbClr val="006B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685801"/>
          </a:xfrm>
        </p:spPr>
        <p:txBody>
          <a:bodyPr/>
          <a:lstStyle/>
          <a:p>
            <a:r>
              <a:rPr lang="en-US" dirty="0" smtClean="0"/>
              <a:t>[SLIDE 4]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590476" y="5655881"/>
            <a:ext cx="440202" cy="1032539"/>
            <a:chOff x="7200901" y="1314451"/>
            <a:chExt cx="1936749" cy="4387850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91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_Oct14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>
        <a:sp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8_Template__Oct14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>
        <a:sp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Template__Oct14</Template>
  <TotalTime>15330</TotalTime>
  <Words>31</Words>
  <Application>Microsoft Office PowerPoint</Application>
  <PresentationFormat>Custom</PresentationFormat>
  <Paragraphs>11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Template__Oct14</vt:lpstr>
      <vt:lpstr>8_Template__Oct14</vt:lpstr>
      <vt:lpstr>PowerPoint Presentation</vt:lpstr>
      <vt:lpstr>[SLIDE 1]</vt:lpstr>
      <vt:lpstr>[SLIDE 2]</vt:lpstr>
      <vt:lpstr>[SLIDE 3]</vt:lpstr>
      <vt:lpstr>[SLIDE 4]</vt:lpstr>
    </vt:vector>
  </TitlesOfParts>
  <Company>NBA Properties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NBA</dc:creator>
  <cp:lastModifiedBy>Chang, Philip</cp:lastModifiedBy>
  <cp:revision>163</cp:revision>
  <cp:lastPrinted>2016-07-25T11:39:52Z</cp:lastPrinted>
  <dcterms:created xsi:type="dcterms:W3CDTF">2014-10-29T20:30:53Z</dcterms:created>
  <dcterms:modified xsi:type="dcterms:W3CDTF">2016-09-21T21:03:24Z</dcterms:modified>
</cp:coreProperties>
</file>