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7"/>
  </p:notesMasterIdLst>
  <p:sldIdLst>
    <p:sldId id="312" r:id="rId3"/>
    <p:sldId id="304" r:id="rId4"/>
    <p:sldId id="371" r:id="rId5"/>
    <p:sldId id="307" r:id="rId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6268424-4883-4DBE-9003-59A74D74FA45}">
          <p14:sldIdLst>
            <p14:sldId id="312"/>
            <p14:sldId id="304"/>
            <p14:sldId id="371"/>
            <p14:sldId id="307"/>
          </p14:sldIdLst>
        </p14:section>
        <p14:section name="未命名的章節" id="{E9C54985-6825-40CA-BC0E-DD15FD6918A4}">
          <p14:sldIdLst/>
        </p14:section>
        <p14:section name="未命名的章節" id="{69E69E7C-893C-4D97-82EF-CAFAD696AA74}">
          <p14:sldIdLst/>
        </p14:section>
        <p14:section name="未命名的章節" id="{AC0FA0C2-4E61-4312-A6DF-61C96A487FC6}">
          <p14:sldIdLst/>
        </p14:section>
        <p14:section name="未命名的章節" id="{CF54EDDE-31F8-42C8-9B3E-64CBF10BC880}">
          <p14:sldIdLst/>
        </p14:section>
        <p14:section name="使用規範" id="{874065FE-09CD-4EE6-AEB3-A1A9E71E6FBF}">
          <p14:sldIdLst/>
        </p14:section>
        <p14:section name="使用範例" id="{011DBB15-31B1-48BF-AD08-7DD2A2BFED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F0"/>
    <a:srgbClr val="64A2C4"/>
    <a:srgbClr val="039AAF"/>
    <a:srgbClr val="EDF7FD"/>
    <a:srgbClr val="4790B9"/>
    <a:srgbClr val="77ED5B"/>
    <a:srgbClr val="A5E6ED"/>
    <a:srgbClr val="E8F5FC"/>
    <a:srgbClr val="E9F1FD"/>
    <a:srgbClr val="F4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1748" autoAdjust="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28263C-A431-4E70-8409-41FD20810C4C}" type="datetimeFigureOut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79DEC8D-6E7C-4765-AC4D-0727AB2F25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3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2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DEC8D-6E7C-4765-AC4D-0727AB2F2582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5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983227" y="2837100"/>
            <a:ext cx="7457450" cy="7716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首頁 主標題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983227" y="3608789"/>
            <a:ext cx="7457450" cy="62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37176" y="6356349"/>
            <a:ext cx="3702424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1983227" y="5567082"/>
            <a:ext cx="6282232" cy="519953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83228" y="5567082"/>
            <a:ext cx="7457450" cy="3503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dirty="0" smtClean="0"/>
              <a:t>演示者姓名  時間</a:t>
            </a:r>
          </a:p>
        </p:txBody>
      </p:sp>
    </p:spTree>
    <p:extLst>
      <p:ext uri="{BB962C8B-B14F-4D97-AF65-F5344CB8AC3E}">
        <p14:creationId xmlns:p14="http://schemas.microsoft.com/office/powerpoint/2010/main" val="138278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983227" y="2837100"/>
            <a:ext cx="7457450" cy="7716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首頁 主標題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983227" y="3608789"/>
            <a:ext cx="7457450" cy="62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37176" y="6356349"/>
            <a:ext cx="3702424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1983227" y="5567082"/>
            <a:ext cx="6282232" cy="519953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rmAutofit/>
          </a:bodyPr>
          <a:lstStyle/>
          <a:p>
            <a:endParaRPr lang="zh-TW" altLang="en-US" dirty="0" smtClean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83228" y="5567082"/>
            <a:ext cx="7457450" cy="3503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dirty="0" smtClean="0"/>
              <a:t>演示者姓名  時間</a:t>
            </a:r>
          </a:p>
        </p:txBody>
      </p:sp>
    </p:spTree>
    <p:extLst>
      <p:ext uri="{BB962C8B-B14F-4D97-AF65-F5344CB8AC3E}">
        <p14:creationId xmlns:p14="http://schemas.microsoft.com/office/powerpoint/2010/main" val="129111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7" y="1434353"/>
            <a:ext cx="11280884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28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分隔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/>
          </p:nvPr>
        </p:nvSpPr>
        <p:spPr>
          <a:xfrm>
            <a:off x="6234358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61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1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648313" y="1434353"/>
            <a:ext cx="4250272" cy="283351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7643813" y="4267200"/>
            <a:ext cx="4254500" cy="1839913"/>
          </a:xfr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anchor="t"/>
          <a:lstStyle>
            <a:lvl1pPr marL="0" indent="0">
              <a:buNone/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圖片描述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29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2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4"/>
          </p:nvPr>
        </p:nvSpPr>
        <p:spPr>
          <a:xfrm>
            <a:off x="7936465" y="809404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936465" y="3526973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0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1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2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5290" y="2770094"/>
            <a:ext cx="10515600" cy="747667"/>
          </a:xfrm>
          <a:prstGeom prst="rect">
            <a:avLst/>
          </a:prstGeom>
        </p:spPr>
        <p:txBody>
          <a:bodyPr anchor="b"/>
          <a:lstStyle>
            <a:lvl1pPr algn="l">
              <a:defRPr sz="40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分隔頁 主標題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15290" y="3574460"/>
            <a:ext cx="10515600" cy="378976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TW" altLang="en-US" sz="20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副標題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4BBD7-CA13-4C86-8501-731DE4B5649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43365" y="6356350"/>
            <a:ext cx="3518645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b="1" smtClean="0">
                <a:solidFill>
                  <a:schemeClr val="bg2"/>
                </a:solidFill>
              </a:defRPr>
            </a:lvl1pPr>
          </a:lstStyle>
          <a:p>
            <a:fld id="{8F2D758E-B358-415E-9199-FBF890CFB46D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2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 rot="20483433">
            <a:off x="-1690" y="2438300"/>
            <a:ext cx="12203429" cy="1981400"/>
          </a:xfrm>
          <a:prstGeom prst="rect">
            <a:avLst/>
          </a:prstGeom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TW" sz="8800" b="1" dirty="0" smtClean="0">
                <a:solidFill>
                  <a:schemeClr val="bg1">
                    <a:lumMod val="95000"/>
                  </a:schemeClr>
                </a:solidFill>
              </a:rPr>
              <a:t>HannStar Confidential</a:t>
            </a:r>
            <a:endParaRPr lang="zh-TW" altLang="en-US" sz="8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8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7" y="1434353"/>
            <a:ext cx="11280884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2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內文分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9758677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9758677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/>
          </p:nvPr>
        </p:nvSpPr>
        <p:spPr>
          <a:xfrm>
            <a:off x="6234358" y="1434353"/>
            <a:ext cx="5330111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42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648313" y="1434353"/>
            <a:ext cx="4250272" cy="283351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7643813" y="4267200"/>
            <a:ext cx="4254500" cy="1839913"/>
          </a:xfr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anchor="t"/>
          <a:lstStyle>
            <a:lvl1pPr marL="0" indent="0">
              <a:buNone/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圖片描述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0582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標題 圖片編排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2476" y="295322"/>
            <a:ext cx="7281758" cy="572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276" y="1434353"/>
            <a:ext cx="6887878" cy="467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800"/>
            </a:lvl1pPr>
            <a:lvl2pPr marL="6858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600"/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▪"/>
              <a:defRPr sz="14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E8FF-E771-4277-8D89-32E05052021F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46142" y="6356349"/>
            <a:ext cx="371587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 hasCustomPrompt="1"/>
          </p:nvPr>
        </p:nvSpPr>
        <p:spPr>
          <a:xfrm>
            <a:off x="362476" y="868012"/>
            <a:ext cx="7281758" cy="360644"/>
          </a:xfrm>
        </p:spPr>
        <p:txBody>
          <a:bodyPr/>
          <a:lstStyle>
            <a:lvl1pPr marL="0" indent="0">
              <a:buNone/>
              <a:defRPr sz="2000" b="1" spc="3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dirty="0" smtClean="0"/>
              <a:t>小標題</a:t>
            </a:r>
            <a:endParaRPr lang="zh-TW" altLang="en-US" dirty="0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4"/>
          </p:nvPr>
        </p:nvSpPr>
        <p:spPr>
          <a:xfrm>
            <a:off x="7936465" y="809404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936465" y="3526973"/>
            <a:ext cx="3962119" cy="264141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63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4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5290" y="2770094"/>
            <a:ext cx="10515600" cy="747667"/>
          </a:xfrm>
          <a:prstGeom prst="rect">
            <a:avLst/>
          </a:prstGeom>
        </p:spPr>
        <p:txBody>
          <a:bodyPr anchor="b"/>
          <a:lstStyle>
            <a:lvl1pPr algn="l">
              <a:defRPr sz="4000" b="1" spc="3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分隔頁 主標題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15290" y="3574460"/>
            <a:ext cx="10515600" cy="378976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TW" altLang="en-US" sz="20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副標題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4BBD7-CA13-4C86-8501-731DE4B5649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43365" y="6356350"/>
            <a:ext cx="3518645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b="1" smtClean="0">
                <a:solidFill>
                  <a:schemeClr val="bg2"/>
                </a:solidFill>
              </a:defRPr>
            </a:lvl1pPr>
          </a:lstStyle>
          <a:p>
            <a:fld id="{8F2D758E-B358-415E-9199-FBF890CFB46D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日期版面配置區 3"/>
          <p:cNvSpPr>
            <a:spLocks noGrp="1"/>
          </p:cNvSpPr>
          <p:nvPr userDrawn="1">
            <p:ph type="dt" sz="half" idx="10"/>
          </p:nvPr>
        </p:nvSpPr>
        <p:spPr>
          <a:xfrm>
            <a:off x="7524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EFF2-D515-445F-8B77-A0E0D3213C7D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356349"/>
            <a:ext cx="3343275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49BD49-AEC6-41C9-8F91-285695EAAF2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91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60AAA-878D-4A18-AF4A-CB2E684F8E8B}" type="datetime1">
              <a:rPr lang="zh-TW" altLang="en-US" smtClean="0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03CBF-7D4A-4418-89A4-E849332AD8D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3878580" y="3662778"/>
            <a:ext cx="4434840" cy="117043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accent1"/>
                </a:solidFill>
                <a:latin typeface="Bahnschrift SemiBold" panose="020B0502040204020203" pitchFamily="34" charset="0"/>
              </a:rPr>
              <a:t>Thank You</a:t>
            </a:r>
            <a:endParaRPr lang="zh-TW" altLang="en-US" sz="4000" dirty="0" smtClean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09" y="2008354"/>
            <a:ext cx="4790784" cy="14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B60AAA-878D-4A18-AF4A-CB2E684F8E8B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703CBF-7D4A-4418-89A4-E849332AD8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29" name="文字方塊 6"/>
          <p:cNvSpPr txBox="1">
            <a:spLocks noChangeArrowheads="1"/>
          </p:cNvSpPr>
          <p:nvPr userDrawn="1"/>
        </p:nvSpPr>
        <p:spPr bwMode="auto">
          <a:xfrm>
            <a:off x="520700" y="1244600"/>
            <a:ext cx="10350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文字方塊 7"/>
          <p:cNvSpPr txBox="1">
            <a:spLocks noChangeArrowheads="1"/>
          </p:cNvSpPr>
          <p:nvPr userDrawn="1"/>
        </p:nvSpPr>
        <p:spPr bwMode="auto">
          <a:xfrm>
            <a:off x="1181100" y="850900"/>
            <a:ext cx="96901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標題版面配置區 1"/>
          <p:cNvSpPr>
            <a:spLocks noGrp="1"/>
          </p:cNvSpPr>
          <p:nvPr>
            <p:ph type="title"/>
          </p:nvPr>
        </p:nvSpPr>
        <p:spPr>
          <a:xfrm>
            <a:off x="355600" y="295275"/>
            <a:ext cx="10515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3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768350" y="1138238"/>
            <a:ext cx="10515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2" r:id="rId3"/>
    <p:sldLayoutId id="2147483686" r:id="rId4"/>
    <p:sldLayoutId id="2147483684" r:id="rId5"/>
    <p:sldLayoutId id="2147483685" r:id="rId6"/>
    <p:sldLayoutId id="2147483679" r:id="rId7"/>
    <p:sldLayoutId id="2147483680" r:id="rId8"/>
    <p:sldLayoutId id="214748368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TW" altLang="en-US" sz="3200" b="1" kern="1200" spc="3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B60AAA-878D-4A18-AF4A-CB2E684F8E8B}" type="datetime1">
              <a:rPr lang="zh-TW" altLang="en-US"/>
              <a:pPr>
                <a:defRPr/>
              </a:pPr>
              <a:t>2024/12/4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703CBF-7D4A-4418-89A4-E849332AD8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29" name="文字方塊 6"/>
          <p:cNvSpPr txBox="1">
            <a:spLocks noChangeArrowheads="1"/>
          </p:cNvSpPr>
          <p:nvPr userDrawn="1"/>
        </p:nvSpPr>
        <p:spPr bwMode="auto">
          <a:xfrm>
            <a:off x="520700" y="1244600"/>
            <a:ext cx="10350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文字方塊 7"/>
          <p:cNvSpPr txBox="1">
            <a:spLocks noChangeArrowheads="1"/>
          </p:cNvSpPr>
          <p:nvPr userDrawn="1"/>
        </p:nvSpPr>
        <p:spPr bwMode="auto">
          <a:xfrm>
            <a:off x="1181100" y="850900"/>
            <a:ext cx="96901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標題版面配置區 1"/>
          <p:cNvSpPr>
            <a:spLocks noGrp="1"/>
          </p:cNvSpPr>
          <p:nvPr>
            <p:ph type="title"/>
          </p:nvPr>
        </p:nvSpPr>
        <p:spPr>
          <a:xfrm>
            <a:off x="355600" y="295275"/>
            <a:ext cx="10515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3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768350" y="1138238"/>
            <a:ext cx="10515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999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TW" altLang="en-US" sz="3200" b="1" kern="1200" spc="3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/>
          <p:cNvSpPr>
            <a:spLocks noGrp="1"/>
          </p:cNvSpPr>
          <p:nvPr>
            <p:ph type="ctrTitle"/>
          </p:nvPr>
        </p:nvSpPr>
        <p:spPr>
          <a:xfrm>
            <a:off x="1983226" y="2837100"/>
            <a:ext cx="8468874" cy="771689"/>
          </a:xfrm>
        </p:spPr>
        <p:txBody>
          <a:bodyPr/>
          <a:lstStyle/>
          <a:p>
            <a:r>
              <a:rPr lang="en-US" altLang="zh-TW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SFXX</a:t>
            </a:r>
            <a:r>
              <a:rPr lang="zh-TW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走</a:t>
            </a:r>
            <a:r>
              <a:rPr lang="zh-TW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行震動值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8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將震動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安裝在</a:t>
            </a:r>
            <a:r>
              <a:rPr lang="en-US" altLang="zh-TW" dirty="0" smtClean="0"/>
              <a:t>SFXX </a:t>
            </a:r>
            <a:r>
              <a:rPr lang="en-US" altLang="zh-TW" dirty="0" smtClean="0"/>
              <a:t>Crane</a:t>
            </a:r>
            <a:r>
              <a:rPr lang="zh-TW" altLang="en-US" dirty="0" smtClean="0"/>
              <a:t>走行減速機上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8387" y="2104935"/>
            <a:ext cx="4601909" cy="34514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93977" y="2104936"/>
            <a:ext cx="4601910" cy="34514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9434" y="2104935"/>
            <a:ext cx="4601910" cy="34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測試方式 </a:t>
            </a:r>
            <a:r>
              <a:rPr lang="en-US" altLang="zh-TW" dirty="0"/>
              <a:t>: </a:t>
            </a:r>
            <a:r>
              <a:rPr lang="en-US" altLang="zh-TW" dirty="0" smtClean="0"/>
              <a:t>SFXX</a:t>
            </a:r>
            <a:r>
              <a:rPr lang="zh-TW" altLang="en-US" dirty="0" smtClean="0"/>
              <a:t> </a:t>
            </a:r>
            <a:r>
              <a:rPr lang="en-US" altLang="zh-TW" dirty="0" smtClean="0"/>
              <a:t>Auto</a:t>
            </a:r>
            <a:r>
              <a:rPr lang="zh-TW" altLang="en-US" dirty="0"/>
              <a:t>觀察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" y="868012"/>
            <a:ext cx="11869783" cy="3029234"/>
          </a:xfrm>
          <a:prstGeom prst="rect">
            <a:avLst/>
          </a:prstGeom>
        </p:spPr>
      </p:pic>
      <p:sp>
        <p:nvSpPr>
          <p:cNvPr id="29" name="標題 1"/>
          <p:cNvSpPr txBox="1">
            <a:spLocks/>
          </p:cNvSpPr>
          <p:nvPr/>
        </p:nvSpPr>
        <p:spPr>
          <a:xfrm>
            <a:off x="362475" y="4282438"/>
            <a:ext cx="9758677" cy="57269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TW" altLang="en-US" sz="3200" b="1" kern="1200" spc="3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dirty="0" smtClean="0"/>
              <a:t>測試結果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31" name="文字版面配置區 8"/>
          <p:cNvSpPr>
            <a:spLocks noGrp="1"/>
          </p:cNvSpPr>
          <p:nvPr/>
        </p:nvSpPr>
        <p:spPr bwMode="auto">
          <a:xfrm>
            <a:off x="362475" y="4953687"/>
            <a:ext cx="9758677" cy="18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 spc="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最大震動值 </a:t>
            </a:r>
            <a:r>
              <a:rPr lang="en-US" altLang="zh-TW" dirty="0" smtClean="0"/>
              <a:t>0.44</a:t>
            </a:r>
          </a:p>
        </p:txBody>
      </p:sp>
    </p:spTree>
    <p:extLst>
      <p:ext uri="{BB962C8B-B14F-4D97-AF65-F5344CB8AC3E}">
        <p14:creationId xmlns:p14="http://schemas.microsoft.com/office/powerpoint/2010/main" val="33313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FB216-D92E-4237-BD99-F6ABBA9EE61E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nStar Template">
  <a:themeElements>
    <a:clrScheme name="HannStar Template">
      <a:dk1>
        <a:sysClr val="windowText" lastClr="000000"/>
      </a:dk1>
      <a:lt1>
        <a:sysClr val="window" lastClr="FFFFFF"/>
      </a:lt1>
      <a:dk2>
        <a:srgbClr val="0F4AA9"/>
      </a:dk2>
      <a:lt2>
        <a:srgbClr val="F2F2F2"/>
      </a:lt2>
      <a:accent1>
        <a:srgbClr val="20A0E6"/>
      </a:accent1>
      <a:accent2>
        <a:srgbClr val="3DC9D9"/>
      </a:accent2>
      <a:accent3>
        <a:srgbClr val="8DDD7A"/>
      </a:accent3>
      <a:accent4>
        <a:srgbClr val="F9CD53"/>
      </a:accent4>
      <a:accent5>
        <a:srgbClr val="F89634"/>
      </a:accent5>
      <a:accent6>
        <a:srgbClr val="DA6AF0"/>
      </a:accent6>
      <a:hlink>
        <a:srgbClr val="20A0E6"/>
      </a:hlink>
      <a:folHlink>
        <a:srgbClr val="7B7B7B"/>
      </a:folHlink>
    </a:clrScheme>
    <a:fontScheme name="HannStar template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nnStar PPT Template.potx" id="{F9781917-F402-4224-85B7-4626621180E0}" vid="{FF46A600-0A50-495F-B716-468FFA7F2E88}"/>
    </a:ext>
  </a:extLst>
</a:theme>
</file>

<file path=ppt/theme/theme2.xml><?xml version="1.0" encoding="utf-8"?>
<a:theme xmlns:a="http://schemas.openxmlformats.org/drawingml/2006/main" name="HannStar Template - Confidential">
  <a:themeElements>
    <a:clrScheme name="HannStar Template">
      <a:dk1>
        <a:sysClr val="windowText" lastClr="000000"/>
      </a:dk1>
      <a:lt1>
        <a:sysClr val="window" lastClr="FFFFFF"/>
      </a:lt1>
      <a:dk2>
        <a:srgbClr val="0F4AA9"/>
      </a:dk2>
      <a:lt2>
        <a:srgbClr val="F2F2F2"/>
      </a:lt2>
      <a:accent1>
        <a:srgbClr val="20A0E6"/>
      </a:accent1>
      <a:accent2>
        <a:srgbClr val="3DC9D9"/>
      </a:accent2>
      <a:accent3>
        <a:srgbClr val="8DDD7A"/>
      </a:accent3>
      <a:accent4>
        <a:srgbClr val="F9CD53"/>
      </a:accent4>
      <a:accent5>
        <a:srgbClr val="F89634"/>
      </a:accent5>
      <a:accent6>
        <a:srgbClr val="DA6AF0"/>
      </a:accent6>
      <a:hlink>
        <a:srgbClr val="20A0E6"/>
      </a:hlink>
      <a:folHlink>
        <a:srgbClr val="7B7B7B"/>
      </a:folHlink>
    </a:clrScheme>
    <a:fontScheme name="HannStar template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nnStar PPT Template.potx" id="{F9781917-F402-4224-85B7-4626621180E0}" vid="{83DB8088-23A4-4DFE-AA73-CF27D5714003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HannStar_PPT_Template_v1.0_20220408</Template>
  <TotalTime>1264</TotalTime>
  <Words>35</Words>
  <Application>Microsoft Office PowerPoint</Application>
  <PresentationFormat>寬螢幕</PresentationFormat>
  <Paragraphs>10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Bahnschrift SemiBold</vt:lpstr>
      <vt:lpstr>Calibri</vt:lpstr>
      <vt:lpstr>HannStar Template</vt:lpstr>
      <vt:lpstr>HannStar Template - Confidential</vt:lpstr>
      <vt:lpstr>SFXX走行震動值</vt:lpstr>
      <vt:lpstr>將震動sensor安裝在SFXX Crane走行減速機上</vt:lpstr>
      <vt:lpstr>測試方式 : SFXX Auto觀察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AMHS WEEKLY MCBF REPORT</dc:title>
  <dc:creator>張仲德</dc:creator>
  <cp:lastModifiedBy>syscim</cp:lastModifiedBy>
  <cp:revision>104</cp:revision>
  <dcterms:created xsi:type="dcterms:W3CDTF">2022-04-19T01:09:13Z</dcterms:created>
  <dcterms:modified xsi:type="dcterms:W3CDTF">2024-12-04T12:37:41Z</dcterms:modified>
</cp:coreProperties>
</file>