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58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2BDE5-EFDD-4E5E-A871-383EC13BFFF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F9707-48B5-447E-BAB0-F66FE8CAD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9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4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0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2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2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1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624-7CC5-4B9B-95B6-0F1BFDB040F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D514-F53F-47C4-AF7A-E1A7D442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5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624-7CC5-4B9B-95B6-0F1BFDB040F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D514-F53F-47C4-AF7A-E1A7D442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0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624-7CC5-4B9B-95B6-0F1BFDB040F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D514-F53F-47C4-AF7A-E1A7D442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7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624-7CC5-4B9B-95B6-0F1BFDB040F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D514-F53F-47C4-AF7A-E1A7D442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1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624-7CC5-4B9B-95B6-0F1BFDB040F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D514-F53F-47C4-AF7A-E1A7D442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0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624-7CC5-4B9B-95B6-0F1BFDB040F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D514-F53F-47C4-AF7A-E1A7D442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624-7CC5-4B9B-95B6-0F1BFDB040F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D514-F53F-47C4-AF7A-E1A7D442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624-7CC5-4B9B-95B6-0F1BFDB040F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D514-F53F-47C4-AF7A-E1A7D442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94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624-7CC5-4B9B-95B6-0F1BFDB040F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D514-F53F-47C4-AF7A-E1A7D442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3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624-7CC5-4B9B-95B6-0F1BFDB040F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D514-F53F-47C4-AF7A-E1A7D442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624-7CC5-4B9B-95B6-0F1BFDB040F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D514-F53F-47C4-AF7A-E1A7D442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5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5C624-7CC5-4B9B-95B6-0F1BFDB040F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9D514-F53F-47C4-AF7A-E1A7D442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6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매킨토시 </a:t>
            </a:r>
            <a:r>
              <a:rPr lang="en-US" altLang="ko-KR" dirty="0" smtClean="0"/>
              <a:t>HW/SW</a:t>
            </a:r>
            <a:r>
              <a:rPr lang="ko-KR" altLang="en-US" dirty="0" smtClean="0"/>
              <a:t> 연동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보안성</a:t>
            </a:r>
            <a:r>
              <a:rPr lang="ko-KR" altLang="en-US" dirty="0" smtClean="0"/>
              <a:t> 연구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한국항공대학교 석사과정 정재헌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연구책임</a:t>
            </a:r>
            <a:r>
              <a:rPr lang="ko-KR" altLang="en-US" dirty="0">
                <a:solidFill>
                  <a:schemeClr val="tx1"/>
                </a:solidFill>
              </a:rPr>
              <a:t>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김철기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Macintosh Firmware - EFI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BIOS Firmware</a:t>
            </a:r>
            <a:r>
              <a:rPr lang="ko-KR" altLang="en-US" dirty="0" smtClean="0"/>
              <a:t>를 대체할 목적으로 인텔에서 개발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인텔에서 제공하는 </a:t>
            </a:r>
            <a:r>
              <a:rPr lang="en-US" altLang="ko-KR" dirty="0" smtClean="0"/>
              <a:t>EDK</a:t>
            </a:r>
            <a:r>
              <a:rPr lang="ko-KR" altLang="en-US" dirty="0" smtClean="0"/>
              <a:t>로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언어로 </a:t>
            </a:r>
            <a:r>
              <a:rPr lang="en-US" altLang="ko-KR" dirty="0" smtClean="0"/>
              <a:t>EFI </a:t>
            </a:r>
            <a:r>
              <a:rPr lang="en-US" altLang="ko-KR" dirty="0"/>
              <a:t>A</a:t>
            </a:r>
            <a:r>
              <a:rPr lang="en-US" altLang="ko-KR" dirty="0" smtClean="0"/>
              <a:t>pplication </a:t>
            </a:r>
            <a:r>
              <a:rPr lang="ko-KR" altLang="en-US" dirty="0" smtClean="0"/>
              <a:t>및 </a:t>
            </a:r>
            <a:r>
              <a:rPr lang="en-US" altLang="ko-KR" dirty="0"/>
              <a:t>D</a:t>
            </a:r>
            <a:r>
              <a:rPr lang="en-US" altLang="ko-KR" dirty="0" smtClean="0"/>
              <a:t>river </a:t>
            </a:r>
            <a:r>
              <a:rPr lang="ko-KR" altLang="en-US" dirty="0" smtClean="0"/>
              <a:t>개발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 </a:t>
            </a:r>
            <a:r>
              <a:rPr lang="ko-KR" altLang="en-US" dirty="0" smtClean="0"/>
              <a:t>및 인터페이스 등</a:t>
            </a:r>
            <a:r>
              <a:rPr lang="ko-KR" altLang="en-US" dirty="0"/>
              <a:t>의</a:t>
            </a:r>
            <a:r>
              <a:rPr lang="ko-KR" altLang="en-US" dirty="0" smtClean="0"/>
              <a:t> 소스 오픈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대부분의 </a:t>
            </a:r>
            <a:r>
              <a:rPr lang="en-US" altLang="ko-KR" dirty="0" smtClean="0"/>
              <a:t>Firmware </a:t>
            </a:r>
            <a:r>
              <a:rPr lang="ko-KR" altLang="en-US" dirty="0" smtClean="0"/>
              <a:t>개발 업체들은 </a:t>
            </a:r>
            <a:r>
              <a:rPr lang="ko-KR" altLang="en-US" dirty="0" err="1" smtClean="0"/>
              <a:t>오픈된</a:t>
            </a:r>
            <a:r>
              <a:rPr lang="ko-KR" altLang="en-US" dirty="0"/>
              <a:t> </a:t>
            </a:r>
            <a:r>
              <a:rPr lang="en-US" altLang="ko-KR" dirty="0" smtClean="0"/>
              <a:t>Core </a:t>
            </a:r>
            <a:r>
              <a:rPr lang="ko-KR" altLang="en-US" dirty="0" smtClean="0"/>
              <a:t>및 인터페이스 소스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5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Macintosh Firmware </a:t>
            </a:r>
            <a:r>
              <a:rPr lang="ko-KR" altLang="en-US" dirty="0" err="1" smtClean="0"/>
              <a:t>보안성</a:t>
            </a:r>
            <a:r>
              <a:rPr lang="ko-KR" altLang="en-US" dirty="0" smtClean="0"/>
              <a:t> 고찰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Macintosh Firmware</a:t>
            </a:r>
            <a:r>
              <a:rPr lang="ko-KR" altLang="en-US" dirty="0" smtClean="0"/>
              <a:t>를 임의의 코드로 업데이트 시킬 수 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업데이트 가능</a:t>
            </a:r>
            <a:r>
              <a:rPr lang="ko-KR" altLang="en-US" dirty="0" smtClean="0"/>
              <a:t>한 것으로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Trammell Hudson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Thunderstrike</a:t>
            </a:r>
            <a:endParaRPr lang="en-US" altLang="ko-KR" dirty="0"/>
          </a:p>
          <a:p>
            <a:pPr marL="914400" lvl="1" indent="-514350"/>
            <a:r>
              <a:rPr lang="en-US" altLang="ko-KR" dirty="0" smtClean="0"/>
              <a:t>EFI </a:t>
            </a:r>
            <a:r>
              <a:rPr lang="ko-KR" altLang="en-US" dirty="0" smtClean="0"/>
              <a:t>환경에서 업데이트 가능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Trammell Hudson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Thunderstrike2</a:t>
            </a:r>
          </a:p>
          <a:p>
            <a:pPr marL="914400" lvl="1" indent="-514350"/>
            <a:r>
              <a:rPr lang="en-US" altLang="ko-KR" dirty="0" smtClean="0"/>
              <a:t>OS </a:t>
            </a:r>
            <a:r>
              <a:rPr lang="ko-KR" altLang="en-US" dirty="0" smtClean="0"/>
              <a:t>환경에서 업데이트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656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Macintosh Firmware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메커니즘</a:t>
            </a:r>
            <a:endParaRPr lang="ko-KR" altLang="en-US" dirty="0"/>
          </a:p>
        </p:txBody>
      </p:sp>
      <p:pic>
        <p:nvPicPr>
          <p:cNvPr id="2050" name="Picture 2" descr="C:\Users\jjh\Desktop\스크린샷 2015-07-13 오후 7.28.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55177"/>
            <a:ext cx="5805564" cy="37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79712" y="1871202"/>
            <a:ext cx="6480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3608" y="4319474"/>
            <a:ext cx="57606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jjh\Desktop\맥중간발표\스크린샷 2015-07-13 오후 7.35.3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80" y="3982988"/>
            <a:ext cx="7682266" cy="23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jh\Desktop\스크린샷 2015-09-21 오후 9.48.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80" y="2420888"/>
            <a:ext cx="7682266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2483768" y="3789040"/>
            <a:ext cx="48965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9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Macintosh Firmware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메커니즘</a:t>
            </a:r>
            <a:endParaRPr lang="ko-KR" altLang="en-US" dirty="0"/>
          </a:p>
        </p:txBody>
      </p:sp>
      <p:pic>
        <p:nvPicPr>
          <p:cNvPr id="3074" name="Picture 2" descr="C:\Users\jjh\Desktop\맥중간발표\스크린샷 2015-07-13 오후 7.49.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73304" cy="411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1" y="4145478"/>
            <a:ext cx="1609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PR, FLOCKDN</a:t>
            </a:r>
            <a:endParaRPr lang="en-US" altLang="ko-KR" dirty="0" smtClean="0"/>
          </a:p>
          <a:p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r>
              <a:rPr lang="ko-KR" altLang="en-US" dirty="0" err="1" smtClean="0"/>
              <a:t>세팅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>
            <a:off x="1788669" y="4607143"/>
            <a:ext cx="479075" cy="55004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04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FLOCKDN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PR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1027" name="Picture 3" descr="C:\Users\jjh\Desktop\스크린샷 2015-09-22 오후 2.41.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" y="2093259"/>
            <a:ext cx="9088561" cy="29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6300192" y="2276872"/>
            <a:ext cx="86409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19672" y="4437112"/>
            <a:ext cx="360040" cy="5624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64088" y="4437111"/>
            <a:ext cx="936104" cy="5624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Thunderstrike2 </a:t>
            </a:r>
            <a:r>
              <a:rPr lang="ko-KR" altLang="en-US" dirty="0" smtClean="0"/>
              <a:t>취약점</a:t>
            </a:r>
            <a:endParaRPr lang="ko-KR" altLang="en-US" dirty="0"/>
          </a:p>
        </p:txBody>
      </p:sp>
      <p:pic>
        <p:nvPicPr>
          <p:cNvPr id="2050" name="Picture 2" descr="C:\Users\jjh\Desktop\스크린샷 2015-09-22 오후 3.36.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2585"/>
            <a:ext cx="8803920" cy="407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16016" y="2996952"/>
            <a:ext cx="1656184" cy="1080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Boot Script</a:t>
            </a:r>
            <a:endParaRPr lang="ko-KR" altLang="en-US" dirty="0"/>
          </a:p>
        </p:txBody>
      </p:sp>
      <p:pic>
        <p:nvPicPr>
          <p:cNvPr id="3075" name="Picture 3" descr="C:\Users\jjh\Desktop\스크린샷 2015-09-22 오후 3.57.5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49788"/>
            <a:ext cx="5325008" cy="54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0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인텔에서 제공한 </a:t>
            </a:r>
            <a:r>
              <a:rPr lang="en-US" altLang="ko-KR" dirty="0" smtClean="0"/>
              <a:t>CHIPSEC </a:t>
            </a:r>
            <a:r>
              <a:rPr lang="ko-KR" altLang="en-US" dirty="0" smtClean="0"/>
              <a:t>툴을 이용하여 </a:t>
            </a:r>
            <a:r>
              <a:rPr lang="en-US" altLang="ko-KR" dirty="0" smtClean="0"/>
              <a:t>Boot Script </a:t>
            </a:r>
            <a:r>
              <a:rPr lang="ko-KR" altLang="en-US" dirty="0" smtClean="0"/>
              <a:t>접근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Dispatch </a:t>
            </a:r>
            <a:r>
              <a:rPr lang="ko-KR" altLang="en-US" dirty="0" smtClean="0"/>
              <a:t>되는 함수 포인터를 가로채서 </a:t>
            </a:r>
            <a:r>
              <a:rPr lang="en-US" altLang="ko-KR" dirty="0" smtClean="0"/>
              <a:t>PR </a:t>
            </a:r>
            <a:r>
              <a:rPr lang="ko-KR" altLang="en-US" dirty="0" smtClean="0"/>
              <a:t>레지스터 값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전에 </a:t>
            </a:r>
            <a:r>
              <a:rPr lang="en-US" altLang="ko-KR" dirty="0" smtClean="0"/>
              <a:t>FLOCKDN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0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132</Words>
  <Application>Microsoft Office PowerPoint</Application>
  <PresentationFormat>화면 슬라이드 쇼(4:3)</PresentationFormat>
  <Paragraphs>36</Paragraphs>
  <Slides>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매킨토시 HW/SW 연동 보안성 연구</vt:lpstr>
      <vt:lpstr>Macintosh Firmware - EFI</vt:lpstr>
      <vt:lpstr>Macintosh Firmware 보안성 고찰</vt:lpstr>
      <vt:lpstr>Macintosh Firmware 보안 메커니즘</vt:lpstr>
      <vt:lpstr>Macintosh Firmware 보안 메커니즘</vt:lpstr>
      <vt:lpstr>FLOCKDN 및 PR 레지스터</vt:lpstr>
      <vt:lpstr>Thunderstrike2 취약점</vt:lpstr>
      <vt:lpstr>Boot Script</vt:lpstr>
      <vt:lpstr>향후 방향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매킨토시 HW/SW 연동 보안성 연구</dc:title>
  <dc:creator>Windows 사용자</dc:creator>
  <cp:lastModifiedBy>Windows 사용자</cp:lastModifiedBy>
  <cp:revision>13</cp:revision>
  <dcterms:created xsi:type="dcterms:W3CDTF">2015-09-22T05:33:40Z</dcterms:created>
  <dcterms:modified xsi:type="dcterms:W3CDTF">2015-09-22T07:17:38Z</dcterms:modified>
</cp:coreProperties>
</file>