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AF45-249C-43E6-876C-F99F3A0198B9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4CDF-D947-4B05-83A7-EDF13227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05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AF45-249C-43E6-876C-F99F3A0198B9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4CDF-D947-4B05-83A7-EDF13227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13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AF45-249C-43E6-876C-F99F3A0198B9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4CDF-D947-4B05-83A7-EDF13227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94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AF45-249C-43E6-876C-F99F3A0198B9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4CDF-D947-4B05-83A7-EDF13227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00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AF45-249C-43E6-876C-F99F3A0198B9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4CDF-D947-4B05-83A7-EDF13227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58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AF45-249C-43E6-876C-F99F3A0198B9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4CDF-D947-4B05-83A7-EDF13227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AF45-249C-43E6-876C-F99F3A0198B9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4CDF-D947-4B05-83A7-EDF13227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22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AF45-249C-43E6-876C-F99F3A0198B9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4CDF-D947-4B05-83A7-EDF13227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6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AF45-249C-43E6-876C-F99F3A0198B9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4CDF-D947-4B05-83A7-EDF13227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15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AF45-249C-43E6-876C-F99F3A0198B9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4CDF-D947-4B05-83A7-EDF13227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18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AF45-249C-43E6-876C-F99F3A0198B9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4CDF-D947-4B05-83A7-EDF13227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17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3AF45-249C-43E6-876C-F99F3A0198B9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F4CDF-D947-4B05-83A7-EDF13227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66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UpdateDriverDxe</a:t>
            </a:r>
            <a:r>
              <a:rPr lang="ko-KR" altLang="en-US" dirty="0"/>
              <a:t> </a:t>
            </a:r>
            <a:r>
              <a:rPr lang="ko-KR" altLang="en-US" dirty="0" err="1" smtClean="0"/>
              <a:t>일치율</a:t>
            </a:r>
            <a:r>
              <a:rPr lang="ko-KR" altLang="en-US" dirty="0" smtClean="0"/>
              <a:t> </a:t>
            </a:r>
            <a:r>
              <a:rPr lang="en-US" altLang="ko-KR" dirty="0" smtClean="0"/>
              <a:t>70% </a:t>
            </a:r>
            <a:r>
              <a:rPr lang="ko-KR" altLang="en-US" dirty="0" smtClean="0"/>
              <a:t>이상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39675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맥 </a:t>
            </a:r>
            <a:r>
              <a:rPr lang="ko-KR" altLang="en-US" sz="2400" dirty="0" err="1" smtClean="0"/>
              <a:t>펌웨어의</a:t>
            </a:r>
            <a:r>
              <a:rPr lang="ko-KR" altLang="en-US" sz="2400" dirty="0" smtClean="0"/>
              <a:t> 총 블록 수 </a:t>
            </a:r>
            <a:r>
              <a:rPr lang="en-US" altLang="ko-KR" sz="2400" dirty="0" smtClean="0"/>
              <a:t>: 36</a:t>
            </a:r>
            <a:r>
              <a:rPr lang="ko-KR" altLang="en-US" sz="2400" dirty="0" smtClean="0"/>
              <a:t>개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레퍼런스</a:t>
            </a:r>
            <a:r>
              <a:rPr lang="ko-KR" altLang="en-US" sz="2400" dirty="0" smtClean="0"/>
              <a:t> 코드의 총 블록 수 </a:t>
            </a:r>
            <a:r>
              <a:rPr lang="en-US" altLang="ko-KR" sz="2400" dirty="0" smtClean="0"/>
              <a:t>: 39</a:t>
            </a:r>
            <a:r>
              <a:rPr lang="ko-KR" altLang="en-US" sz="2400" dirty="0" smtClean="0"/>
              <a:t>개</a:t>
            </a:r>
            <a:endParaRPr lang="en-US" altLang="ko-KR" sz="2400" dirty="0" smtClean="0"/>
          </a:p>
          <a:p>
            <a:r>
              <a:rPr lang="ko-KR" altLang="en-US" sz="2400" dirty="0" smtClean="0"/>
              <a:t>총 일치하는 블록 수 </a:t>
            </a:r>
            <a:r>
              <a:rPr lang="en-US" altLang="ko-KR" sz="2400" dirty="0" smtClean="0"/>
              <a:t>: 14</a:t>
            </a:r>
            <a:r>
              <a:rPr lang="ko-KR" altLang="en-US" sz="2400" dirty="0" smtClean="0"/>
              <a:t>개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614412"/>
              </p:ext>
            </p:extLst>
          </p:nvPr>
        </p:nvGraphicFramePr>
        <p:xfrm>
          <a:off x="611560" y="3068960"/>
          <a:ext cx="3888432" cy="30963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6104"/>
                <a:gridCol w="1440160"/>
                <a:gridCol w="1512168"/>
              </a:tblGrid>
              <a:tr h="504056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불일치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실제로 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13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1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실제로 불일치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5(5)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-</a:t>
                      </a:r>
                      <a:endParaRPr lang="ko-KR" altLang="en-US" sz="18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221572"/>
              </p:ext>
            </p:extLst>
          </p:nvPr>
        </p:nvGraphicFramePr>
        <p:xfrm>
          <a:off x="4788024" y="3068960"/>
          <a:ext cx="3888432" cy="30963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6104"/>
                <a:gridCol w="1440160"/>
                <a:gridCol w="1512168"/>
              </a:tblGrid>
              <a:tr h="504056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불일치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실제로 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13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1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실제로 불일치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4(5)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-</a:t>
                      </a:r>
                      <a:endParaRPr lang="ko-KR" altLang="en-US" sz="18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82510" y="2636912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&lt;opcode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86966" y="2636912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&lt;operand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71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LegacyBiosDxe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일치율</a:t>
            </a:r>
            <a:r>
              <a:rPr lang="ko-KR" altLang="en-US" dirty="0" smtClean="0"/>
              <a:t> </a:t>
            </a:r>
            <a:r>
              <a:rPr lang="en-US" altLang="ko-KR" dirty="0" smtClean="0"/>
              <a:t>70% </a:t>
            </a:r>
            <a:r>
              <a:rPr lang="ko-KR" altLang="en-US" dirty="0" smtClean="0"/>
              <a:t>이상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39675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맥 </a:t>
            </a:r>
            <a:r>
              <a:rPr lang="ko-KR" altLang="en-US" sz="2400" dirty="0" err="1" smtClean="0"/>
              <a:t>펌웨어의</a:t>
            </a:r>
            <a:r>
              <a:rPr lang="ko-KR" altLang="en-US" sz="2400" dirty="0" smtClean="0"/>
              <a:t> 총 블록 수 </a:t>
            </a:r>
            <a:r>
              <a:rPr lang="en-US" altLang="ko-KR" sz="2400" dirty="0" smtClean="0"/>
              <a:t>: 15</a:t>
            </a:r>
            <a:r>
              <a:rPr lang="ko-KR" altLang="en-US" sz="2400" dirty="0" smtClean="0"/>
              <a:t>개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레퍼런스</a:t>
            </a:r>
            <a:r>
              <a:rPr lang="ko-KR" altLang="en-US" sz="2400" dirty="0" smtClean="0"/>
              <a:t> 코드의 총 블록 수 </a:t>
            </a:r>
            <a:r>
              <a:rPr lang="en-US" altLang="ko-KR" sz="2400" dirty="0" smtClean="0"/>
              <a:t>: </a:t>
            </a:r>
            <a:r>
              <a:rPr lang="en-US" altLang="ko-KR" sz="2400" dirty="0" smtClean="0"/>
              <a:t>140</a:t>
            </a:r>
            <a:r>
              <a:rPr lang="ko-KR" altLang="en-US" sz="2400" dirty="0" smtClean="0"/>
              <a:t>개</a:t>
            </a:r>
            <a:endParaRPr lang="en-US" altLang="ko-KR" sz="2400" dirty="0" smtClean="0"/>
          </a:p>
          <a:p>
            <a:r>
              <a:rPr lang="ko-KR" altLang="en-US" sz="2400" dirty="0" smtClean="0"/>
              <a:t>총 일치하는 블록 수 </a:t>
            </a:r>
            <a:r>
              <a:rPr lang="en-US" altLang="ko-KR" sz="2400" dirty="0" smtClean="0"/>
              <a:t>: 5</a:t>
            </a:r>
            <a:r>
              <a:rPr lang="ko-KR" altLang="en-US" sz="2400" dirty="0" smtClean="0"/>
              <a:t>개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063370"/>
              </p:ext>
            </p:extLst>
          </p:nvPr>
        </p:nvGraphicFramePr>
        <p:xfrm>
          <a:off x="611560" y="3068960"/>
          <a:ext cx="3888432" cy="30963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6104"/>
                <a:gridCol w="1440160"/>
                <a:gridCol w="1512168"/>
              </a:tblGrid>
              <a:tr h="504056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불일치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실제로 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2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1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실제로 불일치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2(1)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-</a:t>
                      </a:r>
                      <a:endParaRPr lang="ko-KR" altLang="en-US" sz="18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431430"/>
              </p:ext>
            </p:extLst>
          </p:nvPr>
        </p:nvGraphicFramePr>
        <p:xfrm>
          <a:off x="4788024" y="3068960"/>
          <a:ext cx="3888432" cy="30963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6104"/>
                <a:gridCol w="1440160"/>
                <a:gridCol w="1512168"/>
              </a:tblGrid>
              <a:tr h="504056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불일치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실제로 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2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1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실제로 불일치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0(1)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-</a:t>
                      </a:r>
                      <a:endParaRPr lang="ko-KR" altLang="en-US" sz="18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82510" y="2636912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&lt;opcode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86966" y="2636912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&lt;operand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063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샘플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14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UpdateDriverDxe</a:t>
            </a:r>
            <a:r>
              <a:rPr lang="ko-KR" altLang="en-US" dirty="0"/>
              <a:t> </a:t>
            </a:r>
            <a:r>
              <a:rPr lang="ko-KR" altLang="en-US" dirty="0" err="1" smtClean="0"/>
              <a:t>일치율</a:t>
            </a:r>
            <a:r>
              <a:rPr lang="ko-KR" altLang="en-US" dirty="0" smtClean="0"/>
              <a:t> </a:t>
            </a:r>
            <a:r>
              <a:rPr lang="en-US" altLang="ko-KR" dirty="0"/>
              <a:t>8</a:t>
            </a:r>
            <a:r>
              <a:rPr lang="en-US" altLang="ko-KR" dirty="0" smtClean="0"/>
              <a:t>0% </a:t>
            </a:r>
            <a:r>
              <a:rPr lang="ko-KR" altLang="en-US" dirty="0" smtClean="0"/>
              <a:t>이상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39675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맥 </a:t>
            </a:r>
            <a:r>
              <a:rPr lang="ko-KR" altLang="en-US" sz="2400" dirty="0" err="1" smtClean="0"/>
              <a:t>펌웨어의</a:t>
            </a:r>
            <a:r>
              <a:rPr lang="ko-KR" altLang="en-US" sz="2400" dirty="0" smtClean="0"/>
              <a:t> 총 블록 수 </a:t>
            </a:r>
            <a:r>
              <a:rPr lang="en-US" altLang="ko-KR" sz="2400" dirty="0" smtClean="0"/>
              <a:t>: 36</a:t>
            </a:r>
            <a:r>
              <a:rPr lang="ko-KR" altLang="en-US" sz="2400" dirty="0" smtClean="0"/>
              <a:t>개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레퍼런스</a:t>
            </a:r>
            <a:r>
              <a:rPr lang="ko-KR" altLang="en-US" sz="2400" dirty="0" smtClean="0"/>
              <a:t> 코드의 총 블록 수 </a:t>
            </a:r>
            <a:r>
              <a:rPr lang="en-US" altLang="ko-KR" sz="2400" dirty="0" smtClean="0"/>
              <a:t>: 39</a:t>
            </a:r>
            <a:r>
              <a:rPr lang="ko-KR" altLang="en-US" sz="2400" dirty="0" smtClean="0"/>
              <a:t>개</a:t>
            </a:r>
            <a:endParaRPr lang="en-US" altLang="ko-KR" sz="2400" dirty="0" smtClean="0"/>
          </a:p>
          <a:p>
            <a:r>
              <a:rPr lang="ko-KR" altLang="en-US" sz="2400" dirty="0" smtClean="0"/>
              <a:t>총 일치하는 블록 수 </a:t>
            </a:r>
            <a:r>
              <a:rPr lang="en-US" altLang="ko-KR" sz="2400" dirty="0" smtClean="0"/>
              <a:t>: 14</a:t>
            </a:r>
            <a:r>
              <a:rPr lang="ko-KR" altLang="en-US" sz="2400" dirty="0" smtClean="0"/>
              <a:t>개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499636"/>
              </p:ext>
            </p:extLst>
          </p:nvPr>
        </p:nvGraphicFramePr>
        <p:xfrm>
          <a:off x="611560" y="3068960"/>
          <a:ext cx="3888432" cy="30963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6104"/>
                <a:gridCol w="1440160"/>
                <a:gridCol w="1512168"/>
              </a:tblGrid>
              <a:tr h="504056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불일치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실제로 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12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2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실제로 불일치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1(2)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-</a:t>
                      </a:r>
                      <a:endParaRPr lang="ko-KR" altLang="en-US" sz="18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430099"/>
              </p:ext>
            </p:extLst>
          </p:nvPr>
        </p:nvGraphicFramePr>
        <p:xfrm>
          <a:off x="4788024" y="3068960"/>
          <a:ext cx="3888432" cy="30963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6104"/>
                <a:gridCol w="1440160"/>
                <a:gridCol w="1512168"/>
              </a:tblGrid>
              <a:tr h="504056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불일치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실제로 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12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2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실제로 불일치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1(2)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-</a:t>
                      </a:r>
                      <a:endParaRPr lang="ko-KR" altLang="en-US" sz="18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82510" y="2636912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&lt;opcode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86966" y="2636912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&lt;operand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7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UpdateDriverDxe</a:t>
            </a:r>
            <a:r>
              <a:rPr lang="ko-KR" altLang="en-US" dirty="0"/>
              <a:t> </a:t>
            </a:r>
            <a:r>
              <a:rPr lang="ko-KR" altLang="en-US" dirty="0" err="1" smtClean="0"/>
              <a:t>일치율</a:t>
            </a:r>
            <a:r>
              <a:rPr lang="ko-KR" altLang="en-US" dirty="0" smtClean="0"/>
              <a:t> </a:t>
            </a:r>
            <a:r>
              <a:rPr lang="en-US" altLang="ko-KR" dirty="0"/>
              <a:t>9</a:t>
            </a:r>
            <a:r>
              <a:rPr lang="en-US" altLang="ko-KR" dirty="0" smtClean="0"/>
              <a:t>0% </a:t>
            </a:r>
            <a:r>
              <a:rPr lang="ko-KR" altLang="en-US" dirty="0" smtClean="0"/>
              <a:t>이상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39675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맥 </a:t>
            </a:r>
            <a:r>
              <a:rPr lang="ko-KR" altLang="en-US" sz="2400" dirty="0" err="1" smtClean="0"/>
              <a:t>펌웨어의</a:t>
            </a:r>
            <a:r>
              <a:rPr lang="ko-KR" altLang="en-US" sz="2400" dirty="0" smtClean="0"/>
              <a:t> 총 블록 수 </a:t>
            </a:r>
            <a:r>
              <a:rPr lang="en-US" altLang="ko-KR" sz="2400" dirty="0" smtClean="0"/>
              <a:t>: 36</a:t>
            </a:r>
            <a:r>
              <a:rPr lang="ko-KR" altLang="en-US" sz="2400" dirty="0" smtClean="0"/>
              <a:t>개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레퍼런스</a:t>
            </a:r>
            <a:r>
              <a:rPr lang="ko-KR" altLang="en-US" sz="2400" dirty="0" smtClean="0"/>
              <a:t> 코드의 총 블록 수 </a:t>
            </a:r>
            <a:r>
              <a:rPr lang="en-US" altLang="ko-KR" sz="2400" dirty="0" smtClean="0"/>
              <a:t>: 39</a:t>
            </a:r>
            <a:r>
              <a:rPr lang="ko-KR" altLang="en-US" sz="2400" dirty="0" smtClean="0"/>
              <a:t>개</a:t>
            </a:r>
            <a:endParaRPr lang="en-US" altLang="ko-KR" sz="2400" dirty="0" smtClean="0"/>
          </a:p>
          <a:p>
            <a:r>
              <a:rPr lang="ko-KR" altLang="en-US" sz="2400" dirty="0" smtClean="0"/>
              <a:t>총 일치하는 블록 수 </a:t>
            </a:r>
            <a:r>
              <a:rPr lang="en-US" altLang="ko-KR" sz="2400" dirty="0" smtClean="0"/>
              <a:t>: 14</a:t>
            </a:r>
            <a:r>
              <a:rPr lang="ko-KR" altLang="en-US" sz="2400" dirty="0" smtClean="0"/>
              <a:t>개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878310"/>
              </p:ext>
            </p:extLst>
          </p:nvPr>
        </p:nvGraphicFramePr>
        <p:xfrm>
          <a:off x="611560" y="3068960"/>
          <a:ext cx="3888432" cy="30963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6104"/>
                <a:gridCol w="1440160"/>
                <a:gridCol w="1512168"/>
              </a:tblGrid>
              <a:tr h="504056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불일치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실제로 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11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3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실제로 불일치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1(0)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-</a:t>
                      </a:r>
                      <a:endParaRPr lang="ko-KR" altLang="en-US" sz="18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688952"/>
              </p:ext>
            </p:extLst>
          </p:nvPr>
        </p:nvGraphicFramePr>
        <p:xfrm>
          <a:off x="4788024" y="3068960"/>
          <a:ext cx="3888432" cy="30963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6104"/>
                <a:gridCol w="1440160"/>
                <a:gridCol w="1512168"/>
              </a:tblGrid>
              <a:tr h="504056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불일치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실제로 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11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3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실제로 불일치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1(0)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-</a:t>
                      </a:r>
                      <a:endParaRPr lang="ko-KR" altLang="en-US" sz="18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82510" y="2636912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&lt;opcode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86966" y="2636912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&lt;operand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7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샘플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4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AcpiS3SaveDxe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일치율</a:t>
            </a:r>
            <a:r>
              <a:rPr lang="ko-KR" altLang="en-US" dirty="0" smtClean="0"/>
              <a:t> </a:t>
            </a:r>
            <a:r>
              <a:rPr lang="en-US" altLang="ko-KR" dirty="0" smtClean="0"/>
              <a:t>70% </a:t>
            </a:r>
            <a:r>
              <a:rPr lang="ko-KR" altLang="en-US" dirty="0" smtClean="0"/>
              <a:t>이상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39675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맥 </a:t>
            </a:r>
            <a:r>
              <a:rPr lang="ko-KR" altLang="en-US" sz="2400" dirty="0" err="1" smtClean="0"/>
              <a:t>펌웨어의</a:t>
            </a:r>
            <a:r>
              <a:rPr lang="ko-KR" altLang="en-US" sz="2400" dirty="0" smtClean="0"/>
              <a:t> 총 블록 수 </a:t>
            </a:r>
            <a:r>
              <a:rPr lang="en-US" altLang="ko-KR" sz="2400" dirty="0" smtClean="0"/>
              <a:t>: 11</a:t>
            </a:r>
            <a:r>
              <a:rPr lang="ko-KR" altLang="en-US" sz="2400" dirty="0" smtClean="0"/>
              <a:t>개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레퍼런스</a:t>
            </a:r>
            <a:r>
              <a:rPr lang="ko-KR" altLang="en-US" sz="2400" dirty="0" smtClean="0"/>
              <a:t> 코드의 총 블록 수 </a:t>
            </a:r>
            <a:r>
              <a:rPr lang="en-US" altLang="ko-KR" sz="2400" dirty="0" smtClean="0"/>
              <a:t>: 10</a:t>
            </a:r>
            <a:r>
              <a:rPr lang="ko-KR" altLang="en-US" sz="2400" dirty="0" smtClean="0"/>
              <a:t>개</a:t>
            </a:r>
            <a:endParaRPr lang="en-US" altLang="ko-KR" sz="2400" dirty="0" smtClean="0"/>
          </a:p>
          <a:p>
            <a:r>
              <a:rPr lang="ko-KR" altLang="en-US" sz="2400" dirty="0" smtClean="0"/>
              <a:t>총 일치하는 블록 수 </a:t>
            </a:r>
            <a:r>
              <a:rPr lang="en-US" altLang="ko-KR" sz="2400" dirty="0" smtClean="0"/>
              <a:t>: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개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67141"/>
              </p:ext>
            </p:extLst>
          </p:nvPr>
        </p:nvGraphicFramePr>
        <p:xfrm>
          <a:off x="611560" y="3068960"/>
          <a:ext cx="3888432" cy="30963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6104"/>
                <a:gridCol w="1440160"/>
                <a:gridCol w="1512168"/>
              </a:tblGrid>
              <a:tr h="504056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불일치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실제로 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1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0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실제로 불일치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1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-</a:t>
                      </a:r>
                      <a:endParaRPr lang="ko-KR" altLang="en-US" sz="18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28985"/>
              </p:ext>
            </p:extLst>
          </p:nvPr>
        </p:nvGraphicFramePr>
        <p:xfrm>
          <a:off x="4788024" y="3068960"/>
          <a:ext cx="3888432" cy="30963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6104"/>
                <a:gridCol w="1440160"/>
                <a:gridCol w="1512168"/>
              </a:tblGrid>
              <a:tr h="504056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불일치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실제로 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1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0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실제로 불일치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-</a:t>
                      </a:r>
                      <a:endParaRPr lang="ko-KR" altLang="en-US" sz="18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82510" y="2636912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&lt;opcode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86966" y="2636912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&lt;operand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27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DataHubDxe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일치율</a:t>
            </a:r>
            <a:r>
              <a:rPr lang="ko-KR" altLang="en-US" dirty="0" smtClean="0"/>
              <a:t> </a:t>
            </a:r>
            <a:r>
              <a:rPr lang="en-US" altLang="ko-KR" dirty="0" smtClean="0"/>
              <a:t>70% </a:t>
            </a:r>
            <a:r>
              <a:rPr lang="ko-KR" altLang="en-US" dirty="0" smtClean="0"/>
              <a:t>이상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39675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맥 </a:t>
            </a:r>
            <a:r>
              <a:rPr lang="ko-KR" altLang="en-US" sz="2400" dirty="0" err="1" smtClean="0"/>
              <a:t>펌웨어의</a:t>
            </a:r>
            <a:r>
              <a:rPr lang="ko-KR" altLang="en-US" sz="2400" dirty="0" smtClean="0"/>
              <a:t> 총 블록 수 </a:t>
            </a:r>
            <a:r>
              <a:rPr lang="en-US" altLang="ko-KR" sz="2400" dirty="0" smtClean="0"/>
              <a:t>: 4</a:t>
            </a:r>
            <a:r>
              <a:rPr lang="ko-KR" altLang="en-US" sz="2400" dirty="0" smtClean="0"/>
              <a:t>개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레퍼런스</a:t>
            </a:r>
            <a:r>
              <a:rPr lang="ko-KR" altLang="en-US" sz="2400" dirty="0" smtClean="0"/>
              <a:t> 코드의 총 블록 수 </a:t>
            </a:r>
            <a:r>
              <a:rPr lang="en-US" altLang="ko-KR" sz="2400" dirty="0" smtClean="0"/>
              <a:t>: 4</a:t>
            </a:r>
            <a:r>
              <a:rPr lang="ko-KR" altLang="en-US" sz="2400" dirty="0" smtClean="0"/>
              <a:t>개</a:t>
            </a:r>
            <a:endParaRPr lang="en-US" altLang="ko-KR" sz="2400" dirty="0" smtClean="0"/>
          </a:p>
          <a:p>
            <a:r>
              <a:rPr lang="ko-KR" altLang="en-US" sz="2400" dirty="0" smtClean="0"/>
              <a:t>총 일치하는 블록 수 </a:t>
            </a:r>
            <a:r>
              <a:rPr lang="en-US" altLang="ko-KR" sz="2400" dirty="0" smtClean="0"/>
              <a:t>: 4</a:t>
            </a:r>
            <a:r>
              <a:rPr lang="ko-KR" altLang="en-US" sz="2400" dirty="0" smtClean="0"/>
              <a:t>개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567160"/>
              </p:ext>
            </p:extLst>
          </p:nvPr>
        </p:nvGraphicFramePr>
        <p:xfrm>
          <a:off x="611560" y="3068960"/>
          <a:ext cx="3888432" cy="30963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6104"/>
                <a:gridCol w="1440160"/>
                <a:gridCol w="1512168"/>
              </a:tblGrid>
              <a:tr h="504056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불일치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실제로 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4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0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실제로 불일치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-</a:t>
                      </a:r>
                      <a:endParaRPr lang="ko-KR" altLang="en-US" sz="18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451833"/>
              </p:ext>
            </p:extLst>
          </p:nvPr>
        </p:nvGraphicFramePr>
        <p:xfrm>
          <a:off x="4788024" y="3068960"/>
          <a:ext cx="3888432" cy="30963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6104"/>
                <a:gridCol w="1440160"/>
                <a:gridCol w="1512168"/>
              </a:tblGrid>
              <a:tr h="504056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불일치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실제로 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4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0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실제로 불일치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-</a:t>
                      </a:r>
                      <a:endParaRPr lang="ko-KR" altLang="en-US" sz="18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82510" y="2636912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&lt;opcode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86966" y="2636912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&lt;operand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60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err="1" smtClean="0"/>
              <a:t>DataHubStdErrDxe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일치율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70% </a:t>
            </a:r>
            <a:r>
              <a:rPr lang="ko-KR" altLang="en-US" sz="4000" dirty="0" smtClean="0"/>
              <a:t>이상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39675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맥 </a:t>
            </a:r>
            <a:r>
              <a:rPr lang="ko-KR" altLang="en-US" sz="2400" dirty="0" err="1" smtClean="0"/>
              <a:t>펌웨어의</a:t>
            </a:r>
            <a:r>
              <a:rPr lang="ko-KR" altLang="en-US" sz="2400" dirty="0" smtClean="0"/>
              <a:t> 총 블록 수 </a:t>
            </a:r>
            <a:r>
              <a:rPr lang="en-US" altLang="ko-KR" sz="2400" dirty="0" smtClean="0"/>
              <a:t>: 4</a:t>
            </a:r>
            <a:r>
              <a:rPr lang="ko-KR" altLang="en-US" sz="2400" dirty="0" smtClean="0"/>
              <a:t>개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레퍼런스</a:t>
            </a:r>
            <a:r>
              <a:rPr lang="ko-KR" altLang="en-US" sz="2400" dirty="0" smtClean="0"/>
              <a:t> 코드의 총 블록 수 </a:t>
            </a:r>
            <a:r>
              <a:rPr lang="en-US" altLang="ko-KR" sz="2400" dirty="0" smtClean="0"/>
              <a:t>: 7</a:t>
            </a:r>
            <a:r>
              <a:rPr lang="ko-KR" altLang="en-US" sz="2400" dirty="0" smtClean="0"/>
              <a:t>개</a:t>
            </a:r>
            <a:endParaRPr lang="en-US" altLang="ko-KR" sz="2400" dirty="0" smtClean="0"/>
          </a:p>
          <a:p>
            <a:r>
              <a:rPr lang="ko-KR" altLang="en-US" sz="2400" dirty="0" smtClean="0"/>
              <a:t>총 일치하는 블록 수 </a:t>
            </a:r>
            <a:r>
              <a:rPr lang="en-US" altLang="ko-KR" sz="2400" dirty="0" smtClean="0"/>
              <a:t>: 4</a:t>
            </a:r>
            <a:r>
              <a:rPr lang="ko-KR" altLang="en-US" sz="2400" dirty="0" smtClean="0"/>
              <a:t>개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897959"/>
              </p:ext>
            </p:extLst>
          </p:nvPr>
        </p:nvGraphicFramePr>
        <p:xfrm>
          <a:off x="611560" y="3068960"/>
          <a:ext cx="3888432" cy="30963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6104"/>
                <a:gridCol w="1440160"/>
                <a:gridCol w="1512168"/>
              </a:tblGrid>
              <a:tr h="504056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불일치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실제로 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3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1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실제로 불일치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-</a:t>
                      </a:r>
                      <a:endParaRPr lang="ko-KR" altLang="en-US" sz="18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03412"/>
              </p:ext>
            </p:extLst>
          </p:nvPr>
        </p:nvGraphicFramePr>
        <p:xfrm>
          <a:off x="4788024" y="3068960"/>
          <a:ext cx="3888432" cy="30963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6104"/>
                <a:gridCol w="1440160"/>
                <a:gridCol w="1512168"/>
              </a:tblGrid>
              <a:tr h="504056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불일치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실제로 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3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1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실제로 불일치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-</a:t>
                      </a:r>
                      <a:endParaRPr lang="ko-KR" altLang="en-US" sz="18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82510" y="2636912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&lt;opcode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86966" y="2636912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&lt;operand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95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샘플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64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KeyboardDxe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일치율</a:t>
            </a:r>
            <a:r>
              <a:rPr lang="ko-KR" altLang="en-US" dirty="0" smtClean="0"/>
              <a:t> </a:t>
            </a:r>
            <a:r>
              <a:rPr lang="en-US" altLang="ko-KR" dirty="0" smtClean="0"/>
              <a:t>70% </a:t>
            </a:r>
            <a:r>
              <a:rPr lang="ko-KR" altLang="en-US" dirty="0" smtClean="0"/>
              <a:t>이상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39675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맥 </a:t>
            </a:r>
            <a:r>
              <a:rPr lang="ko-KR" altLang="en-US" sz="2400" dirty="0" err="1" smtClean="0"/>
              <a:t>펌웨어의</a:t>
            </a:r>
            <a:r>
              <a:rPr lang="ko-KR" altLang="en-US" sz="2400" dirty="0" smtClean="0"/>
              <a:t> 총 블록 수 </a:t>
            </a:r>
            <a:r>
              <a:rPr lang="en-US" altLang="ko-KR" sz="2400" dirty="0" smtClean="0"/>
              <a:t>: 6</a:t>
            </a:r>
            <a:r>
              <a:rPr lang="ko-KR" altLang="en-US" sz="2400" dirty="0" smtClean="0"/>
              <a:t>개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레퍼런스</a:t>
            </a:r>
            <a:r>
              <a:rPr lang="ko-KR" altLang="en-US" sz="2400" dirty="0" smtClean="0"/>
              <a:t> 코드의 총 블록 수 </a:t>
            </a:r>
            <a:r>
              <a:rPr lang="en-US" altLang="ko-KR" sz="2400" dirty="0" smtClean="0"/>
              <a:t>: 7</a:t>
            </a:r>
            <a:r>
              <a:rPr lang="ko-KR" altLang="en-US" sz="2400" dirty="0" smtClean="0"/>
              <a:t>개</a:t>
            </a:r>
            <a:endParaRPr lang="en-US" altLang="ko-KR" sz="2400" dirty="0" smtClean="0"/>
          </a:p>
          <a:p>
            <a:r>
              <a:rPr lang="ko-KR" altLang="en-US" sz="2400" dirty="0" smtClean="0"/>
              <a:t>총 일치하는 블록 수 </a:t>
            </a:r>
            <a:r>
              <a:rPr lang="en-US" altLang="ko-KR" sz="2400" dirty="0" smtClean="0"/>
              <a:t>: 0</a:t>
            </a:r>
            <a:r>
              <a:rPr lang="ko-KR" altLang="en-US" sz="2400" dirty="0" smtClean="0"/>
              <a:t>개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827569"/>
              </p:ext>
            </p:extLst>
          </p:nvPr>
        </p:nvGraphicFramePr>
        <p:xfrm>
          <a:off x="611560" y="3068960"/>
          <a:ext cx="3888432" cy="30963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6104"/>
                <a:gridCol w="1440160"/>
                <a:gridCol w="1512168"/>
              </a:tblGrid>
              <a:tr h="504056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불일치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실제로 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0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실제로 불일치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2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-</a:t>
                      </a:r>
                      <a:endParaRPr lang="ko-KR" altLang="en-US" sz="18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26972"/>
              </p:ext>
            </p:extLst>
          </p:nvPr>
        </p:nvGraphicFramePr>
        <p:xfrm>
          <a:off x="4788024" y="3068960"/>
          <a:ext cx="3888432" cy="30963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6104"/>
                <a:gridCol w="1440160"/>
                <a:gridCol w="1512168"/>
              </a:tblGrid>
              <a:tr h="504056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불일치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실제로 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0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smtClean="0"/>
                        <a:t>실제로 불일치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 smtClean="0"/>
                        <a:t>-</a:t>
                      </a:r>
                      <a:endParaRPr lang="ko-KR" altLang="en-US" sz="18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82510" y="2636912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&lt;opcode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86966" y="2636912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&lt;operand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21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459</Words>
  <Application>Microsoft Office PowerPoint</Application>
  <PresentationFormat>화면 슬라이드 쇼(4:3)</PresentationFormat>
  <Paragraphs>179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UpdateDriverDxe 일치율 70% 이상</vt:lpstr>
      <vt:lpstr>UpdateDriverDxe 일치율 80% 이상</vt:lpstr>
      <vt:lpstr>UpdateDriverDxe 일치율 90% 이상</vt:lpstr>
      <vt:lpstr>샘플</vt:lpstr>
      <vt:lpstr>AcpiS3SaveDxe 일치율 70% 이상</vt:lpstr>
      <vt:lpstr>DataHubDxe 일치율 70% 이상</vt:lpstr>
      <vt:lpstr>DataHubStdErrDxe 일치율 70% 이상</vt:lpstr>
      <vt:lpstr>샘플</vt:lpstr>
      <vt:lpstr>KeyboardDxe 일치율 70% 이상</vt:lpstr>
      <vt:lpstr>LegacyBiosDxe 일치율 70% 이상</vt:lpstr>
      <vt:lpstr>샘플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19</cp:revision>
  <dcterms:created xsi:type="dcterms:W3CDTF">2016-08-21T12:52:20Z</dcterms:created>
  <dcterms:modified xsi:type="dcterms:W3CDTF">2016-08-22T04:47:14Z</dcterms:modified>
</cp:coreProperties>
</file>