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1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4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0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5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0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1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3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ACE0-EA91-486E-A1E0-9BCCE704F5F5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09D5-8154-46F2-89EF-B88FB0F50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6559" y="1334090"/>
            <a:ext cx="2374218" cy="38884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{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I2CPckt.count = 0;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7824" y="1334090"/>
            <a:ext cx="2350711" cy="38884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R4, RAM_7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jb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ACC.6, </a:t>
            </a:r>
            <a:r>
              <a:rPr lang="en-US" altLang="ko-KR" sz="1000" dirty="0" smtClean="0">
                <a:solidFill>
                  <a:srgbClr val="00B0F0"/>
                </a:solidFill>
              </a:rPr>
              <a:t>code_7CC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lcall code_23C1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RAM_71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jnz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code_7FC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orl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#0x80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@DPTR, </a:t>
            </a:r>
            <a:r>
              <a:rPr lang="en-US" altLang="ko-KR" sz="1000" dirty="0" smtClean="0">
                <a:solidFill>
                  <a:srgbClr val="00B0F0"/>
                </a:solidFill>
              </a:rPr>
              <a:t>A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>
                <a:solidFill>
                  <a:srgbClr val="00B0F0"/>
                </a:solidFill>
              </a:rPr>
              <a:t>.</a:t>
            </a:r>
            <a:endParaRPr lang="en-US" altLang="ko-KR" sz="1000" dirty="0" smtClean="0">
              <a:solidFill>
                <a:srgbClr val="00B0F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1249510"/>
            <a:ext cx="2374218" cy="40977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lcall code_23C1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I2CPckt.count = 0;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 smtClean="0">
              <a:solidFill>
                <a:srgbClr val="00B050"/>
              </a:solidFill>
            </a:endParaRPr>
          </a:p>
          <a:p>
            <a:pPr algn="ctr"/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267744" y="1978956"/>
            <a:ext cx="792088" cy="297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67744" y="2468706"/>
            <a:ext cx="792088" cy="13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2780928"/>
            <a:ext cx="360040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99792" y="4437112"/>
            <a:ext cx="360040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55576" y="2276872"/>
            <a:ext cx="1440160" cy="19183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19063" y="1978956"/>
            <a:ext cx="1368152" cy="62278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5576" y="2741041"/>
            <a:ext cx="1872208" cy="169607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19063" y="3212976"/>
            <a:ext cx="1368152" cy="136815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436096" y="3298399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5616" y="51571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62210" y="515719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b.s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31217" y="529191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242</Words>
  <Application>Microsoft Office PowerPoint</Application>
  <PresentationFormat>화면 슬라이드 쇼(4:3)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2016-05-09T12:54:23Z</dcterms:created>
  <dcterms:modified xsi:type="dcterms:W3CDTF">2016-05-09T14:17:37Z</dcterms:modified>
</cp:coreProperties>
</file>