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17" r:id="rId3"/>
    <p:sldId id="333" r:id="rId4"/>
    <p:sldId id="328" r:id="rId5"/>
    <p:sldId id="329" r:id="rId6"/>
    <p:sldId id="330" r:id="rId7"/>
    <p:sldId id="340" r:id="rId8"/>
    <p:sldId id="344" r:id="rId9"/>
    <p:sldId id="345" r:id="rId10"/>
    <p:sldId id="341" r:id="rId11"/>
    <p:sldId id="342" r:id="rId12"/>
    <p:sldId id="346" r:id="rId13"/>
    <p:sldId id="347" r:id="rId14"/>
    <p:sldId id="334" r:id="rId15"/>
    <p:sldId id="335" r:id="rId16"/>
    <p:sldId id="339" r:id="rId17"/>
    <p:sldId id="331" r:id="rId18"/>
    <p:sldId id="33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 autoAdjust="0"/>
  </p:normalViewPr>
  <p:slideViewPr>
    <p:cSldViewPr>
      <p:cViewPr varScale="1">
        <p:scale>
          <a:sx n="131" d="100"/>
          <a:sy n="131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494B-6F9D-4F64-B067-44D7C971C3D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3253-9BDD-4B79-9EA3-AF2AAEE6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1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4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D1A1ED-05D8-4AB3-84E6-8F00343FDE0A}" type="datetimeFigureOut">
              <a:rPr lang="ko-KR" altLang="en-US" smtClean="0"/>
              <a:t>2016. 7. 19.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F9D63-B8EE-4FFF-AB17-F3867F482E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보안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</a:t>
            </a:r>
            <a:r>
              <a:rPr lang="ko-KR" altLang="en-US" dirty="0"/>
              <a:t>화</a:t>
            </a:r>
            <a:r>
              <a:rPr lang="ko-KR" altLang="en-US" dirty="0" smtClean="0"/>
              <a:t> 기법 연구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한국항공대학교 정재헌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한국항공대학교 김경민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지도교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김철기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Flow Graph</a:t>
            </a:r>
            <a:r>
              <a:rPr kumimoji="1" lang="ko-KR" altLang="en-US" dirty="0" smtClean="0"/>
              <a:t>의 코드 </a:t>
            </a:r>
            <a:r>
              <a:rPr kumimoji="1" lang="ko-KR" altLang="en-US" dirty="0"/>
              <a:t>블록 간 단순 패턴 매칭을 </a:t>
            </a:r>
            <a:r>
              <a:rPr kumimoji="1" lang="ko-KR" altLang="en-US" dirty="0" smtClean="0"/>
              <a:t>통한 유사도 </a:t>
            </a:r>
            <a:r>
              <a:rPr kumimoji="1" lang="ko-KR" altLang="en-US" dirty="0"/>
              <a:t>분석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57" y="1670844"/>
            <a:ext cx="6578627" cy="49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패턴 매칭을 통한 유사도 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kumimoji="1" lang="ko-KR" altLang="en-US" dirty="0" smtClean="0"/>
              <a:t>코드 블록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분기 명령어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jmp</a:t>
            </a:r>
            <a:r>
              <a:rPr kumimoji="1" lang="en-US" altLang="ko-KR" dirty="0" smtClean="0"/>
              <a:t>, ret)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점프 당하는 주소를 기준으로 나눈 블록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 블록 별로 </a:t>
            </a:r>
            <a:r>
              <a:rPr kumimoji="1" lang="en-US" altLang="ko-KR" dirty="0" smtClean="0"/>
              <a:t>opcode</a:t>
            </a:r>
            <a:r>
              <a:rPr kumimoji="1" lang="ko-KR" altLang="en-US" dirty="0" smtClean="0"/>
              <a:t>의 패턴만 비교</a:t>
            </a:r>
            <a:r>
              <a:rPr kumimoji="1" lang="en-US" altLang="ko-KR" dirty="0" smtClean="0"/>
              <a:t>(operand </a:t>
            </a:r>
            <a:r>
              <a:rPr kumimoji="1" lang="ko-KR" altLang="en-US" dirty="0" smtClean="0"/>
              <a:t>무시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00273"/>
              </p:ext>
            </p:extLst>
          </p:nvPr>
        </p:nvGraphicFramePr>
        <p:xfrm>
          <a:off x="251520" y="3140968"/>
          <a:ext cx="8712968" cy="31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3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2821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2" y="3861048"/>
            <a:ext cx="4155110" cy="2174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92" y="3885307"/>
            <a:ext cx="4003438" cy="21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패턴 매칭을 통한 유사도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23528" y="2060848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41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2996952"/>
            <a:ext cx="3353154" cy="2520280"/>
          </a:xfrm>
        </p:spPr>
      </p:pic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2996952"/>
            <a:ext cx="648927" cy="25202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0" y="1650132"/>
            <a:ext cx="5435600" cy="266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58"/>
          <a:stretch/>
        </p:blipFill>
        <p:spPr>
          <a:xfrm>
            <a:off x="4644008" y="2996952"/>
            <a:ext cx="692877" cy="2520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5"/>
          <a:stretch/>
        </p:blipFill>
        <p:spPr>
          <a:xfrm>
            <a:off x="5336885" y="2996952"/>
            <a:ext cx="341892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패턴 매칭을 통한 유사도 분석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682594"/>
            <a:ext cx="5256585" cy="301813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323528" y="2122329"/>
          <a:ext cx="8496944" cy="405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41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2996952"/>
            <a:ext cx="3353154" cy="2520280"/>
          </a:xfrm>
        </p:spPr>
      </p:pic>
      <p:pic>
        <p:nvPicPr>
          <p:cNvPr id="16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2996952"/>
            <a:ext cx="648927" cy="2520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56"/>
          <a:stretch/>
        </p:blipFill>
        <p:spPr>
          <a:xfrm>
            <a:off x="4724710" y="2636912"/>
            <a:ext cx="631583" cy="33305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1"/>
          <a:stretch/>
        </p:blipFill>
        <p:spPr>
          <a:xfrm>
            <a:off x="5356293" y="2636912"/>
            <a:ext cx="3219719" cy="33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매킨토시 펌웨어 버전별 코드 변화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매킨토시 </a:t>
            </a:r>
            <a:r>
              <a:rPr lang="ko-KR" altLang="en-US" dirty="0" err="1"/>
              <a:t>펌웨어의</a:t>
            </a:r>
            <a:r>
              <a:rPr lang="ko-KR" altLang="en-US" dirty="0"/>
              <a:t> </a:t>
            </a:r>
            <a:r>
              <a:rPr lang="ko-KR" altLang="en-US" dirty="0" smtClean="0"/>
              <a:t>버전이 </a:t>
            </a:r>
            <a:r>
              <a:rPr lang="ko-KR" altLang="en-US" dirty="0"/>
              <a:t>증가함에 따라 변화된 코드의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 홈페이지에서 </a:t>
            </a:r>
            <a:r>
              <a:rPr lang="ko-KR" altLang="en-US" dirty="0" err="1" smtClean="0"/>
              <a:t>버전별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이미지 다운 가능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1028" name="Picture 4" descr="C:\Users\jjh\Desktop\예심\스크린샷 2016-06-23 오전 3.09.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5251"/>
            <a:ext cx="85534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72118"/>
              </p:ext>
            </p:extLst>
          </p:nvPr>
        </p:nvGraphicFramePr>
        <p:xfrm>
          <a:off x="539552" y="1556792"/>
          <a:ext cx="8208912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 Air EFI 2.9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펌웨어 버전별 코드 변화 분석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32277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26956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547664" y="3304800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24128" y="3356992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4869160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4923200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9592" y="5805264"/>
            <a:ext cx="2448272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5850000"/>
            <a:ext cx="2448272" cy="45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펌웨어 버전별 코드 변화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78365"/>
              </p:ext>
            </p:extLst>
          </p:nvPr>
        </p:nvGraphicFramePr>
        <p:xfrm>
          <a:off x="539552" y="1556792"/>
          <a:ext cx="8208912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 Air EFI 2.9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39604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9604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52120" y="3356992"/>
            <a:ext cx="3024336" cy="1152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opcode</a:t>
            </a:r>
            <a:r>
              <a:rPr lang="ko-KR" altLang="en-US" dirty="0" smtClean="0"/>
              <a:t>의 패턴 매칭이 아닌 </a:t>
            </a:r>
            <a:r>
              <a:rPr lang="en-US" altLang="ko-KR" dirty="0" smtClean="0"/>
              <a:t>operand</a:t>
            </a:r>
            <a:r>
              <a:rPr lang="ko-KR" altLang="en-US" dirty="0" smtClean="0"/>
              <a:t>까지 포함한 패턴 매칭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 매칭 알고리즘의 개선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Diff </a:t>
            </a:r>
            <a:r>
              <a:rPr lang="ko-KR" altLang="en-US" dirty="0" smtClean="0"/>
              <a:t>알고리즘 이식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패턴 매칭과 더불어 </a:t>
            </a:r>
            <a:r>
              <a:rPr lang="ko-KR" altLang="en-US" smtClean="0"/>
              <a:t>코드의 의미 </a:t>
            </a:r>
            <a:r>
              <a:rPr lang="ko-KR" altLang="en-US" dirty="0" smtClean="0"/>
              <a:t>비교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어셈블리 코드의 시맨틱 유사도 분석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매킨토시 </a:t>
            </a:r>
            <a:r>
              <a:rPr lang="ko-KR" altLang="en-US" dirty="0" err="1"/>
              <a:t>펌웨어는</a:t>
            </a:r>
            <a:r>
              <a:rPr lang="ko-KR" altLang="en-US" dirty="0"/>
              <a:t>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펌웨어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EFI </a:t>
            </a:r>
            <a:r>
              <a:rPr lang="ko-KR" altLang="en-US" dirty="0"/>
              <a:t>자체는 코드가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언어로 공개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매킨토시 </a:t>
            </a:r>
            <a:r>
              <a:rPr lang="ko-KR" altLang="en-US" dirty="0" err="1"/>
              <a:t>펌웨어에</a:t>
            </a:r>
            <a:r>
              <a:rPr lang="ko-KR" altLang="en-US" dirty="0"/>
              <a:t> </a:t>
            </a:r>
            <a:r>
              <a:rPr lang="ko-KR" altLang="en-US" dirty="0" smtClean="0"/>
              <a:t>공개된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의 </a:t>
            </a:r>
            <a:r>
              <a:rPr lang="en-US" altLang="ko-KR" dirty="0"/>
              <a:t>C </a:t>
            </a:r>
            <a:r>
              <a:rPr lang="ko-KR" altLang="en-US" dirty="0"/>
              <a:t>코드를 부분적으로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변수명 등의 심볼 정보 복원을 통해 보안 분석의 단서 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0"/>
            <a:r>
              <a:rPr lang="ko-KR" altLang="en-US" dirty="0"/>
              <a:t>매킨토시 펌웨어의 버전이 증가함에 따라 변화된 코드의 식별</a:t>
            </a:r>
            <a:endParaRPr lang="en-US" altLang="ko-KR" dirty="0"/>
          </a:p>
          <a:p>
            <a:pPr lvl="1"/>
            <a:r>
              <a:rPr lang="ko-KR" altLang="en-US" dirty="0"/>
              <a:t>새로 업데이트된 펌웨어에 대해 </a:t>
            </a:r>
            <a:r>
              <a:rPr lang="en-US" altLang="ko-KR" dirty="0"/>
              <a:t>C </a:t>
            </a:r>
            <a:r>
              <a:rPr lang="ko-KR" altLang="en-US" dirty="0"/>
              <a:t>코드 매핑 작업 생략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6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0" y="2040327"/>
            <a:ext cx="2591060" cy="44185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{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I2CPckt.count = 0;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79450" y="2040327"/>
            <a:ext cx="2565406" cy="44185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R4, RAM_7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jb</a:t>
            </a:r>
            <a:r>
              <a:rPr lang="en-US" altLang="ko-KR" sz="1000" dirty="0" smtClean="0">
                <a:solidFill>
                  <a:srgbClr val="00B0F0"/>
                </a:solidFill>
              </a:rPr>
              <a:t> ACC.6, code_7CC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lcall code_23C1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RAM_71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jnz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code_7FC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orl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#0x80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@DPTR, </a:t>
            </a:r>
            <a:r>
              <a:rPr lang="en-US" altLang="ko-KR" sz="1000" dirty="0" smtClean="0">
                <a:solidFill>
                  <a:srgbClr val="00B0F0"/>
                </a:solidFill>
              </a:rPr>
              <a:t>A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>
                <a:solidFill>
                  <a:srgbClr val="00B0F0"/>
                </a:solidFill>
              </a:rPr>
              <a:t>.</a:t>
            </a:r>
            <a:endParaRPr lang="en-US" altLang="ko-KR" sz="1000" dirty="0" smtClean="0">
              <a:solidFill>
                <a:srgbClr val="00B0F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1420" y="1950523"/>
            <a:ext cx="2591060" cy="4656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lcall code_23C1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I2CPckt.count = 0;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 smtClean="0">
              <a:solidFill>
                <a:srgbClr val="00B050"/>
              </a:solidFill>
            </a:endParaRPr>
          </a:p>
          <a:p>
            <a:pPr algn="ctr"/>
            <a:endParaRPr lang="ko-KR" altLang="en-US" sz="10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293604" y="2898116"/>
            <a:ext cx="864431" cy="358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93604" y="3405206"/>
            <a:ext cx="864431" cy="1409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27784" y="3639083"/>
            <a:ext cx="530251" cy="5362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27784" y="5490404"/>
            <a:ext cx="530251" cy="239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9552" y="3256194"/>
            <a:ext cx="1571693" cy="14901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22676" y="2898116"/>
            <a:ext cx="1493108" cy="6480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7544" y="3639083"/>
            <a:ext cx="2043200" cy="177931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22676" y="4175355"/>
            <a:ext cx="1493108" cy="155466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51328" y="4272423"/>
            <a:ext cx="4715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6250" y="6384620"/>
            <a:ext cx="861060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4562" y="6384620"/>
            <a:ext cx="869806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b.s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4735" y="6537710"/>
            <a:ext cx="848813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523" y="1412776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1)</a:t>
            </a:r>
            <a:r>
              <a:rPr kumimoji="1" lang="ko-KR" altLang="en-US" sz="2400" dirty="0" smtClean="0"/>
              <a:t> 매킨토시 펌웨어에 </a:t>
            </a:r>
            <a:r>
              <a:rPr kumimoji="1" lang="en-US" altLang="ko-KR" sz="2400" dirty="0" smtClean="0"/>
              <a:t>EFI </a:t>
            </a:r>
            <a:r>
              <a:rPr kumimoji="1" lang="ko-KR" altLang="en-US" sz="2400" dirty="0" smtClean="0"/>
              <a:t>코드 매핑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1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08" y="2224608"/>
            <a:ext cx="3610744" cy="4300736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어셈블리 코드의 </a:t>
            </a:r>
            <a:r>
              <a:rPr lang="en-US" altLang="ko-KR" dirty="0" smtClean="0"/>
              <a:t>diff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diff </a:t>
            </a:r>
            <a:r>
              <a:rPr lang="ko-KR" altLang="en-US" dirty="0"/>
              <a:t>툴은 상대주소 혹은 레지스터가 다른 똑같은 코드를 다른 것으로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의미적으로 같은 코드를 같은 코드로 인식하는 기능의 구현 필요</a:t>
            </a:r>
          </a:p>
          <a:p>
            <a:pPr lv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916832"/>
            <a:ext cx="3736352" cy="4824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523" y="1412776"/>
            <a:ext cx="760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dirty="0" smtClean="0"/>
              <a:t>)</a:t>
            </a:r>
            <a:r>
              <a:rPr kumimoji="1" lang="ko-KR" altLang="en-US" sz="2400" dirty="0" smtClean="0"/>
              <a:t> 매킨토시 펌웨어의 버전 변화에 따른 코드 변화 식별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0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EFI</a:t>
            </a:r>
            <a:r>
              <a:rPr lang="ko-KR" altLang="en-US" dirty="0" smtClean="0"/>
              <a:t>와 매킨토시 펌웨어 어셈블리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비교 분석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ko-KR" altLang="en-US" dirty="0"/>
              <a:t>매킨토시 </a:t>
            </a:r>
            <a:r>
              <a:rPr lang="ko-KR" altLang="en-US" dirty="0" err="1"/>
              <a:t>펌웨어에</a:t>
            </a:r>
            <a:r>
              <a:rPr lang="ko-KR" altLang="en-US" dirty="0"/>
              <a:t> 공개된 </a:t>
            </a:r>
            <a:r>
              <a:rPr lang="en-US" altLang="ko-KR" dirty="0"/>
              <a:t>EFI</a:t>
            </a:r>
            <a:r>
              <a:rPr lang="ko-KR" altLang="en-US" dirty="0"/>
              <a:t>의 </a:t>
            </a:r>
            <a:r>
              <a:rPr lang="en-US" altLang="ko-KR" dirty="0"/>
              <a:t>C </a:t>
            </a:r>
            <a:r>
              <a:rPr lang="ko-KR" altLang="en-US" dirty="0"/>
              <a:t>코드를 부분적으로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1"/>
            <a:r>
              <a:rPr lang="ko-KR" altLang="en-US" dirty="0" smtClean="0"/>
              <a:t>매킨토시 </a:t>
            </a:r>
            <a:r>
              <a:rPr lang="ko-KR" altLang="en-US" dirty="0" err="1" smtClean="0"/>
              <a:t>펌웨어의</a:t>
            </a:r>
            <a:r>
              <a:rPr lang="ko-KR" altLang="en-US" dirty="0" smtClean="0"/>
              <a:t> 역어셈블 코드와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코드의 유사한 패턴을 찾기 위한 비교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LLVM(3.1.0) </a:t>
            </a:r>
            <a:r>
              <a:rPr lang="ko-KR" altLang="en-US" dirty="0" smtClean="0"/>
              <a:t>으로 컴파일한 </a:t>
            </a:r>
            <a:r>
              <a:rPr lang="en-US" altLang="ko-KR" dirty="0" smtClean="0"/>
              <a:t>EFI </a:t>
            </a:r>
            <a:r>
              <a:rPr lang="ko-KR" altLang="en-US" dirty="0" smtClean="0"/>
              <a:t>코드와 매킨토시 펌웨어의 유사성 발견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9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EFI</a:t>
            </a:r>
            <a:r>
              <a:rPr lang="ko-KR" altLang="en-US" dirty="0"/>
              <a:t>와 매킨토시 펌웨어 어셈블리 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비교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6913"/>
              </p:ext>
            </p:extLst>
          </p:nvPr>
        </p:nvGraphicFramePr>
        <p:xfrm>
          <a:off x="251520" y="1556792"/>
          <a:ext cx="8712968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132856"/>
            <a:ext cx="4249106" cy="4104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47540"/>
            <a:ext cx="3401228" cy="4261780"/>
          </a:xfrm>
          <a:prstGeom prst="rect">
            <a:avLst/>
          </a:prstGeom>
        </p:spPr>
      </p:pic>
      <p:cxnSp>
        <p:nvCxnSpPr>
          <p:cNvPr id="10" name="직선 연결선[R] 9"/>
          <p:cNvCxnSpPr/>
          <p:nvPr/>
        </p:nvCxnSpPr>
        <p:spPr>
          <a:xfrm>
            <a:off x="1907704" y="33120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1835696" y="34644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>
            <a:off x="5652120" y="357301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5580112" y="37080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4704"/>
          </a:xfrm>
        </p:spPr>
        <p:txBody>
          <a:bodyPr/>
          <a:lstStyle/>
          <a:p>
            <a:r>
              <a:rPr kumimoji="1" lang="ko-KR" altLang="en-US" dirty="0" smtClean="0"/>
              <a:t>코드 블록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분기 명령어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jmp</a:t>
            </a:r>
            <a:r>
              <a:rPr kumimoji="1" lang="en-US" altLang="ko-KR" dirty="0" smtClean="0"/>
              <a:t>, ret)</a:t>
            </a:r>
            <a:r>
              <a:rPr kumimoji="1" lang="ko-KR" altLang="en-US" dirty="0" smtClean="0"/>
              <a:t>를 기준으로 나눈 블록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 블록 별로 </a:t>
            </a:r>
            <a:r>
              <a:rPr kumimoji="1" lang="en-US" altLang="ko-KR" dirty="0" smtClean="0"/>
              <a:t>opcode</a:t>
            </a:r>
            <a:r>
              <a:rPr kumimoji="1" lang="ko-KR" altLang="en-US" dirty="0" smtClean="0"/>
              <a:t>의 패턴만 비교</a:t>
            </a:r>
            <a:r>
              <a:rPr kumimoji="1" lang="en-US" altLang="ko-KR" dirty="0" smtClean="0"/>
              <a:t>(operand </a:t>
            </a:r>
            <a:r>
              <a:rPr kumimoji="1" lang="ko-KR" altLang="en-US" dirty="0" smtClean="0"/>
              <a:t>무시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0995"/>
              </p:ext>
            </p:extLst>
          </p:nvPr>
        </p:nvGraphicFramePr>
        <p:xfrm>
          <a:off x="611560" y="2708920"/>
          <a:ext cx="7920880" cy="362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3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261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3528392" cy="18990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45" y="3140968"/>
            <a:ext cx="3689379" cy="31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4184"/>
              </p:ext>
            </p:extLst>
          </p:nvPr>
        </p:nvGraphicFramePr>
        <p:xfrm>
          <a:off x="323528" y="2060848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41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2996952"/>
            <a:ext cx="3353154" cy="2520280"/>
          </a:xfrm>
        </p:spPr>
      </p:pic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2996952"/>
            <a:ext cx="648927" cy="25202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07"/>
          <a:stretch/>
        </p:blipFill>
        <p:spPr>
          <a:xfrm>
            <a:off x="4712736" y="2636912"/>
            <a:ext cx="645786" cy="33843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9"/>
          <a:stretch/>
        </p:blipFill>
        <p:spPr>
          <a:xfrm>
            <a:off x="5358522" y="2636912"/>
            <a:ext cx="3317934" cy="33843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2" y="1696740"/>
            <a:ext cx="5105276" cy="2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8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682594"/>
            <a:ext cx="4896545" cy="281141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08231"/>
              </p:ext>
            </p:extLst>
          </p:nvPr>
        </p:nvGraphicFramePr>
        <p:xfrm>
          <a:off x="323528" y="2122329"/>
          <a:ext cx="8496944" cy="405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41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2996952"/>
            <a:ext cx="3353154" cy="2520280"/>
          </a:xfrm>
        </p:spPr>
      </p:pic>
      <p:pic>
        <p:nvPicPr>
          <p:cNvPr id="16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2996952"/>
            <a:ext cx="648927" cy="2520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56"/>
          <a:stretch/>
        </p:blipFill>
        <p:spPr>
          <a:xfrm>
            <a:off x="4724710" y="2636912"/>
            <a:ext cx="631583" cy="33305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1"/>
          <a:stretch/>
        </p:blipFill>
        <p:spPr>
          <a:xfrm>
            <a:off x="5356293" y="2636912"/>
            <a:ext cx="3219719" cy="33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6653</TotalTime>
  <Words>675</Words>
  <Application>Microsoft Macintosh PowerPoint</Application>
  <PresentationFormat>화면 슬라이드 쇼(4:3)</PresentationFormat>
  <Paragraphs>144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</vt:lpstr>
      <vt:lpstr>맑은 고딕</vt:lpstr>
      <vt:lpstr>Arial</vt:lpstr>
      <vt:lpstr>투명도</vt:lpstr>
      <vt:lpstr>매킨토시 펌웨어 보안 분석 자동화 기법 연구</vt:lpstr>
      <vt:lpstr>펌웨어 보안 분석 자동화 방법</vt:lpstr>
      <vt:lpstr>펌웨어 보안 분석 자동화 방법</vt:lpstr>
      <vt:lpstr>펌웨어 보안 분석 자동화 방법</vt:lpstr>
      <vt:lpstr>EFI와 매킨토시 펌웨어 어셈블리 코드 비교 분석</vt:lpstr>
      <vt:lpstr>EFI와 매킨토시 펌웨어 어셈블리 코드 비교 분석</vt:lpstr>
      <vt:lpstr>코드 블록 간 단순 패턴 매칭을 통한 유사도 분석</vt:lpstr>
      <vt:lpstr>코드 블록 간 단순 패턴 매칭을 통한 유사도 분석</vt:lpstr>
      <vt:lpstr>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매킨토시 펌웨어 버전별 코드 변화 분석 </vt:lpstr>
      <vt:lpstr>매킨토시 펌웨어 버전별 코드 변화 분석 </vt:lpstr>
      <vt:lpstr>매킨토시 펌웨어 버전별 코드 변화 분석</vt:lpstr>
      <vt:lpstr>향후 연구 방향</vt:lpstr>
      <vt:lpstr>Q &amp; A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 보안 취약성</dc:title>
  <dc:creator>Windows 사용자</dc:creator>
  <cp:lastModifiedBy>kgm0219@gmail.com</cp:lastModifiedBy>
  <cp:revision>1061</cp:revision>
  <dcterms:created xsi:type="dcterms:W3CDTF">2015-06-26T12:29:28Z</dcterms:created>
  <dcterms:modified xsi:type="dcterms:W3CDTF">2016-07-19T04:41:31Z</dcterms:modified>
</cp:coreProperties>
</file>