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9"/>
  </p:notesMasterIdLst>
  <p:sldIdLst>
    <p:sldId id="256" r:id="rId3"/>
    <p:sldId id="257" r:id="rId4"/>
    <p:sldId id="258" r:id="rId5"/>
    <p:sldId id="259" r:id="rId6"/>
    <p:sldId id="260" r:id="rId7"/>
    <p:sldId id="261" r:id="rId8"/>
    <p:sldId id="262" r:id="rId9"/>
    <p:sldId id="264" r:id="rId10"/>
    <p:sldId id="265" r:id="rId11"/>
    <p:sldId id="266" r:id="rId12"/>
    <p:sldId id="279" r:id="rId13"/>
    <p:sldId id="280" r:id="rId14"/>
    <p:sldId id="281" r:id="rId15"/>
    <p:sldId id="282" r:id="rId16"/>
    <p:sldId id="283" r:id="rId17"/>
    <p:sldId id="284" r:id="rId18"/>
  </p:sldIdLst>
  <p:sldSz cx="9144000" cy="5143500" type="screen16x9"/>
  <p:notesSz cx="6858000" cy="9144000"/>
  <p:embeddedFontLst>
    <p:embeddedFont>
      <p:font typeface="Alata" panose="020B0604020202020204" charset="0"/>
      <p:regular r:id="rId20"/>
    </p:embeddedFon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Noto Sans Symbols"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614" autoAdjust="0"/>
  </p:normalViewPr>
  <p:slideViewPr>
    <p:cSldViewPr snapToGrid="0">
      <p:cViewPr varScale="1">
        <p:scale>
          <a:sx n="34" d="100"/>
          <a:sy n="34" d="100"/>
        </p:scale>
        <p:origin x="1566"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525ed947ad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525ed947ad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525ed947a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525ed947a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525ed947ad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2525ed947ad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525ed947ad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525ed947ad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525ed947ad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g2525ed947ad_0_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525ed947ad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525ed947ad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525ed947ad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2525ed947ad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9581640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229581640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295816409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295816409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95816409b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95816409b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các thầy cô đã bao giờ muốn làm việc gì đấy mà lại quên hay chưa ạ, hay đã từng lên kế hoạch rất chi tiết tỉ mỉ nhưng lại quên mất mình đã viết ở đâu không ạ. Bản thân em cũng có những trải nghiệm tương tự với việc này. </a:t>
            </a:r>
          </a:p>
          <a:p>
            <a:pPr marL="0" lvl="0" indent="0" algn="l" rtl="0">
              <a:spcBef>
                <a:spcPts val="0"/>
              </a:spcBef>
              <a:spcAft>
                <a:spcPts val="0"/>
              </a:spcAft>
              <a:buNone/>
            </a:pPr>
            <a:r>
              <a:rPr lang="vi-VN" dirty="0"/>
              <a:t>Khi mẹ nhờ em làm việc nhà hay đơn giản là bật nút nồi cơm nhưng vì một số lý do nào đó, quay đi quay lại và lúc mẹ về thì cơm vẫn chỉ là gạo và nước. Và đương nhiên rồi em đã được thấy cái nhìn không mấy thiện chí của mẹ em với sẵn cây chổi trên tay. Từ trải nghiệm đó, em đã tạo ra </a:t>
            </a:r>
            <a:r>
              <a:rPr lang="vi-VN" dirty="0" err="1"/>
              <a:t>Todoist</a:t>
            </a:r>
            <a:r>
              <a:rPr lang="vi-VN" dirty="0"/>
              <a:t> </a:t>
            </a:r>
            <a:r>
              <a:rPr lang="en-US" dirty="0" err="1"/>
              <a:t>để</a:t>
            </a:r>
            <a:r>
              <a:rPr lang="en-US" dirty="0"/>
              <a:t> </a:t>
            </a:r>
            <a:r>
              <a:rPr lang="en-US" dirty="0" err="1"/>
              <a:t>giúp</a:t>
            </a:r>
            <a:r>
              <a:rPr lang="en-US" dirty="0"/>
              <a:t> </a:t>
            </a:r>
            <a:r>
              <a:rPr lang="en-US" dirty="0" err="1"/>
              <a:t>mọi</a:t>
            </a:r>
            <a:r>
              <a:rPr lang="en-US" dirty="0"/>
              <a:t> </a:t>
            </a:r>
            <a:r>
              <a:rPr lang="en-US" dirty="0" err="1"/>
              <a:t>người</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ghi</a:t>
            </a:r>
            <a:r>
              <a:rPr lang="en-US" dirty="0"/>
              <a:t> </a:t>
            </a:r>
            <a:r>
              <a:rPr lang="en-US" dirty="0" err="1"/>
              <a:t>nhớ</a:t>
            </a:r>
            <a:r>
              <a:rPr lang="en-US" dirty="0"/>
              <a:t> task </a:t>
            </a:r>
            <a:r>
              <a:rPr lang="en-US" dirty="0" err="1"/>
              <a:t>của</a:t>
            </a:r>
            <a:r>
              <a:rPr lang="en-US" dirty="0"/>
              <a:t> </a:t>
            </a:r>
            <a:r>
              <a:rPr lang="en-US" dirty="0" err="1"/>
              <a:t>mình</a:t>
            </a:r>
            <a:r>
              <a:rPr lang="en-US" dirty="0"/>
              <a:t> </a:t>
            </a:r>
            <a:r>
              <a:rPr lang="en-US" dirty="0" err="1"/>
              <a:t>với</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như</a:t>
            </a:r>
            <a:r>
              <a:rPr lang="vi-VN" dirty="0"/>
              <a:t> trên </a:t>
            </a:r>
            <a:r>
              <a:rPr lang="vi-VN" dirty="0" err="1"/>
              <a:t>slide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25ed947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25ed947a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cs typeface="Arial" panose="020B0604020202020204" pitchFamily="34" charset="0"/>
              </a:rPr>
              <a:t>Với mục tiêu đáp ứng nhu cầu quản lý công việc hằng ngày của người dùng, bao gồm cá nhân và nhóm làm việc nhỏ, em đã tạo ra một nền tảng linh hoạt, trực quan và dễ sử dụng. Ứng dụng của em sẽ giúp người dùng tối ưu </a:t>
            </a:r>
            <a:r>
              <a:rPr lang="vi-VN" dirty="0" err="1">
                <a:latin typeface="+mj-lt"/>
                <a:cs typeface="Arial" panose="020B0604020202020204" pitchFamily="34" charset="0"/>
              </a:rPr>
              <a:t>hoá</a:t>
            </a:r>
            <a:r>
              <a:rPr lang="vi-VN" dirty="0">
                <a:latin typeface="+mj-lt"/>
                <a:cs typeface="Arial" panose="020B0604020202020204" pitchFamily="34" charset="0"/>
              </a:rPr>
              <a:t> thời gian và năng suất, đồng thời tăng cường sự tổ chức. Với sự hỗ trợ từ ứng dụng quản lý tác vụ, người dùng có thể tổ chức công việc một cách thông minh, ứng phó với thay đổi một cách linh hoạt. </a:t>
            </a:r>
            <a:endParaRPr lang="en-US" dirty="0">
              <a:latin typeface="+mj-lt"/>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25ed947a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25ed947a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Em làm đề tài này để hướng tới những cá nhân cũng như những nhóm làm việc để có thể giúp họ giải quyết những vấn đề trong bản kế hoạch của họ từ việc nhỏ nhất cho đến việc quan trọng nhất. Bằng cách cung cấp một giao diện trực quan và dễ dàng sử dụng, ứng dụng cung cấp một trải nghiệm người dùng một cách tối ưu giúp nâng cao chất lượng cuộc sống với những công cụ để người dùng quản lý và theo dõi tiến độ nhiệm vụ cá nhân. Từ việc lên lịch, phân loại nhiệm vụ, theo dõi tiến độ sẽ giúp người dùng có thể tăng cường tổ chức cũng như hiệu suất và hoàn thành những công việc</a:t>
            </a:r>
            <a:r>
              <a:rPr lang="en-US" dirty="0"/>
              <a:t> </a:t>
            </a:r>
            <a:r>
              <a:rPr lang="en-US" dirty="0" err="1"/>
              <a:t>được</a:t>
            </a:r>
            <a:r>
              <a:rPr lang="en-US" dirty="0"/>
              <a:t> </a:t>
            </a:r>
            <a:r>
              <a:rPr lang="en-US" dirty="0" err="1"/>
              <a:t>đề</a:t>
            </a:r>
            <a:r>
              <a:rPr lang="en-US" dirty="0"/>
              <a:t> </a:t>
            </a:r>
            <a:r>
              <a:rPr lang="en-US" dirty="0" err="1"/>
              <a:t>ra</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25ed947a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525ed947a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effectLst/>
              </a:rPr>
              <a:t>Với nhu cầu sử dụng của người dùng, họ mong muốn ứng dụng quản lý tác vụ có thể giải quyết được vấn đề về việc lưu trữ và ghi nhớ tác vụ của họ. Thêm vào đó họ mong muốn ứng dụng đơn giản hết sức có thể để nhanh chóng quản lý nhiệm vụ của mình mọi lúc mọi nơi với những thao tác đơn giản, nhanh chóng, không cầu kỳ. Nêu những điểm mạnh, điểm yếu</a:t>
            </a:r>
          </a:p>
          <a:p>
            <a:pPr marL="0" lvl="0" indent="0" algn="l" rtl="0">
              <a:spcBef>
                <a:spcPts val="0"/>
              </a:spcBef>
              <a:spcAft>
                <a:spcPts val="0"/>
              </a:spcAft>
              <a:buNone/>
            </a:pPr>
            <a:endParaRPr dirty="0">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25ed947a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2525ed947a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25ed947ad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2525ed947ad_0_2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800"/>
              <a:buFont typeface="Arial"/>
              <a:buNone/>
            </a:pPr>
            <a:r>
              <a:rPr lang="vi-VN" sz="2800" dirty="0">
                <a:solidFill>
                  <a:srgbClr val="000066"/>
                </a:solidFill>
                <a:latin typeface="Arial"/>
                <a:ea typeface="Arial"/>
                <a:cs typeface="Arial"/>
                <a:sym typeface="Arial"/>
              </a:rPr>
              <a:t>Ứng dụng cung cấp một giao diện trực quan, cho phép người dùng tương tác trực tiếp với hệ thống. Bằng cách gửi yêu cầu từ giao diện, người d</a:t>
            </a:r>
            <a:r>
              <a:rPr lang="en-US" sz="2800" dirty="0" err="1">
                <a:solidFill>
                  <a:srgbClr val="000066"/>
                </a:solidFill>
                <a:latin typeface="Arial"/>
                <a:ea typeface="Arial"/>
                <a:cs typeface="Arial"/>
                <a:sym typeface="Arial"/>
              </a:rPr>
              <a:t>ùng</a:t>
            </a:r>
            <a:r>
              <a:rPr lang="vi-VN" sz="2800" dirty="0">
                <a:solidFill>
                  <a:srgbClr val="000066"/>
                </a:solidFill>
                <a:latin typeface="Arial"/>
                <a:ea typeface="Arial"/>
                <a:cs typeface="Arial"/>
                <a:sym typeface="Arial"/>
              </a:rPr>
              <a:t> </a:t>
            </a:r>
            <a:r>
              <a:rPr lang="en-US" sz="2800" dirty="0" err="1">
                <a:solidFill>
                  <a:srgbClr val="000066"/>
                </a:solidFill>
                <a:latin typeface="Arial"/>
                <a:ea typeface="Arial"/>
                <a:cs typeface="Arial"/>
                <a:sym typeface="Arial"/>
              </a:rPr>
              <a:t>có</a:t>
            </a:r>
            <a:r>
              <a:rPr lang="en-US" sz="2800" dirty="0">
                <a:solidFill>
                  <a:srgbClr val="000066"/>
                </a:solidFill>
                <a:latin typeface="Arial"/>
                <a:ea typeface="Arial"/>
                <a:cs typeface="Arial"/>
                <a:sym typeface="Arial"/>
              </a:rPr>
              <a:t> </a:t>
            </a:r>
            <a:r>
              <a:rPr lang="en-US" sz="2800" dirty="0" err="1">
                <a:solidFill>
                  <a:srgbClr val="000066"/>
                </a:solidFill>
                <a:latin typeface="Arial"/>
                <a:ea typeface="Arial"/>
                <a:cs typeface="Arial"/>
                <a:sym typeface="Arial"/>
              </a:rPr>
              <a:t>thể</a:t>
            </a:r>
            <a:r>
              <a:rPr lang="en-US" sz="2800" dirty="0">
                <a:solidFill>
                  <a:srgbClr val="000066"/>
                </a:solidFill>
                <a:latin typeface="Arial"/>
                <a:ea typeface="Arial"/>
                <a:cs typeface="Arial"/>
                <a:sym typeface="Arial"/>
              </a:rPr>
              <a:t> </a:t>
            </a:r>
            <a:r>
              <a:rPr lang="vi-VN" sz="2800" dirty="0">
                <a:solidFill>
                  <a:srgbClr val="000066"/>
                </a:solidFill>
                <a:latin typeface="Arial"/>
                <a:ea typeface="Arial"/>
                <a:cs typeface="Arial"/>
                <a:sym typeface="Arial"/>
              </a:rPr>
              <a:t>yêu cầu các chức năng muốn thực hiện</a:t>
            </a:r>
          </a:p>
          <a:p>
            <a:pPr marL="0" lvl="0" indent="0" algn="l" rtl="0">
              <a:lnSpc>
                <a:spcPct val="120000"/>
              </a:lnSpc>
              <a:spcBef>
                <a:spcPts val="0"/>
              </a:spcBef>
              <a:spcAft>
                <a:spcPts val="0"/>
              </a:spcAft>
              <a:buClr>
                <a:srgbClr val="000000"/>
              </a:buClr>
              <a:buSzPts val="1800"/>
              <a:buFont typeface="Arial"/>
              <a:buNone/>
            </a:pPr>
            <a:r>
              <a:rPr lang="vi-VN" sz="2800" dirty="0">
                <a:solidFill>
                  <a:srgbClr val="000066"/>
                </a:solidFill>
                <a:latin typeface="Arial"/>
                <a:ea typeface="Arial"/>
                <a:cs typeface="Arial"/>
                <a:sym typeface="Arial"/>
              </a:rPr>
              <a:t>Hệ thống sẽ đảm nhận vai trò trung gian để xử lý yêu cầu từ người dùng, sẽ truy xuất vào CSDL và thực hiện chức năng tương ứng, kết quả sẽ trả về cho người dùng </a:t>
            </a:r>
            <a:r>
              <a:rPr lang="en-US" sz="2800" dirty="0" err="1">
                <a:solidFill>
                  <a:srgbClr val="000066"/>
                </a:solidFill>
                <a:latin typeface="Arial"/>
                <a:ea typeface="Arial"/>
                <a:cs typeface="Arial"/>
                <a:sym typeface="Arial"/>
              </a:rPr>
              <a:t>theo</a:t>
            </a:r>
            <a:r>
              <a:rPr lang="en-US" sz="2800" dirty="0">
                <a:solidFill>
                  <a:srgbClr val="000066"/>
                </a:solidFill>
                <a:latin typeface="Arial"/>
                <a:ea typeface="Arial"/>
                <a:cs typeface="Arial"/>
                <a:sym typeface="Arial"/>
              </a:rPr>
              <a:t> </a:t>
            </a:r>
            <a:r>
              <a:rPr lang="en-US" sz="2800" dirty="0" err="1">
                <a:solidFill>
                  <a:srgbClr val="000066"/>
                </a:solidFill>
                <a:latin typeface="Arial"/>
                <a:ea typeface="Arial"/>
                <a:cs typeface="Arial"/>
                <a:sym typeface="Arial"/>
              </a:rPr>
              <a:t>yêu</a:t>
            </a:r>
            <a:r>
              <a:rPr lang="en-US" sz="2800" dirty="0">
                <a:solidFill>
                  <a:srgbClr val="000066"/>
                </a:solidFill>
                <a:latin typeface="Arial"/>
                <a:ea typeface="Arial"/>
                <a:cs typeface="Arial"/>
                <a:sym typeface="Arial"/>
              </a:rPr>
              <a:t> </a:t>
            </a:r>
            <a:r>
              <a:rPr lang="en-US" sz="2800" dirty="0" err="1">
                <a:solidFill>
                  <a:srgbClr val="000066"/>
                </a:solidFill>
                <a:latin typeface="Arial"/>
                <a:ea typeface="Arial"/>
                <a:cs typeface="Arial"/>
                <a:sym typeface="Arial"/>
              </a:rPr>
              <a:t>cầu</a:t>
            </a:r>
            <a:r>
              <a:rPr lang="en-US" sz="2800" dirty="0">
                <a:solidFill>
                  <a:srgbClr val="000066"/>
                </a:solidFill>
                <a:latin typeface="Arial"/>
                <a:ea typeface="Arial"/>
                <a:cs typeface="Arial"/>
                <a:sym typeface="Arial"/>
              </a:rPr>
              <a:t> </a:t>
            </a:r>
            <a:r>
              <a:rPr lang="en-US" sz="2800" dirty="0" err="1">
                <a:solidFill>
                  <a:srgbClr val="000066"/>
                </a:solidFill>
                <a:latin typeface="Arial"/>
                <a:ea typeface="Arial"/>
                <a:cs typeface="Arial"/>
                <a:sym typeface="Arial"/>
              </a:rPr>
              <a:t>một</a:t>
            </a:r>
            <a:r>
              <a:rPr lang="en-US" sz="2800" dirty="0">
                <a:solidFill>
                  <a:srgbClr val="000066"/>
                </a:solidFill>
                <a:latin typeface="Arial"/>
                <a:ea typeface="Arial"/>
                <a:cs typeface="Arial"/>
                <a:sym typeface="Arial"/>
              </a:rPr>
              <a:t> </a:t>
            </a:r>
            <a:r>
              <a:rPr lang="en-US" sz="2800" dirty="0" err="1">
                <a:solidFill>
                  <a:srgbClr val="000066"/>
                </a:solidFill>
                <a:latin typeface="Arial"/>
                <a:ea typeface="Arial"/>
                <a:cs typeface="Arial"/>
                <a:sym typeface="Arial"/>
              </a:rPr>
              <a:t>cách</a:t>
            </a:r>
            <a:r>
              <a:rPr lang="en-US" sz="2800" dirty="0">
                <a:solidFill>
                  <a:srgbClr val="000066"/>
                </a:solidFill>
                <a:latin typeface="Arial"/>
                <a:ea typeface="Arial"/>
                <a:cs typeface="Arial"/>
                <a:sym typeface="Arial"/>
              </a:rPr>
              <a:t> </a:t>
            </a:r>
            <a:r>
              <a:rPr lang="en-US" sz="2800" dirty="0" err="1">
                <a:solidFill>
                  <a:srgbClr val="000066"/>
                </a:solidFill>
                <a:latin typeface="Arial"/>
                <a:ea typeface="Arial"/>
                <a:cs typeface="Arial"/>
                <a:sym typeface="Arial"/>
              </a:rPr>
              <a:t>nhanh</a:t>
            </a:r>
            <a:r>
              <a:rPr lang="en-US" sz="2800" dirty="0">
                <a:solidFill>
                  <a:srgbClr val="000066"/>
                </a:solidFill>
                <a:latin typeface="Arial"/>
                <a:ea typeface="Arial"/>
                <a:cs typeface="Arial"/>
                <a:sym typeface="Arial"/>
              </a:rPr>
              <a:t> </a:t>
            </a:r>
            <a:r>
              <a:rPr lang="en-US" sz="2800" dirty="0" err="1">
                <a:solidFill>
                  <a:srgbClr val="000066"/>
                </a:solidFill>
                <a:latin typeface="Arial"/>
                <a:ea typeface="Arial"/>
                <a:cs typeface="Arial"/>
                <a:sym typeface="Arial"/>
              </a:rPr>
              <a:t>chóng</a:t>
            </a:r>
            <a:endParaRPr lang="vi-VN" sz="2800" dirty="0">
              <a:solidFill>
                <a:srgbClr val="000066"/>
              </a:solidFill>
              <a:latin typeface="Arial"/>
              <a:ea typeface="Arial"/>
              <a:cs typeface="Arial"/>
              <a:sym typeface="Arial"/>
            </a:endParaRPr>
          </a:p>
          <a:p>
            <a:pPr marL="0" lvl="0" indent="0" algn="l" rtl="0">
              <a:lnSpc>
                <a:spcPct val="120000"/>
              </a:lnSpc>
              <a:spcBef>
                <a:spcPts val="0"/>
              </a:spcBef>
              <a:spcAft>
                <a:spcPts val="0"/>
              </a:spcAft>
              <a:buClr>
                <a:srgbClr val="000000"/>
              </a:buClr>
              <a:buSzPts val="1800"/>
              <a:buFont typeface="Arial"/>
              <a:buNone/>
            </a:pPr>
            <a:r>
              <a:rPr lang="vi-VN" sz="2800" dirty="0">
                <a:solidFill>
                  <a:srgbClr val="000066"/>
                </a:solidFill>
                <a:latin typeface="Arial"/>
                <a:ea typeface="Arial"/>
                <a:cs typeface="Arial"/>
                <a:sym typeface="Arial"/>
              </a:rPr>
              <a:t>Với mô hình này, người dùng sẽ trở thành tác nhân trực tiếp đánh giá và trải nghiệm ứng dụng. Họ có thể thao tác trực tiếp với giao diện và nhận được kết quả tức thì từ hệ thống. Điều này đảm bảo rằng người dùng có khả năng tương tác và quản lý </a:t>
            </a:r>
            <a:r>
              <a:rPr lang="en-US" sz="2800" dirty="0" err="1">
                <a:solidFill>
                  <a:srgbClr val="000066"/>
                </a:solidFill>
                <a:latin typeface="Arial"/>
                <a:ea typeface="Arial"/>
                <a:cs typeface="Arial"/>
                <a:sym typeface="Arial"/>
              </a:rPr>
              <a:t>tác</a:t>
            </a:r>
            <a:r>
              <a:rPr lang="en-US" sz="2800" dirty="0">
                <a:solidFill>
                  <a:srgbClr val="000066"/>
                </a:solidFill>
                <a:latin typeface="Arial"/>
                <a:ea typeface="Arial"/>
                <a:cs typeface="Arial"/>
                <a:sym typeface="Arial"/>
              </a:rPr>
              <a:t> </a:t>
            </a:r>
            <a:r>
              <a:rPr lang="en-US" sz="2800" dirty="0" err="1">
                <a:solidFill>
                  <a:srgbClr val="000066"/>
                </a:solidFill>
                <a:latin typeface="Arial"/>
                <a:ea typeface="Arial"/>
                <a:cs typeface="Arial"/>
                <a:sym typeface="Arial"/>
              </a:rPr>
              <a:t>vụ</a:t>
            </a:r>
            <a:r>
              <a:rPr lang="vi-VN" sz="2800" dirty="0">
                <a:solidFill>
                  <a:srgbClr val="000066"/>
                </a:solidFill>
                <a:latin typeface="Arial"/>
                <a:ea typeface="Arial"/>
                <a:cs typeface="Arial"/>
                <a:sym typeface="Arial"/>
              </a:rPr>
              <a:t> một cách mượt mà và hiệu quả nhất</a:t>
            </a:r>
          </a:p>
          <a:p>
            <a:pPr marL="0" lvl="0" indent="0" algn="l" rtl="0">
              <a:lnSpc>
                <a:spcPct val="120000"/>
              </a:lnSpc>
              <a:spcBef>
                <a:spcPts val="0"/>
              </a:spcBef>
              <a:spcAft>
                <a:spcPts val="0"/>
              </a:spcAft>
              <a:buClr>
                <a:srgbClr val="000000"/>
              </a:buClr>
              <a:buSzPts val="1800"/>
              <a:buFont typeface="Arial"/>
              <a:buNone/>
            </a:pPr>
            <a:endParaRPr sz="2800" dirty="0">
              <a:solidFill>
                <a:srgbClr val="000066"/>
              </a:solidFill>
              <a:latin typeface="Arial"/>
              <a:ea typeface="Arial"/>
              <a:cs typeface="Arial"/>
              <a:sym typeface="Arial"/>
            </a:endParaRPr>
          </a:p>
        </p:txBody>
      </p:sp>
      <p:sp>
        <p:nvSpPr>
          <p:cNvPr id="248" name="Google Shape;248;g2525ed947ad_0_2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33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151335"/>
            <a:ext cx="4040100" cy="480000"/>
          </a:xfrm>
          <a:prstGeom prst="rect">
            <a:avLst/>
          </a:prstGeom>
          <a:noFill/>
          <a:ln>
            <a:noFill/>
          </a:ln>
        </p:spPr>
        <p:txBody>
          <a:bodyPr spcFirstLastPara="1" wrap="square" lIns="68575" tIns="34275" rIns="68575" bIns="34275" anchor="b" anchorCtr="0">
            <a:normAutofit/>
          </a:bodyPr>
          <a:lstStyle>
            <a:lvl1pPr marL="457200" lvl="0" indent="-228600" algn="l" rtl="0">
              <a:spcBef>
                <a:spcPts val="400"/>
              </a:spcBef>
              <a:spcAft>
                <a:spcPts val="0"/>
              </a:spcAft>
              <a:buClr>
                <a:schemeClr val="dk1"/>
              </a:buClr>
              <a:buSzPts val="1800"/>
              <a:buNone/>
              <a:defRPr sz="1800" b="1"/>
            </a:lvl1pPr>
            <a:lvl2pPr marL="914400" lvl="1" indent="-228600" algn="l" rtl="0">
              <a:spcBef>
                <a:spcPts val="1200"/>
              </a:spcBef>
              <a:spcAft>
                <a:spcPts val="0"/>
              </a:spcAft>
              <a:buClr>
                <a:schemeClr val="dk1"/>
              </a:buClr>
              <a:buSzPts val="1500"/>
              <a:buNone/>
              <a:defRPr sz="1500" b="1"/>
            </a:lvl2pPr>
            <a:lvl3pPr marL="1371600" lvl="2" indent="-228600" algn="l" rtl="0">
              <a:spcBef>
                <a:spcPts val="1200"/>
              </a:spcBef>
              <a:spcAft>
                <a:spcPts val="0"/>
              </a:spcAft>
              <a:buClr>
                <a:schemeClr val="dk1"/>
              </a:buClr>
              <a:buSzPts val="1400"/>
              <a:buNone/>
              <a:defRPr sz="1400" b="1"/>
            </a:lvl3pPr>
            <a:lvl4pPr marL="1828800" lvl="3" indent="-228600" algn="l" rtl="0">
              <a:spcBef>
                <a:spcPts val="1200"/>
              </a:spcBef>
              <a:spcAft>
                <a:spcPts val="0"/>
              </a:spcAft>
              <a:buClr>
                <a:schemeClr val="dk1"/>
              </a:buClr>
              <a:buSzPts val="1200"/>
              <a:buNone/>
              <a:defRPr sz="1200" b="1"/>
            </a:lvl4pPr>
            <a:lvl5pPr marL="2286000" lvl="4" indent="-228600" algn="l" rtl="0">
              <a:spcBef>
                <a:spcPts val="1200"/>
              </a:spcBef>
              <a:spcAft>
                <a:spcPts val="0"/>
              </a:spcAft>
              <a:buClr>
                <a:schemeClr val="dk1"/>
              </a:buClr>
              <a:buSzPts val="1200"/>
              <a:buNone/>
              <a:defRPr sz="1200" b="1"/>
            </a:lvl5pPr>
            <a:lvl6pPr marL="2743200" lvl="5" indent="-228600" algn="l" rtl="0">
              <a:spcBef>
                <a:spcPts val="1200"/>
              </a:spcBef>
              <a:spcAft>
                <a:spcPts val="0"/>
              </a:spcAft>
              <a:buClr>
                <a:schemeClr val="dk1"/>
              </a:buClr>
              <a:buSzPts val="1200"/>
              <a:buNone/>
              <a:defRPr sz="1200" b="1"/>
            </a:lvl6pPr>
            <a:lvl7pPr marL="3200400" lvl="6" indent="-228600" algn="l" rtl="0">
              <a:spcBef>
                <a:spcPts val="1200"/>
              </a:spcBef>
              <a:spcAft>
                <a:spcPts val="0"/>
              </a:spcAft>
              <a:buClr>
                <a:schemeClr val="dk1"/>
              </a:buClr>
              <a:buSzPts val="1200"/>
              <a:buNone/>
              <a:defRPr sz="1200" b="1"/>
            </a:lvl7pPr>
            <a:lvl8pPr marL="3657600" lvl="7" indent="-228600" algn="l" rtl="0">
              <a:spcBef>
                <a:spcPts val="1200"/>
              </a:spcBef>
              <a:spcAft>
                <a:spcPts val="0"/>
              </a:spcAft>
              <a:buClr>
                <a:schemeClr val="dk1"/>
              </a:buClr>
              <a:buSzPts val="1200"/>
              <a:buNone/>
              <a:defRPr sz="1200" b="1"/>
            </a:lvl8pPr>
            <a:lvl9pPr marL="4114800" lvl="8" indent="-228600" algn="l" rtl="0">
              <a:spcBef>
                <a:spcPts val="1200"/>
              </a:spcBef>
              <a:spcAft>
                <a:spcPts val="1200"/>
              </a:spcAft>
              <a:buClr>
                <a:schemeClr val="dk1"/>
              </a:buClr>
              <a:buSzPts val="1200"/>
              <a:buNone/>
              <a:defRPr sz="1200" b="1"/>
            </a:lvl9pPr>
          </a:lstStyle>
          <a:p>
            <a:endParaRPr/>
          </a:p>
        </p:txBody>
      </p:sp>
      <p:sp>
        <p:nvSpPr>
          <p:cNvPr id="53" name="Google Shape;53;p13"/>
          <p:cNvSpPr txBox="1">
            <a:spLocks noGrp="1"/>
          </p:cNvSpPr>
          <p:nvPr>
            <p:ph type="body" idx="2"/>
          </p:nvPr>
        </p:nvSpPr>
        <p:spPr>
          <a:xfrm>
            <a:off x="457200" y="1631156"/>
            <a:ext cx="4040100" cy="2963400"/>
          </a:xfrm>
          <a:prstGeom prst="rect">
            <a:avLst/>
          </a:prstGeom>
          <a:noFill/>
          <a:ln>
            <a:noFill/>
          </a:ln>
        </p:spPr>
        <p:txBody>
          <a:bodyPr spcFirstLastPara="1" wrap="square" lIns="68575" tIns="34275" rIns="68575" bIns="34275" anchor="t" anchorCtr="0">
            <a:normAutofit/>
          </a:bodyPr>
          <a:lstStyle>
            <a:lvl1pPr marL="457200" lvl="0" indent="-342900" algn="l" rtl="0">
              <a:spcBef>
                <a:spcPts val="400"/>
              </a:spcBef>
              <a:spcAft>
                <a:spcPts val="0"/>
              </a:spcAft>
              <a:buClr>
                <a:schemeClr val="dk1"/>
              </a:buClr>
              <a:buSzPts val="1800"/>
              <a:buChar char="●"/>
              <a:defRPr sz="1800"/>
            </a:lvl1pPr>
            <a:lvl2pPr marL="914400" lvl="1" indent="-323850" algn="l" rtl="0">
              <a:spcBef>
                <a:spcPts val="1200"/>
              </a:spcBef>
              <a:spcAft>
                <a:spcPts val="0"/>
              </a:spcAft>
              <a:buClr>
                <a:schemeClr val="dk1"/>
              </a:buClr>
              <a:buSzPts val="1500"/>
              <a:buChar char="○"/>
              <a:defRPr sz="1500"/>
            </a:lvl2pPr>
            <a:lvl3pPr marL="1371600" lvl="2" indent="-317500" algn="l" rtl="0">
              <a:spcBef>
                <a:spcPts val="1200"/>
              </a:spcBef>
              <a:spcAft>
                <a:spcPts val="0"/>
              </a:spcAft>
              <a:buClr>
                <a:schemeClr val="dk1"/>
              </a:buClr>
              <a:buSzPts val="1400"/>
              <a:buChar char="■"/>
              <a:defRPr sz="1400"/>
            </a:lvl3pPr>
            <a:lvl4pPr marL="1828800" lvl="3" indent="-304800" algn="l" rtl="0">
              <a:spcBef>
                <a:spcPts val="1200"/>
              </a:spcBef>
              <a:spcAft>
                <a:spcPts val="0"/>
              </a:spcAft>
              <a:buClr>
                <a:schemeClr val="dk1"/>
              </a:buClr>
              <a:buSzPts val="1200"/>
              <a:buChar char="●"/>
              <a:defRPr sz="1200"/>
            </a:lvl4pPr>
            <a:lvl5pPr marL="2286000" lvl="4" indent="-304800" algn="l" rtl="0">
              <a:spcBef>
                <a:spcPts val="1200"/>
              </a:spcBef>
              <a:spcAft>
                <a:spcPts val="0"/>
              </a:spcAft>
              <a:buClr>
                <a:schemeClr val="dk1"/>
              </a:buClr>
              <a:buSzPts val="1200"/>
              <a:buChar char="○"/>
              <a:defRPr sz="1200"/>
            </a:lvl5pPr>
            <a:lvl6pPr marL="2743200" lvl="5" indent="-304800" algn="l" rtl="0">
              <a:spcBef>
                <a:spcPts val="1200"/>
              </a:spcBef>
              <a:spcAft>
                <a:spcPts val="0"/>
              </a:spcAft>
              <a:buClr>
                <a:schemeClr val="dk1"/>
              </a:buClr>
              <a:buSzPts val="1200"/>
              <a:buChar char="■"/>
              <a:defRPr sz="1200"/>
            </a:lvl6pPr>
            <a:lvl7pPr marL="3200400" lvl="6" indent="-304800" algn="l" rtl="0">
              <a:spcBef>
                <a:spcPts val="1200"/>
              </a:spcBef>
              <a:spcAft>
                <a:spcPts val="0"/>
              </a:spcAft>
              <a:buClr>
                <a:schemeClr val="dk1"/>
              </a:buClr>
              <a:buSzPts val="1200"/>
              <a:buChar char="●"/>
              <a:defRPr sz="1200"/>
            </a:lvl7pPr>
            <a:lvl8pPr marL="3657600" lvl="7" indent="-304800" algn="l" rtl="0">
              <a:spcBef>
                <a:spcPts val="1200"/>
              </a:spcBef>
              <a:spcAft>
                <a:spcPts val="0"/>
              </a:spcAft>
              <a:buClr>
                <a:schemeClr val="dk1"/>
              </a:buClr>
              <a:buSzPts val="1200"/>
              <a:buChar char="○"/>
              <a:defRPr sz="1200"/>
            </a:lvl8pPr>
            <a:lvl9pPr marL="4114800" lvl="8" indent="-304800" algn="l" rtl="0">
              <a:spcBef>
                <a:spcPts val="1200"/>
              </a:spcBef>
              <a:spcAft>
                <a:spcPts val="1200"/>
              </a:spcAft>
              <a:buClr>
                <a:schemeClr val="dk1"/>
              </a:buClr>
              <a:buSzPts val="1200"/>
              <a:buChar char="■"/>
              <a:defRPr sz="1200"/>
            </a:lvl9pPr>
          </a:lstStyle>
          <a:p>
            <a:endParaRPr/>
          </a:p>
        </p:txBody>
      </p:sp>
      <p:sp>
        <p:nvSpPr>
          <p:cNvPr id="54" name="Google Shape;54;p13"/>
          <p:cNvSpPr txBox="1">
            <a:spLocks noGrp="1"/>
          </p:cNvSpPr>
          <p:nvPr>
            <p:ph type="body" idx="3"/>
          </p:nvPr>
        </p:nvSpPr>
        <p:spPr>
          <a:xfrm>
            <a:off x="4645026" y="1151335"/>
            <a:ext cx="4041600" cy="480000"/>
          </a:xfrm>
          <a:prstGeom prst="rect">
            <a:avLst/>
          </a:prstGeom>
          <a:noFill/>
          <a:ln>
            <a:noFill/>
          </a:ln>
        </p:spPr>
        <p:txBody>
          <a:bodyPr spcFirstLastPara="1" wrap="square" lIns="68575" tIns="34275" rIns="68575" bIns="34275" anchor="b" anchorCtr="0">
            <a:normAutofit/>
          </a:bodyPr>
          <a:lstStyle>
            <a:lvl1pPr marL="457200" lvl="0" indent="-228600" algn="l" rtl="0">
              <a:spcBef>
                <a:spcPts val="400"/>
              </a:spcBef>
              <a:spcAft>
                <a:spcPts val="0"/>
              </a:spcAft>
              <a:buClr>
                <a:schemeClr val="dk1"/>
              </a:buClr>
              <a:buSzPts val="1800"/>
              <a:buNone/>
              <a:defRPr sz="1800" b="1"/>
            </a:lvl1pPr>
            <a:lvl2pPr marL="914400" lvl="1" indent="-228600" algn="l" rtl="0">
              <a:spcBef>
                <a:spcPts val="1200"/>
              </a:spcBef>
              <a:spcAft>
                <a:spcPts val="0"/>
              </a:spcAft>
              <a:buClr>
                <a:schemeClr val="dk1"/>
              </a:buClr>
              <a:buSzPts val="1500"/>
              <a:buNone/>
              <a:defRPr sz="1500" b="1"/>
            </a:lvl2pPr>
            <a:lvl3pPr marL="1371600" lvl="2" indent="-228600" algn="l" rtl="0">
              <a:spcBef>
                <a:spcPts val="1200"/>
              </a:spcBef>
              <a:spcAft>
                <a:spcPts val="0"/>
              </a:spcAft>
              <a:buClr>
                <a:schemeClr val="dk1"/>
              </a:buClr>
              <a:buSzPts val="1400"/>
              <a:buNone/>
              <a:defRPr sz="1400" b="1"/>
            </a:lvl3pPr>
            <a:lvl4pPr marL="1828800" lvl="3" indent="-228600" algn="l" rtl="0">
              <a:spcBef>
                <a:spcPts val="1200"/>
              </a:spcBef>
              <a:spcAft>
                <a:spcPts val="0"/>
              </a:spcAft>
              <a:buClr>
                <a:schemeClr val="dk1"/>
              </a:buClr>
              <a:buSzPts val="1200"/>
              <a:buNone/>
              <a:defRPr sz="1200" b="1"/>
            </a:lvl4pPr>
            <a:lvl5pPr marL="2286000" lvl="4" indent="-228600" algn="l" rtl="0">
              <a:spcBef>
                <a:spcPts val="1200"/>
              </a:spcBef>
              <a:spcAft>
                <a:spcPts val="0"/>
              </a:spcAft>
              <a:buClr>
                <a:schemeClr val="dk1"/>
              </a:buClr>
              <a:buSzPts val="1200"/>
              <a:buNone/>
              <a:defRPr sz="1200" b="1"/>
            </a:lvl5pPr>
            <a:lvl6pPr marL="2743200" lvl="5" indent="-228600" algn="l" rtl="0">
              <a:spcBef>
                <a:spcPts val="1200"/>
              </a:spcBef>
              <a:spcAft>
                <a:spcPts val="0"/>
              </a:spcAft>
              <a:buClr>
                <a:schemeClr val="dk1"/>
              </a:buClr>
              <a:buSzPts val="1200"/>
              <a:buNone/>
              <a:defRPr sz="1200" b="1"/>
            </a:lvl6pPr>
            <a:lvl7pPr marL="3200400" lvl="6" indent="-228600" algn="l" rtl="0">
              <a:spcBef>
                <a:spcPts val="1200"/>
              </a:spcBef>
              <a:spcAft>
                <a:spcPts val="0"/>
              </a:spcAft>
              <a:buClr>
                <a:schemeClr val="dk1"/>
              </a:buClr>
              <a:buSzPts val="1200"/>
              <a:buNone/>
              <a:defRPr sz="1200" b="1"/>
            </a:lvl7pPr>
            <a:lvl8pPr marL="3657600" lvl="7" indent="-228600" algn="l" rtl="0">
              <a:spcBef>
                <a:spcPts val="1200"/>
              </a:spcBef>
              <a:spcAft>
                <a:spcPts val="0"/>
              </a:spcAft>
              <a:buClr>
                <a:schemeClr val="dk1"/>
              </a:buClr>
              <a:buSzPts val="1200"/>
              <a:buNone/>
              <a:defRPr sz="1200" b="1"/>
            </a:lvl8pPr>
            <a:lvl9pPr marL="4114800" lvl="8" indent="-228600" algn="l" rtl="0">
              <a:spcBef>
                <a:spcPts val="1200"/>
              </a:spcBef>
              <a:spcAft>
                <a:spcPts val="1200"/>
              </a:spcAft>
              <a:buClr>
                <a:schemeClr val="dk1"/>
              </a:buClr>
              <a:buSzPts val="1200"/>
              <a:buNone/>
              <a:defRPr sz="1200" b="1"/>
            </a:lvl9pPr>
          </a:lstStyle>
          <a:p>
            <a:endParaRPr/>
          </a:p>
        </p:txBody>
      </p:sp>
      <p:sp>
        <p:nvSpPr>
          <p:cNvPr id="55" name="Google Shape;55;p13"/>
          <p:cNvSpPr txBox="1">
            <a:spLocks noGrp="1"/>
          </p:cNvSpPr>
          <p:nvPr>
            <p:ph type="body" idx="4"/>
          </p:nvPr>
        </p:nvSpPr>
        <p:spPr>
          <a:xfrm>
            <a:off x="4645026" y="1631156"/>
            <a:ext cx="4041600" cy="2963400"/>
          </a:xfrm>
          <a:prstGeom prst="rect">
            <a:avLst/>
          </a:prstGeom>
          <a:noFill/>
          <a:ln>
            <a:noFill/>
          </a:ln>
        </p:spPr>
        <p:txBody>
          <a:bodyPr spcFirstLastPara="1" wrap="square" lIns="68575" tIns="34275" rIns="68575" bIns="34275" anchor="t" anchorCtr="0">
            <a:normAutofit/>
          </a:bodyPr>
          <a:lstStyle>
            <a:lvl1pPr marL="457200" lvl="0" indent="-342900" algn="l" rtl="0">
              <a:spcBef>
                <a:spcPts val="400"/>
              </a:spcBef>
              <a:spcAft>
                <a:spcPts val="0"/>
              </a:spcAft>
              <a:buClr>
                <a:schemeClr val="dk1"/>
              </a:buClr>
              <a:buSzPts val="1800"/>
              <a:buChar char="●"/>
              <a:defRPr sz="1800"/>
            </a:lvl1pPr>
            <a:lvl2pPr marL="914400" lvl="1" indent="-323850" algn="l" rtl="0">
              <a:spcBef>
                <a:spcPts val="1200"/>
              </a:spcBef>
              <a:spcAft>
                <a:spcPts val="0"/>
              </a:spcAft>
              <a:buClr>
                <a:schemeClr val="dk1"/>
              </a:buClr>
              <a:buSzPts val="1500"/>
              <a:buChar char="○"/>
              <a:defRPr sz="1500"/>
            </a:lvl2pPr>
            <a:lvl3pPr marL="1371600" lvl="2" indent="-317500" algn="l" rtl="0">
              <a:spcBef>
                <a:spcPts val="1200"/>
              </a:spcBef>
              <a:spcAft>
                <a:spcPts val="0"/>
              </a:spcAft>
              <a:buClr>
                <a:schemeClr val="dk1"/>
              </a:buClr>
              <a:buSzPts val="1400"/>
              <a:buChar char="■"/>
              <a:defRPr sz="1400"/>
            </a:lvl3pPr>
            <a:lvl4pPr marL="1828800" lvl="3" indent="-304800" algn="l" rtl="0">
              <a:spcBef>
                <a:spcPts val="1200"/>
              </a:spcBef>
              <a:spcAft>
                <a:spcPts val="0"/>
              </a:spcAft>
              <a:buClr>
                <a:schemeClr val="dk1"/>
              </a:buClr>
              <a:buSzPts val="1200"/>
              <a:buChar char="●"/>
              <a:defRPr sz="1200"/>
            </a:lvl4pPr>
            <a:lvl5pPr marL="2286000" lvl="4" indent="-304800" algn="l" rtl="0">
              <a:spcBef>
                <a:spcPts val="1200"/>
              </a:spcBef>
              <a:spcAft>
                <a:spcPts val="0"/>
              </a:spcAft>
              <a:buClr>
                <a:schemeClr val="dk1"/>
              </a:buClr>
              <a:buSzPts val="1200"/>
              <a:buChar char="○"/>
              <a:defRPr sz="1200"/>
            </a:lvl5pPr>
            <a:lvl6pPr marL="2743200" lvl="5" indent="-304800" algn="l" rtl="0">
              <a:spcBef>
                <a:spcPts val="1200"/>
              </a:spcBef>
              <a:spcAft>
                <a:spcPts val="0"/>
              </a:spcAft>
              <a:buClr>
                <a:schemeClr val="dk1"/>
              </a:buClr>
              <a:buSzPts val="1200"/>
              <a:buChar char="■"/>
              <a:defRPr sz="1200"/>
            </a:lvl6pPr>
            <a:lvl7pPr marL="3200400" lvl="6" indent="-304800" algn="l" rtl="0">
              <a:spcBef>
                <a:spcPts val="1200"/>
              </a:spcBef>
              <a:spcAft>
                <a:spcPts val="0"/>
              </a:spcAft>
              <a:buClr>
                <a:schemeClr val="dk1"/>
              </a:buClr>
              <a:buSzPts val="1200"/>
              <a:buChar char="●"/>
              <a:defRPr sz="1200"/>
            </a:lvl7pPr>
            <a:lvl8pPr marL="3657600" lvl="7" indent="-304800" algn="l" rtl="0">
              <a:spcBef>
                <a:spcPts val="1200"/>
              </a:spcBef>
              <a:spcAft>
                <a:spcPts val="0"/>
              </a:spcAft>
              <a:buClr>
                <a:schemeClr val="dk1"/>
              </a:buClr>
              <a:buSzPts val="1200"/>
              <a:buChar char="○"/>
              <a:defRPr sz="1200"/>
            </a:lvl8pPr>
            <a:lvl9pPr marL="4114800" lvl="8" indent="-304800" algn="l" rtl="0">
              <a:spcBef>
                <a:spcPts val="1200"/>
              </a:spcBef>
              <a:spcAft>
                <a:spcPts val="1200"/>
              </a:spcAft>
              <a:buClr>
                <a:schemeClr val="dk1"/>
              </a:buClr>
              <a:buSzPts val="1200"/>
              <a:buChar char="■"/>
              <a:defRPr sz="1200"/>
            </a:lvl9pPr>
          </a:lstStyle>
          <a:p>
            <a:endParaRPr/>
          </a:p>
        </p:txBody>
      </p:sp>
      <p:sp>
        <p:nvSpPr>
          <p:cNvPr id="56" name="Google Shape;56;p13"/>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7" name="Google Shape;57;p13"/>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pic>
        <p:nvPicPr>
          <p:cNvPr id="58" name="Google Shape;58;p13"/>
          <p:cNvPicPr preferRelativeResize="0"/>
          <p:nvPr/>
        </p:nvPicPr>
        <p:blipFill rotWithShape="1">
          <a:blip r:embed="rId2">
            <a:alphaModFix/>
          </a:blip>
          <a:srcRect b="3947"/>
          <a:stretch/>
        </p:blipFill>
        <p:spPr>
          <a:xfrm>
            <a:off x="0" y="3609594"/>
            <a:ext cx="9144001" cy="1528191"/>
          </a:xfrm>
          <a:prstGeom prst="rect">
            <a:avLst/>
          </a:prstGeom>
          <a:noFill/>
          <a:ln>
            <a:noFill/>
          </a:ln>
        </p:spPr>
      </p:pic>
      <p:sp>
        <p:nvSpPr>
          <p:cNvPr id="59" name="Google Shape;59;p13"/>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F8F8F8">
            <a:alpha val="80780"/>
          </a:srgbClr>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2313" y="3305176"/>
            <a:ext cx="7772400" cy="10215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chemeClr val="dk1"/>
              </a:buClr>
              <a:buSzPts val="2700"/>
              <a:buFont typeface="Arial"/>
              <a:buNone/>
              <a:defRPr sz="2700" b="1" cap="none">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4"/>
          <p:cNvSpPr txBox="1">
            <a:spLocks noGrp="1"/>
          </p:cNvSpPr>
          <p:nvPr>
            <p:ph type="body" idx="1"/>
          </p:nvPr>
        </p:nvSpPr>
        <p:spPr>
          <a:xfrm>
            <a:off x="722313" y="2180035"/>
            <a:ext cx="7772400" cy="1125300"/>
          </a:xfrm>
          <a:prstGeom prst="rect">
            <a:avLst/>
          </a:prstGeom>
          <a:noFill/>
          <a:ln>
            <a:noFill/>
          </a:ln>
        </p:spPr>
        <p:txBody>
          <a:bodyPr spcFirstLastPara="1" wrap="square" lIns="68575" tIns="34275" rIns="68575" bIns="34275" anchor="b" anchorCtr="0">
            <a:normAutofit/>
          </a:bodyPr>
          <a:lstStyle>
            <a:lvl1pPr marL="457200" lvl="0" indent="-228600" algn="l" rtl="0">
              <a:spcBef>
                <a:spcPts val="300"/>
              </a:spcBef>
              <a:spcAft>
                <a:spcPts val="0"/>
              </a:spcAft>
              <a:buClr>
                <a:srgbClr val="888888"/>
              </a:buClr>
              <a:buSzPts val="1500"/>
              <a:buNone/>
              <a:defRPr sz="1500">
                <a:solidFill>
                  <a:srgbClr val="888888"/>
                </a:solidFill>
              </a:defRPr>
            </a:lvl1pPr>
            <a:lvl2pPr marL="914400" lvl="1" indent="-228600" algn="l" rtl="0">
              <a:spcBef>
                <a:spcPts val="1200"/>
              </a:spcBef>
              <a:spcAft>
                <a:spcPts val="0"/>
              </a:spcAft>
              <a:buClr>
                <a:srgbClr val="888888"/>
              </a:buClr>
              <a:buSzPts val="1400"/>
              <a:buNone/>
              <a:defRPr sz="1400">
                <a:solidFill>
                  <a:srgbClr val="888888"/>
                </a:solidFill>
              </a:defRPr>
            </a:lvl2pPr>
            <a:lvl3pPr marL="1371600" lvl="2" indent="-228600" algn="l" rtl="0">
              <a:spcBef>
                <a:spcPts val="1200"/>
              </a:spcBef>
              <a:spcAft>
                <a:spcPts val="0"/>
              </a:spcAft>
              <a:buClr>
                <a:srgbClr val="888888"/>
              </a:buClr>
              <a:buSzPts val="1200"/>
              <a:buNone/>
              <a:defRPr sz="1200">
                <a:solidFill>
                  <a:srgbClr val="888888"/>
                </a:solidFill>
              </a:defRPr>
            </a:lvl3pPr>
            <a:lvl4pPr marL="1828800" lvl="3" indent="-228600" algn="l" rtl="0">
              <a:spcBef>
                <a:spcPts val="1200"/>
              </a:spcBef>
              <a:spcAft>
                <a:spcPts val="0"/>
              </a:spcAft>
              <a:buClr>
                <a:srgbClr val="888888"/>
              </a:buClr>
              <a:buSzPts val="1100"/>
              <a:buNone/>
              <a:defRPr sz="1100">
                <a:solidFill>
                  <a:srgbClr val="888888"/>
                </a:solidFill>
              </a:defRPr>
            </a:lvl4pPr>
            <a:lvl5pPr marL="2286000" lvl="4" indent="-228600" algn="l" rtl="0">
              <a:spcBef>
                <a:spcPts val="1200"/>
              </a:spcBef>
              <a:spcAft>
                <a:spcPts val="0"/>
              </a:spcAft>
              <a:buClr>
                <a:srgbClr val="888888"/>
              </a:buClr>
              <a:buSzPts val="1100"/>
              <a:buNone/>
              <a:defRPr sz="1100">
                <a:solidFill>
                  <a:srgbClr val="888888"/>
                </a:solidFill>
              </a:defRPr>
            </a:lvl5pPr>
            <a:lvl6pPr marL="2743200" lvl="5" indent="-228600" algn="l" rtl="0">
              <a:spcBef>
                <a:spcPts val="1200"/>
              </a:spcBef>
              <a:spcAft>
                <a:spcPts val="0"/>
              </a:spcAft>
              <a:buClr>
                <a:srgbClr val="888888"/>
              </a:buClr>
              <a:buSzPts val="1100"/>
              <a:buNone/>
              <a:defRPr sz="1100">
                <a:solidFill>
                  <a:srgbClr val="888888"/>
                </a:solidFill>
              </a:defRPr>
            </a:lvl6pPr>
            <a:lvl7pPr marL="3200400" lvl="6" indent="-228600" algn="l" rtl="0">
              <a:spcBef>
                <a:spcPts val="1200"/>
              </a:spcBef>
              <a:spcAft>
                <a:spcPts val="0"/>
              </a:spcAft>
              <a:buClr>
                <a:srgbClr val="888888"/>
              </a:buClr>
              <a:buSzPts val="1100"/>
              <a:buNone/>
              <a:defRPr sz="1100">
                <a:solidFill>
                  <a:srgbClr val="888888"/>
                </a:solidFill>
              </a:defRPr>
            </a:lvl7pPr>
            <a:lvl8pPr marL="3657600" lvl="7" indent="-228600" algn="l" rtl="0">
              <a:spcBef>
                <a:spcPts val="1200"/>
              </a:spcBef>
              <a:spcAft>
                <a:spcPts val="0"/>
              </a:spcAft>
              <a:buClr>
                <a:srgbClr val="888888"/>
              </a:buClr>
              <a:buSzPts val="1100"/>
              <a:buNone/>
              <a:defRPr sz="1100">
                <a:solidFill>
                  <a:srgbClr val="888888"/>
                </a:solidFill>
              </a:defRPr>
            </a:lvl8pPr>
            <a:lvl9pPr marL="4114800" lvl="8" indent="-228600" algn="l" rtl="0">
              <a:spcBef>
                <a:spcPts val="1200"/>
              </a:spcBef>
              <a:spcAft>
                <a:spcPts val="1200"/>
              </a:spcAft>
              <a:buClr>
                <a:srgbClr val="888888"/>
              </a:buClr>
              <a:buSzPts val="1100"/>
              <a:buNone/>
              <a:defRPr sz="1100">
                <a:solidFill>
                  <a:srgbClr val="888888"/>
                </a:solidFill>
              </a:defRPr>
            </a:lvl9pPr>
          </a:lstStyle>
          <a:p>
            <a:endParaRPr/>
          </a:p>
        </p:txBody>
      </p:sp>
      <p:sp>
        <p:nvSpPr>
          <p:cNvPr id="63" name="Google Shape;63;p14"/>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5" name="Google Shape;65;p14"/>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14"/>
          <p:cNvPicPr preferRelativeResize="0"/>
          <p:nvPr/>
        </p:nvPicPr>
        <p:blipFill rotWithShape="1">
          <a:blip r:embed="rId2">
            <a:alphaModFix/>
          </a:blip>
          <a:srcRect/>
          <a:stretch/>
        </p:blipFill>
        <p:spPr>
          <a:xfrm>
            <a:off x="0" y="4171950"/>
            <a:ext cx="9144002" cy="971550"/>
          </a:xfrm>
          <a:prstGeom prst="rect">
            <a:avLst/>
          </a:prstGeom>
          <a:noFill/>
          <a:ln>
            <a:noFill/>
          </a:ln>
        </p:spPr>
      </p:pic>
      <p:pic>
        <p:nvPicPr>
          <p:cNvPr id="67" name="Google Shape;67;p14"/>
          <p:cNvPicPr preferRelativeResize="0"/>
          <p:nvPr/>
        </p:nvPicPr>
        <p:blipFill rotWithShape="1">
          <a:blip r:embed="rId3">
            <a:alphaModFix/>
          </a:blip>
          <a:srcRect/>
          <a:stretch/>
        </p:blipFill>
        <p:spPr>
          <a:xfrm>
            <a:off x="8515350" y="103586"/>
            <a:ext cx="514350" cy="5143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2">
            <a:alphaModFix/>
          </a:blip>
          <a:srcRect/>
          <a:stretch/>
        </p:blipFill>
        <p:spPr>
          <a:xfrm>
            <a:off x="8515350" y="103586"/>
            <a:ext cx="514350" cy="514350"/>
          </a:xfrm>
          <a:prstGeom prst="rect">
            <a:avLst/>
          </a:prstGeom>
          <a:noFill/>
          <a:ln>
            <a:noFill/>
          </a:ln>
        </p:spPr>
      </p:pic>
      <p:pic>
        <p:nvPicPr>
          <p:cNvPr id="70" name="Google Shape;70;p15"/>
          <p:cNvPicPr preferRelativeResize="0"/>
          <p:nvPr/>
        </p:nvPicPr>
        <p:blipFill rotWithShape="1">
          <a:blip r:embed="rId3">
            <a:alphaModFix/>
          </a:blip>
          <a:srcRect/>
          <a:stretch/>
        </p:blipFill>
        <p:spPr>
          <a:xfrm>
            <a:off x="0" y="4171950"/>
            <a:ext cx="9144002" cy="971550"/>
          </a:xfrm>
          <a:prstGeom prst="rect">
            <a:avLst/>
          </a:prstGeom>
          <a:noFill/>
          <a:ln>
            <a:noFill/>
          </a:ln>
        </p:spPr>
      </p:pic>
      <p:sp>
        <p:nvSpPr>
          <p:cNvPr id="71" name="Google Shape;71;p15"/>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5"/>
          <p:cNvSpPr txBox="1">
            <a:spLocks noGrp="1"/>
          </p:cNvSpPr>
          <p:nvPr>
            <p:ph type="body" idx="1"/>
          </p:nvPr>
        </p:nvSpPr>
        <p:spPr>
          <a:xfrm>
            <a:off x="457200" y="1200151"/>
            <a:ext cx="8229600" cy="3394500"/>
          </a:xfrm>
          <a:prstGeom prst="rect">
            <a:avLst/>
          </a:prstGeom>
          <a:noFill/>
          <a:ln>
            <a:noFill/>
          </a:ln>
        </p:spPr>
        <p:txBody>
          <a:bodyPr spcFirstLastPara="1" wrap="square" lIns="68575" tIns="34275" rIns="68575" bIns="34275" anchor="t" anchorCtr="0">
            <a:normAutofit/>
          </a:bodyPr>
          <a:lstStyle>
            <a:lvl1pPr marL="457200" lvl="0" indent="-317500" algn="l" rtl="0">
              <a:spcBef>
                <a:spcPts val="300"/>
              </a:spcBef>
              <a:spcAft>
                <a:spcPts val="0"/>
              </a:spcAft>
              <a:buClr>
                <a:schemeClr val="dk1"/>
              </a:buClr>
              <a:buSzPts val="1400"/>
              <a:buChar char="●"/>
              <a:defRPr/>
            </a:lvl1pPr>
            <a:lvl2pPr marL="914400" lvl="1" indent="-317500" algn="l" rtl="0">
              <a:spcBef>
                <a:spcPts val="1200"/>
              </a:spcBef>
              <a:spcAft>
                <a:spcPts val="0"/>
              </a:spcAft>
              <a:buClr>
                <a:schemeClr val="dk1"/>
              </a:buClr>
              <a:buSzPts val="1400"/>
              <a:buChar char="○"/>
              <a:defRPr/>
            </a:lvl2pPr>
            <a:lvl3pPr marL="1371600" lvl="2" indent="-317500" algn="l" rtl="0">
              <a:spcBef>
                <a:spcPts val="1200"/>
              </a:spcBef>
              <a:spcAft>
                <a:spcPts val="0"/>
              </a:spcAft>
              <a:buClr>
                <a:schemeClr val="dk1"/>
              </a:buClr>
              <a:buSzPts val="1400"/>
              <a:buChar char="■"/>
              <a:defRPr/>
            </a:lvl3pPr>
            <a:lvl4pPr marL="1828800" lvl="3" indent="-317500" algn="l" rtl="0">
              <a:spcBef>
                <a:spcPts val="1200"/>
              </a:spcBef>
              <a:spcAft>
                <a:spcPts val="0"/>
              </a:spcAft>
              <a:buClr>
                <a:schemeClr val="dk1"/>
              </a:buClr>
              <a:buSzPts val="1400"/>
              <a:buChar char="●"/>
              <a:defRPr/>
            </a:lvl4pPr>
            <a:lvl5pPr marL="2286000" lvl="4" indent="-317500" algn="l" rtl="0">
              <a:spcBef>
                <a:spcPts val="1200"/>
              </a:spcBef>
              <a:spcAft>
                <a:spcPts val="0"/>
              </a:spcAft>
              <a:buClr>
                <a:schemeClr val="dk1"/>
              </a:buClr>
              <a:buSzPts val="1400"/>
              <a:buChar char="○"/>
              <a:defRPr/>
            </a:lvl5pPr>
            <a:lvl6pPr marL="2743200" lvl="5" indent="-317500" algn="l" rtl="0">
              <a:spcBef>
                <a:spcPts val="1200"/>
              </a:spcBef>
              <a:spcAft>
                <a:spcPts val="0"/>
              </a:spcAft>
              <a:buClr>
                <a:schemeClr val="dk1"/>
              </a:buClr>
              <a:buSzPts val="1400"/>
              <a:buChar char="■"/>
              <a:defRPr/>
            </a:lvl6pPr>
            <a:lvl7pPr marL="3200400" lvl="6" indent="-317500" algn="l" rtl="0">
              <a:spcBef>
                <a:spcPts val="1200"/>
              </a:spcBef>
              <a:spcAft>
                <a:spcPts val="0"/>
              </a:spcAft>
              <a:buClr>
                <a:schemeClr val="dk1"/>
              </a:buClr>
              <a:buSzPts val="1400"/>
              <a:buChar char="●"/>
              <a:defRPr/>
            </a:lvl7pPr>
            <a:lvl8pPr marL="3657600" lvl="7" indent="-317500" algn="l" rtl="0">
              <a:spcBef>
                <a:spcPts val="1200"/>
              </a:spcBef>
              <a:spcAft>
                <a:spcPts val="0"/>
              </a:spcAft>
              <a:buClr>
                <a:schemeClr val="dk1"/>
              </a:buClr>
              <a:buSzPts val="1400"/>
              <a:buChar char="○"/>
              <a:defRPr/>
            </a:lvl8pPr>
            <a:lvl9pPr marL="4114800" lvl="8" indent="-317500" algn="l" rtl="0">
              <a:spcBef>
                <a:spcPts val="1200"/>
              </a:spcBef>
              <a:spcAft>
                <a:spcPts val="1200"/>
              </a:spcAft>
              <a:buClr>
                <a:schemeClr val="dk1"/>
              </a:buClr>
              <a:buSzPts val="1400"/>
              <a:buChar char="■"/>
              <a:defRPr/>
            </a:lvl9pPr>
          </a:lstStyle>
          <a:p>
            <a:endParaRPr/>
          </a:p>
        </p:txBody>
      </p:sp>
      <p:sp>
        <p:nvSpPr>
          <p:cNvPr id="73" name="Google Shape;73;p15"/>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4" name="Google Shape;74;p15"/>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5" name="Google Shape;75;p15"/>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685800" y="1597820"/>
            <a:ext cx="7772400" cy="11025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17"/>
          <p:cNvSpPr txBox="1">
            <a:spLocks noGrp="1"/>
          </p:cNvSpPr>
          <p:nvPr>
            <p:ph type="subTitle" idx="1"/>
          </p:nvPr>
        </p:nvSpPr>
        <p:spPr>
          <a:xfrm>
            <a:off x="1371600" y="2914650"/>
            <a:ext cx="6400800" cy="1314600"/>
          </a:xfrm>
          <a:prstGeom prst="rect">
            <a:avLst/>
          </a:prstGeom>
          <a:noFill/>
          <a:ln>
            <a:noFill/>
          </a:ln>
        </p:spPr>
        <p:txBody>
          <a:bodyPr spcFirstLastPara="1" wrap="square" lIns="68575" tIns="34275" rIns="68575" bIns="34275" anchor="t" anchorCtr="0">
            <a:normAutofit/>
          </a:bodyPr>
          <a:lstStyle>
            <a:lvl1pPr lvl="0" algn="ctr">
              <a:spcBef>
                <a:spcPts val="50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85" name="Google Shape;85;p17"/>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7"/>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7"/>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8" name="Google Shape;88;p17"/>
          <p:cNvPicPr preferRelativeResize="0"/>
          <p:nvPr/>
        </p:nvPicPr>
        <p:blipFill rotWithShape="1">
          <a:blip r:embed="rId2">
            <a:alphaModFix/>
          </a:blip>
          <a:srcRect/>
          <a:stretch/>
        </p:blipFill>
        <p:spPr>
          <a:xfrm>
            <a:off x="114300" y="114300"/>
            <a:ext cx="514350" cy="5143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33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1" name="Google Shape;91;p18"/>
          <p:cNvSpPr txBox="1">
            <a:spLocks noGrp="1"/>
          </p:cNvSpPr>
          <p:nvPr>
            <p:ph type="body" idx="1"/>
          </p:nvPr>
        </p:nvSpPr>
        <p:spPr>
          <a:xfrm>
            <a:off x="457200" y="1151335"/>
            <a:ext cx="4040100" cy="479700"/>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92" name="Google Shape;92;p18"/>
          <p:cNvSpPr txBox="1">
            <a:spLocks noGrp="1"/>
          </p:cNvSpPr>
          <p:nvPr>
            <p:ph type="body" idx="2"/>
          </p:nvPr>
        </p:nvSpPr>
        <p:spPr>
          <a:xfrm>
            <a:off x="457200" y="1631156"/>
            <a:ext cx="4040100" cy="2963400"/>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93" name="Google Shape;93;p18"/>
          <p:cNvSpPr txBox="1">
            <a:spLocks noGrp="1"/>
          </p:cNvSpPr>
          <p:nvPr>
            <p:ph type="body" idx="3"/>
          </p:nvPr>
        </p:nvSpPr>
        <p:spPr>
          <a:xfrm>
            <a:off x="4645026" y="1151335"/>
            <a:ext cx="4041900" cy="479700"/>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94" name="Google Shape;94;p18"/>
          <p:cNvSpPr txBox="1">
            <a:spLocks noGrp="1"/>
          </p:cNvSpPr>
          <p:nvPr>
            <p:ph type="body" idx="4"/>
          </p:nvPr>
        </p:nvSpPr>
        <p:spPr>
          <a:xfrm>
            <a:off x="4645026" y="1631156"/>
            <a:ext cx="4041900" cy="2963400"/>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a:endParaRPr/>
          </a:p>
        </p:txBody>
      </p:sp>
      <p:sp>
        <p:nvSpPr>
          <p:cNvPr id="95" name="Google Shape;95;p18"/>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8"/>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97" name="Google Shape;97;p18"/>
          <p:cNvPicPr preferRelativeResize="0"/>
          <p:nvPr/>
        </p:nvPicPr>
        <p:blipFill rotWithShape="1">
          <a:blip r:embed="rId2">
            <a:alphaModFix/>
          </a:blip>
          <a:srcRect b="3951"/>
          <a:stretch/>
        </p:blipFill>
        <p:spPr>
          <a:xfrm>
            <a:off x="0" y="3609594"/>
            <a:ext cx="9144001" cy="1528191"/>
          </a:xfrm>
          <a:prstGeom prst="rect">
            <a:avLst/>
          </a:prstGeom>
          <a:noFill/>
          <a:ln>
            <a:noFill/>
          </a:ln>
        </p:spPr>
      </p:pic>
      <p:sp>
        <p:nvSpPr>
          <p:cNvPr id="98" name="Google Shape;98;p18"/>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8F8F8">
            <a:alpha val="80784"/>
          </a:srgbClr>
        </a:soli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722313" y="3305176"/>
            <a:ext cx="7772400" cy="10215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dk1"/>
              </a:buClr>
              <a:buSzPts val="2700"/>
              <a:buFont typeface="Arial"/>
              <a:buNone/>
              <a:defRPr sz="2700" b="1" cap="none">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19"/>
          <p:cNvSpPr txBox="1">
            <a:spLocks noGrp="1"/>
          </p:cNvSpPr>
          <p:nvPr>
            <p:ph type="body" idx="1"/>
          </p:nvPr>
        </p:nvSpPr>
        <p:spPr>
          <a:xfrm>
            <a:off x="722313" y="2180035"/>
            <a:ext cx="7772400" cy="1125000"/>
          </a:xfrm>
          <a:prstGeom prst="rect">
            <a:avLst/>
          </a:prstGeom>
          <a:noFill/>
          <a:ln>
            <a:noFill/>
          </a:ln>
        </p:spPr>
        <p:txBody>
          <a:bodyPr spcFirstLastPara="1" wrap="square" lIns="68575" tIns="34275" rIns="68575" bIns="34275"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300"/>
              </a:spcBef>
              <a:spcAft>
                <a:spcPts val="0"/>
              </a:spcAft>
              <a:buClr>
                <a:srgbClr val="888888"/>
              </a:buClr>
              <a:buSzPts val="1400"/>
              <a:buNone/>
              <a:defRPr sz="1400">
                <a:solidFill>
                  <a:srgbClr val="888888"/>
                </a:solidFill>
              </a:defRPr>
            </a:lvl2pPr>
            <a:lvl3pPr marL="1371600" lvl="2" indent="-228600" algn="l">
              <a:spcBef>
                <a:spcPts val="200"/>
              </a:spcBef>
              <a:spcAft>
                <a:spcPts val="0"/>
              </a:spcAft>
              <a:buClr>
                <a:srgbClr val="888888"/>
              </a:buClr>
              <a:buSzPts val="1200"/>
              <a:buNone/>
              <a:defRPr sz="1200">
                <a:solidFill>
                  <a:srgbClr val="888888"/>
                </a:solidFill>
              </a:defRPr>
            </a:lvl3pPr>
            <a:lvl4pPr marL="1828800" lvl="3" indent="-228600" algn="l">
              <a:spcBef>
                <a:spcPts val="200"/>
              </a:spcBef>
              <a:spcAft>
                <a:spcPts val="0"/>
              </a:spcAft>
              <a:buClr>
                <a:srgbClr val="888888"/>
              </a:buClr>
              <a:buSzPts val="1100"/>
              <a:buNone/>
              <a:defRPr sz="1100">
                <a:solidFill>
                  <a:srgbClr val="888888"/>
                </a:solidFill>
              </a:defRPr>
            </a:lvl4pPr>
            <a:lvl5pPr marL="2286000" lvl="4" indent="-228600" algn="l">
              <a:spcBef>
                <a:spcPts val="2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102" name="Google Shape;102;p19"/>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9"/>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19"/>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rotWithShape="1">
          <a:blip r:embed="rId2">
            <a:alphaModFix/>
          </a:blip>
          <a:srcRect/>
          <a:stretch/>
        </p:blipFill>
        <p:spPr>
          <a:xfrm>
            <a:off x="0" y="4171950"/>
            <a:ext cx="9144002" cy="971550"/>
          </a:xfrm>
          <a:prstGeom prst="rect">
            <a:avLst/>
          </a:prstGeom>
          <a:noFill/>
          <a:ln>
            <a:noFill/>
          </a:ln>
        </p:spPr>
      </p:pic>
      <p:pic>
        <p:nvPicPr>
          <p:cNvPr id="106" name="Google Shape;106;p19"/>
          <p:cNvPicPr preferRelativeResize="0"/>
          <p:nvPr/>
        </p:nvPicPr>
        <p:blipFill rotWithShape="1">
          <a:blip r:embed="rId3">
            <a:alphaModFix/>
          </a:blip>
          <a:srcRect/>
          <a:stretch/>
        </p:blipFill>
        <p:spPr>
          <a:xfrm>
            <a:off x="8515350" y="103586"/>
            <a:ext cx="514350" cy="5143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7"/>
        <p:cNvGrpSpPr/>
        <p:nvPr/>
      </p:nvGrpSpPr>
      <p:grpSpPr>
        <a:xfrm>
          <a:off x="0" y="0"/>
          <a:ext cx="0" cy="0"/>
          <a:chOff x="0" y="0"/>
          <a:chExt cx="0" cy="0"/>
        </a:xfrm>
      </p:grpSpPr>
      <p:pic>
        <p:nvPicPr>
          <p:cNvPr id="108" name="Google Shape;108;p20"/>
          <p:cNvPicPr preferRelativeResize="0"/>
          <p:nvPr/>
        </p:nvPicPr>
        <p:blipFill rotWithShape="1">
          <a:blip r:embed="rId2">
            <a:alphaModFix/>
          </a:blip>
          <a:srcRect/>
          <a:stretch/>
        </p:blipFill>
        <p:spPr>
          <a:xfrm>
            <a:off x="8515350" y="103586"/>
            <a:ext cx="514350" cy="514350"/>
          </a:xfrm>
          <a:prstGeom prst="rect">
            <a:avLst/>
          </a:prstGeom>
          <a:noFill/>
          <a:ln>
            <a:noFill/>
          </a:ln>
        </p:spPr>
      </p:pic>
      <p:pic>
        <p:nvPicPr>
          <p:cNvPr id="109" name="Google Shape;109;p20"/>
          <p:cNvPicPr preferRelativeResize="0"/>
          <p:nvPr/>
        </p:nvPicPr>
        <p:blipFill rotWithShape="1">
          <a:blip r:embed="rId3">
            <a:alphaModFix/>
          </a:blip>
          <a:srcRect/>
          <a:stretch/>
        </p:blipFill>
        <p:spPr>
          <a:xfrm>
            <a:off x="0" y="4171950"/>
            <a:ext cx="9144002" cy="971550"/>
          </a:xfrm>
          <a:prstGeom prst="rect">
            <a:avLst/>
          </a:prstGeom>
          <a:noFill/>
          <a:ln>
            <a:noFill/>
          </a:ln>
        </p:spPr>
      </p:pic>
      <p:sp>
        <p:nvSpPr>
          <p:cNvPr id="110" name="Google Shape;110;p20"/>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1" name="Google Shape;111;p20"/>
          <p:cNvSpPr txBox="1">
            <a:spLocks noGrp="1"/>
          </p:cNvSpPr>
          <p:nvPr>
            <p:ph type="body" idx="1"/>
          </p:nvPr>
        </p:nvSpPr>
        <p:spPr>
          <a:xfrm>
            <a:off x="457200" y="1200151"/>
            <a:ext cx="8229600" cy="33945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2" name="Google Shape;112;p20"/>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0"/>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0"/>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7" name="Google Shape;117;p21"/>
          <p:cNvSpPr txBox="1">
            <a:spLocks noGrp="1"/>
          </p:cNvSpPr>
          <p:nvPr>
            <p:ph type="body" idx="1"/>
          </p:nvPr>
        </p:nvSpPr>
        <p:spPr>
          <a:xfrm>
            <a:off x="457200" y="1200151"/>
            <a:ext cx="4038600" cy="3394500"/>
          </a:xfrm>
          <a:prstGeom prst="rect">
            <a:avLst/>
          </a:prstGeom>
          <a:noFill/>
          <a:ln>
            <a:noFill/>
          </a:ln>
        </p:spPr>
        <p:txBody>
          <a:bodyPr spcFirstLastPara="1" wrap="square" lIns="68575" tIns="34275" rIns="68575" bIns="34275" anchor="t" anchorCtr="0">
            <a:norm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118" name="Google Shape;118;p21"/>
          <p:cNvSpPr txBox="1">
            <a:spLocks noGrp="1"/>
          </p:cNvSpPr>
          <p:nvPr>
            <p:ph type="body" idx="2"/>
          </p:nvPr>
        </p:nvSpPr>
        <p:spPr>
          <a:xfrm>
            <a:off x="4648200" y="1200151"/>
            <a:ext cx="4038600" cy="3394500"/>
          </a:xfrm>
          <a:prstGeom prst="rect">
            <a:avLst/>
          </a:prstGeom>
          <a:noFill/>
          <a:ln>
            <a:noFill/>
          </a:ln>
        </p:spPr>
        <p:txBody>
          <a:bodyPr spcFirstLastPara="1" wrap="square" lIns="68575" tIns="34275" rIns="68575" bIns="34275" anchor="t" anchorCtr="0">
            <a:norm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a:endParaRPr/>
          </a:p>
        </p:txBody>
      </p:sp>
      <p:sp>
        <p:nvSpPr>
          <p:cNvPr id="119" name="Google Shape;119;p21"/>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1"/>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1"/>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2" name="Google Shape;122;p21"/>
          <p:cNvPicPr preferRelativeResize="0"/>
          <p:nvPr/>
        </p:nvPicPr>
        <p:blipFill rotWithShape="1">
          <a:blip r:embed="rId2">
            <a:alphaModFix/>
          </a:blip>
          <a:srcRect/>
          <a:stretch/>
        </p:blipFill>
        <p:spPr>
          <a:xfrm>
            <a:off x="0" y="4171950"/>
            <a:ext cx="9144002" cy="9715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5" name="Google Shape;125;p22"/>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0" y="4171950"/>
            <a:ext cx="9144002" cy="971550"/>
          </a:xfrm>
          <a:prstGeom prst="rect">
            <a:avLst/>
          </a:prstGeom>
          <a:noFill/>
          <a:ln>
            <a:noFill/>
          </a:ln>
        </p:spPr>
      </p:pic>
      <p:pic>
        <p:nvPicPr>
          <p:cNvPr id="129" name="Google Shape;129;p22"/>
          <p:cNvPicPr preferRelativeResize="0"/>
          <p:nvPr/>
        </p:nvPicPr>
        <p:blipFill rotWithShape="1">
          <a:blip r:embed="rId3">
            <a:alphaModFix/>
          </a:blip>
          <a:srcRect/>
          <a:stretch/>
        </p:blipFill>
        <p:spPr>
          <a:xfrm>
            <a:off x="8515350" y="103586"/>
            <a:ext cx="514350" cy="5143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23"/>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23"/>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23"/>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4" name="Google Shape;134;p23"/>
          <p:cNvPicPr preferRelativeResize="0"/>
          <p:nvPr/>
        </p:nvPicPr>
        <p:blipFill rotWithShape="1">
          <a:blip r:embed="rId2">
            <a:alphaModFix/>
          </a:blip>
          <a:srcRect/>
          <a:stretch/>
        </p:blipFill>
        <p:spPr>
          <a:xfrm>
            <a:off x="0" y="4171950"/>
            <a:ext cx="9144002" cy="971550"/>
          </a:xfrm>
          <a:prstGeom prst="rect">
            <a:avLst/>
          </a:prstGeom>
          <a:noFill/>
          <a:ln>
            <a:noFill/>
          </a:ln>
        </p:spPr>
      </p:pic>
      <p:pic>
        <p:nvPicPr>
          <p:cNvPr id="135" name="Google Shape;135;p23"/>
          <p:cNvPicPr preferRelativeResize="0"/>
          <p:nvPr/>
        </p:nvPicPr>
        <p:blipFill rotWithShape="1">
          <a:blip r:embed="rId3">
            <a:alphaModFix/>
          </a:blip>
          <a:srcRect/>
          <a:stretch/>
        </p:blipFill>
        <p:spPr>
          <a:xfrm>
            <a:off x="8515350" y="103586"/>
            <a:ext cx="514350" cy="5143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457201" y="204788"/>
            <a:ext cx="3008400" cy="8715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a:off x="3575050" y="204788"/>
            <a:ext cx="5111700" cy="4389900"/>
          </a:xfrm>
          <a:prstGeom prst="rect">
            <a:avLst/>
          </a:prstGeom>
          <a:noFill/>
          <a:ln>
            <a:noFill/>
          </a:ln>
        </p:spPr>
        <p:txBody>
          <a:bodyPr spcFirstLastPara="1" wrap="square" lIns="68575" tIns="34275" rIns="68575" bIns="34275" anchor="t" anchorCtr="0">
            <a:normAutofit/>
          </a:bodyPr>
          <a:lstStyle>
            <a:lvl1pPr marL="457200" lvl="0" indent="-381000" algn="l">
              <a:spcBef>
                <a:spcPts val="500"/>
              </a:spcBef>
              <a:spcAft>
                <a:spcPts val="0"/>
              </a:spcAft>
              <a:buClr>
                <a:schemeClr val="dk1"/>
              </a:buClr>
              <a:buSzPts val="2400"/>
              <a:buChar char="•"/>
              <a:defRPr sz="2400"/>
            </a:lvl1pPr>
            <a:lvl2pPr marL="914400" lvl="1" indent="-361950" algn="l">
              <a:spcBef>
                <a:spcPts val="400"/>
              </a:spcBef>
              <a:spcAft>
                <a:spcPts val="0"/>
              </a:spcAft>
              <a:buClr>
                <a:schemeClr val="dk1"/>
              </a:buClr>
              <a:buSzPts val="2100"/>
              <a:buChar char="–"/>
              <a:defRPr sz="2100"/>
            </a:lvl2pPr>
            <a:lvl3pPr marL="1371600" lvl="2" indent="-342900" algn="l">
              <a:spcBef>
                <a:spcPts val="40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39" name="Google Shape;139;p24"/>
          <p:cNvSpPr txBox="1">
            <a:spLocks noGrp="1"/>
          </p:cNvSpPr>
          <p:nvPr>
            <p:ph type="body" idx="2"/>
          </p:nvPr>
        </p:nvSpPr>
        <p:spPr>
          <a:xfrm>
            <a:off x="457201" y="1076326"/>
            <a:ext cx="3008400" cy="3518400"/>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40" name="Google Shape;140;p24"/>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4"/>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24"/>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3" name="Google Shape;143;p24"/>
          <p:cNvPicPr preferRelativeResize="0"/>
          <p:nvPr/>
        </p:nvPicPr>
        <p:blipFill rotWithShape="1">
          <a:blip r:embed="rId2">
            <a:alphaModFix/>
          </a:blip>
          <a:srcRect/>
          <a:stretch/>
        </p:blipFill>
        <p:spPr>
          <a:xfrm>
            <a:off x="0" y="4171950"/>
            <a:ext cx="9144002" cy="971550"/>
          </a:xfrm>
          <a:prstGeom prst="rect">
            <a:avLst/>
          </a:prstGeom>
          <a:noFill/>
          <a:ln>
            <a:noFill/>
          </a:ln>
        </p:spPr>
      </p:pic>
      <p:pic>
        <p:nvPicPr>
          <p:cNvPr id="144" name="Google Shape;144;p24"/>
          <p:cNvPicPr preferRelativeResize="0"/>
          <p:nvPr/>
        </p:nvPicPr>
        <p:blipFill rotWithShape="1">
          <a:blip r:embed="rId3">
            <a:alphaModFix/>
          </a:blip>
          <a:srcRect/>
          <a:stretch/>
        </p:blipFill>
        <p:spPr>
          <a:xfrm>
            <a:off x="8515350" y="103586"/>
            <a:ext cx="514350" cy="5143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1792288" y="3600450"/>
            <a:ext cx="5486400" cy="4251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7" name="Google Shape;147;p25"/>
          <p:cNvSpPr>
            <a:spLocks noGrp="1"/>
          </p:cNvSpPr>
          <p:nvPr>
            <p:ph type="pic" idx="2"/>
          </p:nvPr>
        </p:nvSpPr>
        <p:spPr>
          <a:xfrm>
            <a:off x="1792288" y="459581"/>
            <a:ext cx="5486400" cy="3086100"/>
          </a:xfrm>
          <a:prstGeom prst="rect">
            <a:avLst/>
          </a:prstGeom>
          <a:noFill/>
          <a:ln>
            <a:noFill/>
          </a:ln>
        </p:spPr>
      </p:sp>
      <p:sp>
        <p:nvSpPr>
          <p:cNvPr id="148" name="Google Shape;148;p25"/>
          <p:cNvSpPr txBox="1">
            <a:spLocks noGrp="1"/>
          </p:cNvSpPr>
          <p:nvPr>
            <p:ph type="body" idx="1"/>
          </p:nvPr>
        </p:nvSpPr>
        <p:spPr>
          <a:xfrm>
            <a:off x="1792288" y="4025504"/>
            <a:ext cx="5486400" cy="603600"/>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49" name="Google Shape;149;p25"/>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25"/>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1" name="Google Shape;151;p25"/>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52" name="Google Shape;152;p25"/>
          <p:cNvPicPr preferRelativeResize="0"/>
          <p:nvPr/>
        </p:nvPicPr>
        <p:blipFill rotWithShape="1">
          <a:blip r:embed="rId2">
            <a:alphaModFix/>
          </a:blip>
          <a:srcRect/>
          <a:stretch/>
        </p:blipFill>
        <p:spPr>
          <a:xfrm>
            <a:off x="0" y="4171950"/>
            <a:ext cx="9144002" cy="971550"/>
          </a:xfrm>
          <a:prstGeom prst="rect">
            <a:avLst/>
          </a:prstGeom>
          <a:noFill/>
          <a:ln>
            <a:noFill/>
          </a:ln>
        </p:spPr>
      </p:pic>
      <p:pic>
        <p:nvPicPr>
          <p:cNvPr id="153" name="Google Shape;153;p25"/>
          <p:cNvPicPr preferRelativeResize="0"/>
          <p:nvPr/>
        </p:nvPicPr>
        <p:blipFill rotWithShape="1">
          <a:blip r:embed="rId3">
            <a:alphaModFix/>
          </a:blip>
          <a:srcRect/>
          <a:stretch/>
        </p:blipFill>
        <p:spPr>
          <a:xfrm>
            <a:off x="8515350" y="103586"/>
            <a:ext cx="514350" cy="5143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6" name="Google Shape;156;p26"/>
          <p:cNvSpPr txBox="1">
            <a:spLocks noGrp="1"/>
          </p:cNvSpPr>
          <p:nvPr>
            <p:ph type="body" idx="1"/>
          </p:nvPr>
        </p:nvSpPr>
        <p:spPr>
          <a:xfrm rot="5400000">
            <a:off x="2874750" y="-1217399"/>
            <a:ext cx="3394500" cy="82296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57" name="Google Shape;157;p26"/>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8" name="Google Shape;158;p26"/>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26"/>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60" name="Google Shape;160;p26"/>
          <p:cNvPicPr preferRelativeResize="0"/>
          <p:nvPr/>
        </p:nvPicPr>
        <p:blipFill rotWithShape="1">
          <a:blip r:embed="rId2">
            <a:alphaModFix/>
          </a:blip>
          <a:srcRect/>
          <a:stretch/>
        </p:blipFill>
        <p:spPr>
          <a:xfrm>
            <a:off x="0" y="4171950"/>
            <a:ext cx="9144002" cy="971550"/>
          </a:xfrm>
          <a:prstGeom prst="rect">
            <a:avLst/>
          </a:prstGeom>
          <a:noFill/>
          <a:ln>
            <a:noFill/>
          </a:ln>
        </p:spPr>
      </p:pic>
      <p:pic>
        <p:nvPicPr>
          <p:cNvPr id="161" name="Google Shape;161;p26"/>
          <p:cNvPicPr preferRelativeResize="0"/>
          <p:nvPr/>
        </p:nvPicPr>
        <p:blipFill rotWithShape="1">
          <a:blip r:embed="rId3">
            <a:alphaModFix/>
          </a:blip>
          <a:srcRect/>
          <a:stretch/>
        </p:blipFill>
        <p:spPr>
          <a:xfrm>
            <a:off x="8515350" y="103586"/>
            <a:ext cx="514350" cy="5143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rot="5400000">
            <a:off x="5463750" y="1371629"/>
            <a:ext cx="4388700" cy="2057400"/>
          </a:xfrm>
          <a:prstGeom prst="rect">
            <a:avLst/>
          </a:prstGeom>
          <a:noFill/>
          <a:ln>
            <a:noFill/>
          </a:ln>
        </p:spPr>
        <p:txBody>
          <a:bodyPr spcFirstLastPara="1" wrap="square" lIns="68575" tIns="34275" rIns="68575" bIns="34275" anchor="ctr" anchorCtr="0">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27"/>
          <p:cNvSpPr txBox="1">
            <a:spLocks noGrp="1"/>
          </p:cNvSpPr>
          <p:nvPr>
            <p:ph type="body" idx="1"/>
          </p:nvPr>
        </p:nvSpPr>
        <p:spPr>
          <a:xfrm rot="5400000">
            <a:off x="1272750" y="-609571"/>
            <a:ext cx="4388700" cy="60198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65" name="Google Shape;165;p27"/>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6" name="Google Shape;166;p27"/>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7" name="Google Shape;167;p27"/>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68" name="Google Shape;168;p27"/>
          <p:cNvPicPr preferRelativeResize="0"/>
          <p:nvPr/>
        </p:nvPicPr>
        <p:blipFill rotWithShape="1">
          <a:blip r:embed="rId2">
            <a:alphaModFix/>
          </a:blip>
          <a:srcRect/>
          <a:stretch/>
        </p:blipFill>
        <p:spPr>
          <a:xfrm>
            <a:off x="0" y="4171950"/>
            <a:ext cx="9144002" cy="971550"/>
          </a:xfrm>
          <a:prstGeom prst="rect">
            <a:avLst/>
          </a:prstGeom>
          <a:noFill/>
          <a:ln>
            <a:noFill/>
          </a:ln>
        </p:spPr>
      </p:pic>
      <p:pic>
        <p:nvPicPr>
          <p:cNvPr id="169" name="Google Shape;169;p27"/>
          <p:cNvPicPr preferRelativeResize="0"/>
          <p:nvPr/>
        </p:nvPicPr>
        <p:blipFill rotWithShape="1">
          <a:blip r:embed="rId3">
            <a:alphaModFix/>
          </a:blip>
          <a:srcRect/>
          <a:stretch/>
        </p:blipFill>
        <p:spPr>
          <a:xfrm>
            <a:off x="8515350" y="103586"/>
            <a:ext cx="514350" cy="5143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8" name="Google Shape;78;p16"/>
          <p:cNvSpPr txBox="1">
            <a:spLocks noGrp="1"/>
          </p:cNvSpPr>
          <p:nvPr>
            <p:ph type="body" idx="1"/>
          </p:nvPr>
        </p:nvSpPr>
        <p:spPr>
          <a:xfrm>
            <a:off x="457200" y="1200151"/>
            <a:ext cx="8229600" cy="3394500"/>
          </a:xfrm>
          <a:prstGeom prst="rect">
            <a:avLst/>
          </a:prstGeom>
          <a:noFill/>
          <a:ln>
            <a:noFill/>
          </a:ln>
        </p:spPr>
        <p:txBody>
          <a:bodyPr spcFirstLastPara="1" wrap="square" lIns="68575" tIns="34275" rIns="68575" bIns="34275" anchor="t" anchorCtr="0">
            <a:normAutofit/>
          </a:bodyPr>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9" name="Google Shape;79;p16"/>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16"/>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1" name="Google Shape;81;p16"/>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ctrTitle"/>
          </p:nvPr>
        </p:nvSpPr>
        <p:spPr>
          <a:xfrm>
            <a:off x="233781" y="529922"/>
            <a:ext cx="6390300" cy="1460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 name="Google Shape;175;p28"/>
          <p:cNvSpPr txBox="1">
            <a:spLocks noGrp="1"/>
          </p:cNvSpPr>
          <p:nvPr>
            <p:ph type="subTitle" idx="1"/>
          </p:nvPr>
        </p:nvSpPr>
        <p:spPr>
          <a:xfrm>
            <a:off x="233775" y="2017078"/>
            <a:ext cx="6390300" cy="5640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76" name="Google Shape;176;p28"/>
          <p:cNvPicPr preferRelativeResize="0"/>
          <p:nvPr/>
        </p:nvPicPr>
        <p:blipFill rotWithShape="1">
          <a:blip r:embed="rId3">
            <a:alphaModFix/>
          </a:blip>
          <a:srcRect t="4021" r="685" b="43135"/>
          <a:stretch/>
        </p:blipFill>
        <p:spPr>
          <a:xfrm>
            <a:off x="0" y="0"/>
            <a:ext cx="9143999" cy="2603156"/>
          </a:xfrm>
          <a:prstGeom prst="rect">
            <a:avLst/>
          </a:prstGeom>
          <a:noFill/>
          <a:ln>
            <a:noFill/>
          </a:ln>
        </p:spPr>
      </p:pic>
      <p:sp>
        <p:nvSpPr>
          <p:cNvPr id="177" name="Google Shape;177;p28"/>
          <p:cNvSpPr txBox="1"/>
          <p:nvPr/>
        </p:nvSpPr>
        <p:spPr>
          <a:xfrm>
            <a:off x="0" y="2681025"/>
            <a:ext cx="91440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3200" b="1" dirty="0">
                <a:solidFill>
                  <a:srgbClr val="161B46"/>
                </a:solidFill>
                <a:latin typeface="Times New Roman" panose="02020603050405020304" pitchFamily="18" charset="0"/>
                <a:cs typeface="Times New Roman" panose="02020603050405020304" pitchFamily="18" charset="0"/>
              </a:rPr>
              <a:t>BÁO CÁO ĐỒ ÁN TỐT NGHIỆP ĐẠI HỌC</a:t>
            </a:r>
            <a:endParaRPr sz="3200" dirty="0">
              <a:solidFill>
                <a:srgbClr val="161B46"/>
              </a:solidFill>
              <a:latin typeface="Times New Roman" panose="02020603050405020304" pitchFamily="18" charset="0"/>
              <a:cs typeface="Times New Roman" panose="02020603050405020304" pitchFamily="18" charset="0"/>
              <a:sym typeface="Arial"/>
            </a:endParaRPr>
          </a:p>
        </p:txBody>
      </p:sp>
      <p:sp>
        <p:nvSpPr>
          <p:cNvPr id="178" name="Google Shape;178;p28"/>
          <p:cNvSpPr txBox="1"/>
          <p:nvPr/>
        </p:nvSpPr>
        <p:spPr>
          <a:xfrm>
            <a:off x="2286000" y="3687025"/>
            <a:ext cx="4572000" cy="1200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 sz="1800" dirty="0">
                <a:latin typeface="Times New Roman" panose="02020603050405020304" pitchFamily="18" charset="0"/>
                <a:cs typeface="Times New Roman" panose="02020603050405020304" pitchFamily="18" charset="0"/>
              </a:rPr>
              <a:t>Giảng viên hướng dẫn: TS. Bùi Ngọc Dũng</a:t>
            </a:r>
            <a:endParaRPr sz="18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 sz="1800" dirty="0">
                <a:latin typeface="Times New Roman" panose="02020603050405020304" pitchFamily="18" charset="0"/>
                <a:cs typeface="Times New Roman" panose="02020603050405020304" pitchFamily="18" charset="0"/>
              </a:rPr>
              <a:t>Sinh viên thực hiện: Trần Ngọc Lâm</a:t>
            </a:r>
            <a:endParaRPr sz="18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 sz="1800" dirty="0">
                <a:latin typeface="Times New Roman" panose="02020603050405020304" pitchFamily="18" charset="0"/>
                <a:cs typeface="Times New Roman" panose="02020603050405020304" pitchFamily="18" charset="0"/>
              </a:rPr>
              <a:t>Lớp: CNTT6 - K60</a:t>
            </a:r>
            <a:endParaRPr sz="18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 sz="1800" dirty="0">
                <a:latin typeface="Times New Roman" panose="02020603050405020304" pitchFamily="18" charset="0"/>
                <a:cs typeface="Times New Roman" panose="02020603050405020304" pitchFamily="18" charset="0"/>
              </a:rPr>
              <a:t>Mã sinh viên: 191200592</a:t>
            </a:r>
            <a:endParaRPr sz="1800" dirty="0">
              <a:latin typeface="Times New Roman" panose="02020603050405020304" pitchFamily="18" charset="0"/>
              <a:cs typeface="Times New Roman" panose="02020603050405020304" pitchFamily="18" charset="0"/>
            </a:endParaRPr>
          </a:p>
        </p:txBody>
      </p:sp>
      <p:sp>
        <p:nvSpPr>
          <p:cNvPr id="179" name="Google Shape;179;p28"/>
          <p:cNvSpPr txBox="1"/>
          <p:nvPr/>
        </p:nvSpPr>
        <p:spPr>
          <a:xfrm>
            <a:off x="0" y="3266025"/>
            <a:ext cx="91440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Đề tài: Xây dựng website Todoist - Ứng dụng quản lý tác vụ</a:t>
            </a:r>
            <a:endParaRPr sz="2400"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0" y="0"/>
            <a:ext cx="9144000" cy="461700"/>
          </a:xfrm>
          <a:prstGeom prst="rect">
            <a:avLst/>
          </a:prstGeom>
          <a:solidFill>
            <a:srgbClr val="28156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400" b="1">
                <a:solidFill>
                  <a:srgbClr val="000000"/>
                </a:solidFill>
                <a:latin typeface="Times New Roman" panose="02020603050405020304" pitchFamily="18" charset="0"/>
                <a:ea typeface="Calibri"/>
                <a:cs typeface="Times New Roman" panose="02020603050405020304" pitchFamily="18" charset="0"/>
                <a:sym typeface="Calibri"/>
              </a:rPr>
              <a:t>             </a:t>
            </a:r>
            <a:endParaRPr>
              <a:latin typeface="Times New Roman" panose="02020603050405020304" pitchFamily="18" charset="0"/>
              <a:cs typeface="Times New Roman" panose="02020603050405020304" pitchFamily="18" charset="0"/>
            </a:endParaRPr>
          </a:p>
        </p:txBody>
      </p:sp>
      <p:sp>
        <p:nvSpPr>
          <p:cNvPr id="276" name="Google Shape;276;p38"/>
          <p:cNvSpPr txBox="1"/>
          <p:nvPr/>
        </p:nvSpPr>
        <p:spPr>
          <a:xfrm>
            <a:off x="6553113" y="4863725"/>
            <a:ext cx="2133600" cy="279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00">
                <a:solidFill>
                  <a:srgbClr val="888888"/>
                </a:solidFill>
                <a:latin typeface="Times New Roman" panose="02020603050405020304" pitchFamily="18" charset="0"/>
                <a:ea typeface="Calibri"/>
                <a:cs typeface="Times New Roman" panose="02020603050405020304" pitchFamily="18" charset="0"/>
                <a:sym typeface="Calibri"/>
              </a:rPr>
              <a:t>10</a:t>
            </a:fld>
            <a:endParaRPr sz="1200">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277" name="Google Shape;277;p38"/>
          <p:cNvSpPr txBox="1"/>
          <p:nvPr/>
        </p:nvSpPr>
        <p:spPr>
          <a:xfrm>
            <a:off x="914613" y="15453"/>
            <a:ext cx="5638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200" b="1">
                <a:solidFill>
                  <a:srgbClr val="FFFFFF"/>
                </a:solidFill>
                <a:latin typeface="Times New Roman" panose="02020603050405020304" pitchFamily="18" charset="0"/>
                <a:ea typeface="Calibri"/>
                <a:cs typeface="Times New Roman" panose="02020603050405020304" pitchFamily="18" charset="0"/>
                <a:sym typeface="Calibri"/>
              </a:rPr>
              <a:t>Biểu đồ UseCase</a:t>
            </a:r>
            <a:endParaRPr sz="2200" b="1">
              <a:solidFill>
                <a:srgbClr val="FFFFFF"/>
              </a:solidFill>
              <a:latin typeface="Times New Roman" panose="02020603050405020304" pitchFamily="18" charset="0"/>
              <a:ea typeface="Calibri"/>
              <a:cs typeface="Times New Roman" panose="02020603050405020304" pitchFamily="18" charset="0"/>
              <a:sym typeface="Calibri"/>
            </a:endParaRPr>
          </a:p>
        </p:txBody>
      </p:sp>
      <p:pic>
        <p:nvPicPr>
          <p:cNvPr id="278" name="Google Shape;278;p38"/>
          <p:cNvPicPr preferRelativeResize="0"/>
          <p:nvPr/>
        </p:nvPicPr>
        <p:blipFill rotWithShape="1">
          <a:blip r:embed="rId3">
            <a:alphaModFix/>
          </a:blip>
          <a:srcRect/>
          <a:stretch/>
        </p:blipFill>
        <p:spPr>
          <a:xfrm>
            <a:off x="8474675" y="35600"/>
            <a:ext cx="400200" cy="400200"/>
          </a:xfrm>
          <a:prstGeom prst="rect">
            <a:avLst/>
          </a:prstGeom>
          <a:noFill/>
          <a:ln>
            <a:noFill/>
          </a:ln>
        </p:spPr>
      </p:pic>
      <p:sp>
        <p:nvSpPr>
          <p:cNvPr id="280" name="Google Shape;280;p38"/>
          <p:cNvSpPr txBox="1"/>
          <p:nvPr/>
        </p:nvSpPr>
        <p:spPr>
          <a:xfrm>
            <a:off x="1866450" y="4760025"/>
            <a:ext cx="5411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a:solidFill>
                  <a:schemeClr val="dk1"/>
                </a:solidFill>
                <a:latin typeface="Times New Roman" panose="02020603050405020304" pitchFamily="18" charset="0"/>
                <a:cs typeface="Times New Roman" panose="02020603050405020304" pitchFamily="18" charset="0"/>
              </a:rPr>
              <a:t>Biểu đồ ca sử dụng của hệ thống</a:t>
            </a:r>
            <a:endParaRPr>
              <a:solidFill>
                <a:schemeClr val="dk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9AAB6C92-C5C0-52A9-1E40-D7991162C16E}"/>
              </a:ext>
            </a:extLst>
          </p:cNvPr>
          <p:cNvPicPr>
            <a:picLocks noChangeAspect="1"/>
          </p:cNvPicPr>
          <p:nvPr/>
        </p:nvPicPr>
        <p:blipFill>
          <a:blip r:embed="rId4"/>
          <a:stretch>
            <a:fillRect/>
          </a:stretch>
        </p:blipFill>
        <p:spPr>
          <a:xfrm>
            <a:off x="2771775" y="804862"/>
            <a:ext cx="3600450" cy="3533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1"/>
          <p:cNvSpPr txBox="1"/>
          <p:nvPr/>
        </p:nvSpPr>
        <p:spPr>
          <a:xfrm>
            <a:off x="0" y="0"/>
            <a:ext cx="9144000" cy="461700"/>
          </a:xfrm>
          <a:prstGeom prst="rect">
            <a:avLst/>
          </a:prstGeom>
          <a:solidFill>
            <a:srgbClr val="28156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400" b="1">
                <a:solidFill>
                  <a:srgbClr val="000000"/>
                </a:solidFill>
                <a:latin typeface="Times New Roman" panose="02020603050405020304" pitchFamily="18" charset="0"/>
                <a:ea typeface="Calibri"/>
                <a:cs typeface="Times New Roman" panose="02020603050405020304" pitchFamily="18" charset="0"/>
                <a:sym typeface="Calibri"/>
              </a:rPr>
              <a:t>             </a:t>
            </a:r>
            <a:endParaRPr>
              <a:latin typeface="Times New Roman" panose="02020603050405020304" pitchFamily="18" charset="0"/>
              <a:cs typeface="Times New Roman" panose="02020603050405020304" pitchFamily="18" charset="0"/>
            </a:endParaRPr>
          </a:p>
        </p:txBody>
      </p:sp>
      <p:sp>
        <p:nvSpPr>
          <p:cNvPr id="406" name="Google Shape;406;p51"/>
          <p:cNvSpPr txBox="1"/>
          <p:nvPr/>
        </p:nvSpPr>
        <p:spPr>
          <a:xfrm>
            <a:off x="6553113" y="4863725"/>
            <a:ext cx="2133600" cy="279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00">
                <a:solidFill>
                  <a:srgbClr val="888888"/>
                </a:solidFill>
                <a:latin typeface="Times New Roman" panose="02020603050405020304" pitchFamily="18" charset="0"/>
                <a:ea typeface="Calibri"/>
                <a:cs typeface="Times New Roman" panose="02020603050405020304" pitchFamily="18" charset="0"/>
                <a:sym typeface="Calibri"/>
              </a:rPr>
              <a:t>11</a:t>
            </a:fld>
            <a:endParaRPr sz="1200">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407" name="Google Shape;407;p51"/>
          <p:cNvSpPr txBox="1"/>
          <p:nvPr/>
        </p:nvSpPr>
        <p:spPr>
          <a:xfrm>
            <a:off x="914613" y="15453"/>
            <a:ext cx="5638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200" b="1">
                <a:solidFill>
                  <a:srgbClr val="FFFFFF"/>
                </a:solidFill>
                <a:latin typeface="Times New Roman" panose="02020603050405020304" pitchFamily="18" charset="0"/>
                <a:ea typeface="Calibri"/>
                <a:cs typeface="Times New Roman" panose="02020603050405020304" pitchFamily="18" charset="0"/>
                <a:sym typeface="Calibri"/>
              </a:rPr>
              <a:t>Cơ sở dữ liệu</a:t>
            </a:r>
            <a:endParaRPr sz="2200" b="1">
              <a:solidFill>
                <a:srgbClr val="FFFFFF"/>
              </a:solidFill>
              <a:latin typeface="Times New Roman" panose="02020603050405020304" pitchFamily="18" charset="0"/>
              <a:ea typeface="Calibri"/>
              <a:cs typeface="Times New Roman" panose="02020603050405020304" pitchFamily="18" charset="0"/>
              <a:sym typeface="Calibri"/>
            </a:endParaRPr>
          </a:p>
        </p:txBody>
      </p:sp>
      <p:pic>
        <p:nvPicPr>
          <p:cNvPr id="408" name="Google Shape;408;p51"/>
          <p:cNvPicPr preferRelativeResize="0"/>
          <p:nvPr/>
        </p:nvPicPr>
        <p:blipFill rotWithShape="1">
          <a:blip r:embed="rId3">
            <a:alphaModFix/>
          </a:blip>
          <a:srcRect/>
          <a:stretch/>
        </p:blipFill>
        <p:spPr>
          <a:xfrm>
            <a:off x="8474675" y="35600"/>
            <a:ext cx="400200" cy="400200"/>
          </a:xfrm>
          <a:prstGeom prst="rect">
            <a:avLst/>
          </a:prstGeom>
          <a:noFill/>
          <a:ln>
            <a:noFill/>
          </a:ln>
        </p:spPr>
      </p:pic>
      <p:sp>
        <p:nvSpPr>
          <p:cNvPr id="409" name="Google Shape;409;p51"/>
          <p:cNvSpPr txBox="1"/>
          <p:nvPr/>
        </p:nvSpPr>
        <p:spPr>
          <a:xfrm>
            <a:off x="1866450" y="4738075"/>
            <a:ext cx="541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Cơ sở dữ liệu Firebase</a:t>
            </a:r>
            <a:endParaRPr>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774EB77C-F4DB-8696-5DD6-AFE7B4AB4D5B}"/>
              </a:ext>
            </a:extLst>
          </p:cNvPr>
          <p:cNvPicPr>
            <a:picLocks noChangeAspect="1"/>
          </p:cNvPicPr>
          <p:nvPr/>
        </p:nvPicPr>
        <p:blipFill>
          <a:blip r:embed="rId4"/>
          <a:stretch>
            <a:fillRect/>
          </a:stretch>
        </p:blipFill>
        <p:spPr>
          <a:xfrm>
            <a:off x="2471737" y="709612"/>
            <a:ext cx="4200525" cy="3724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title"/>
          </p:nvPr>
        </p:nvSpPr>
        <p:spPr>
          <a:xfrm>
            <a:off x="685800" y="2000250"/>
            <a:ext cx="7772400" cy="10215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None/>
            </a:pPr>
            <a:r>
              <a:rPr lang="en">
                <a:solidFill>
                  <a:srgbClr val="161B46"/>
                </a:solidFill>
                <a:latin typeface="Times New Roman" panose="02020603050405020304" pitchFamily="18" charset="0"/>
                <a:cs typeface="Times New Roman" panose="02020603050405020304" pitchFamily="18" charset="0"/>
              </a:rPr>
              <a:t>3. KẾT QUẢ CHƯƠNG TRÌNH VÀ KIỂM THỬ</a:t>
            </a:r>
            <a:endParaRPr>
              <a:solidFill>
                <a:srgbClr val="161B46"/>
              </a:solidFill>
              <a:latin typeface="Times New Roman" panose="02020603050405020304" pitchFamily="18" charset="0"/>
              <a:cs typeface="Times New Roman" panose="02020603050405020304" pitchFamily="18" charset="0"/>
            </a:endParaRPr>
          </a:p>
        </p:txBody>
      </p:sp>
      <p:sp>
        <p:nvSpPr>
          <p:cNvPr id="416" name="Google Shape;416;p52"/>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latin typeface="Times New Roman" panose="02020603050405020304" pitchFamily="18" charset="0"/>
                <a:cs typeface="Times New Roman" panose="02020603050405020304" pitchFamily="18" charset="0"/>
              </a:rPr>
              <a:t>12</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p:nvPr/>
        </p:nvSpPr>
        <p:spPr>
          <a:xfrm>
            <a:off x="0" y="0"/>
            <a:ext cx="9144000" cy="461700"/>
          </a:xfrm>
          <a:prstGeom prst="rect">
            <a:avLst/>
          </a:prstGeom>
          <a:solidFill>
            <a:srgbClr val="28156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400" b="1">
                <a:solidFill>
                  <a:srgbClr val="000000"/>
                </a:solidFill>
                <a:latin typeface="Times New Roman" panose="02020603050405020304" pitchFamily="18" charset="0"/>
                <a:ea typeface="Calibri"/>
                <a:cs typeface="Times New Roman" panose="02020603050405020304" pitchFamily="18" charset="0"/>
                <a:sym typeface="Calibri"/>
              </a:rPr>
              <a:t>             </a:t>
            </a:r>
            <a:endParaRPr>
              <a:latin typeface="Times New Roman" panose="02020603050405020304" pitchFamily="18" charset="0"/>
              <a:cs typeface="Times New Roman" panose="02020603050405020304" pitchFamily="18" charset="0"/>
            </a:endParaRPr>
          </a:p>
        </p:txBody>
      </p:sp>
      <p:sp>
        <p:nvSpPr>
          <p:cNvPr id="422" name="Google Shape;422;p53"/>
          <p:cNvSpPr txBox="1"/>
          <p:nvPr/>
        </p:nvSpPr>
        <p:spPr>
          <a:xfrm>
            <a:off x="6553113" y="4863725"/>
            <a:ext cx="2133600" cy="279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00">
                <a:solidFill>
                  <a:srgbClr val="888888"/>
                </a:solidFill>
                <a:latin typeface="Times New Roman" panose="02020603050405020304" pitchFamily="18" charset="0"/>
                <a:ea typeface="Calibri"/>
                <a:cs typeface="Times New Roman" panose="02020603050405020304" pitchFamily="18" charset="0"/>
                <a:sym typeface="Calibri"/>
              </a:rPr>
              <a:t>13</a:t>
            </a:fld>
            <a:endParaRPr sz="1200">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423" name="Google Shape;423;p53"/>
          <p:cNvSpPr txBox="1"/>
          <p:nvPr/>
        </p:nvSpPr>
        <p:spPr>
          <a:xfrm>
            <a:off x="914613" y="15453"/>
            <a:ext cx="5638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200" b="1">
                <a:solidFill>
                  <a:srgbClr val="FFFFFF"/>
                </a:solidFill>
                <a:latin typeface="Times New Roman" panose="02020603050405020304" pitchFamily="18" charset="0"/>
                <a:ea typeface="Calibri"/>
                <a:cs typeface="Times New Roman" panose="02020603050405020304" pitchFamily="18" charset="0"/>
                <a:sym typeface="Calibri"/>
              </a:rPr>
              <a:t>Kết quả chương trình và kiểm thử</a:t>
            </a:r>
            <a:endParaRPr sz="2200" b="1">
              <a:solidFill>
                <a:srgbClr val="FFFFFF"/>
              </a:solidFill>
              <a:latin typeface="Times New Roman" panose="02020603050405020304" pitchFamily="18" charset="0"/>
              <a:ea typeface="Calibri"/>
              <a:cs typeface="Times New Roman" panose="02020603050405020304" pitchFamily="18" charset="0"/>
              <a:sym typeface="Calibri"/>
            </a:endParaRPr>
          </a:p>
        </p:txBody>
      </p:sp>
      <p:pic>
        <p:nvPicPr>
          <p:cNvPr id="424" name="Google Shape;424;p53"/>
          <p:cNvPicPr preferRelativeResize="0"/>
          <p:nvPr/>
        </p:nvPicPr>
        <p:blipFill rotWithShape="1">
          <a:blip r:embed="rId3">
            <a:alphaModFix/>
          </a:blip>
          <a:srcRect/>
          <a:stretch/>
        </p:blipFill>
        <p:spPr>
          <a:xfrm>
            <a:off x="8474675" y="35600"/>
            <a:ext cx="400200" cy="400200"/>
          </a:xfrm>
          <a:prstGeom prst="rect">
            <a:avLst/>
          </a:prstGeom>
          <a:noFill/>
          <a:ln>
            <a:noFill/>
          </a:ln>
        </p:spPr>
      </p:pic>
      <p:sp>
        <p:nvSpPr>
          <p:cNvPr id="425" name="Google Shape;425;p53"/>
          <p:cNvSpPr txBox="1"/>
          <p:nvPr/>
        </p:nvSpPr>
        <p:spPr>
          <a:xfrm>
            <a:off x="1866450" y="4738075"/>
            <a:ext cx="541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Giao diện ứng dụng</a:t>
            </a:r>
            <a:endParaRPr>
              <a:latin typeface="Times New Roman" panose="02020603050405020304" pitchFamily="18" charset="0"/>
              <a:cs typeface="Times New Roman" panose="02020603050405020304" pitchFamily="18" charset="0"/>
            </a:endParaRPr>
          </a:p>
        </p:txBody>
      </p:sp>
      <p:pic>
        <p:nvPicPr>
          <p:cNvPr id="426" name="Google Shape;426;p53"/>
          <p:cNvPicPr preferRelativeResize="0"/>
          <p:nvPr/>
        </p:nvPicPr>
        <p:blipFill>
          <a:blip r:embed="rId4">
            <a:alphaModFix/>
          </a:blip>
          <a:stretch>
            <a:fillRect/>
          </a:stretch>
        </p:blipFill>
        <p:spPr>
          <a:xfrm>
            <a:off x="986525" y="676925"/>
            <a:ext cx="7170950" cy="3971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4"/>
          <p:cNvSpPr txBox="1">
            <a:spLocks noGrp="1"/>
          </p:cNvSpPr>
          <p:nvPr>
            <p:ph type="title"/>
          </p:nvPr>
        </p:nvSpPr>
        <p:spPr>
          <a:xfrm>
            <a:off x="685800" y="2000250"/>
            <a:ext cx="7772400" cy="10215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None/>
            </a:pPr>
            <a:r>
              <a:rPr lang="en">
                <a:solidFill>
                  <a:srgbClr val="161B46"/>
                </a:solidFill>
                <a:latin typeface="Times New Roman" panose="02020603050405020304" pitchFamily="18" charset="0"/>
                <a:cs typeface="Times New Roman" panose="02020603050405020304" pitchFamily="18" charset="0"/>
              </a:rPr>
              <a:t>4. KẾT LUẬN</a:t>
            </a:r>
            <a:endParaRPr>
              <a:solidFill>
                <a:srgbClr val="161B46"/>
              </a:solidFill>
              <a:latin typeface="Times New Roman" panose="02020603050405020304" pitchFamily="18" charset="0"/>
              <a:cs typeface="Times New Roman" panose="02020603050405020304" pitchFamily="18" charset="0"/>
            </a:endParaRPr>
          </a:p>
        </p:txBody>
      </p:sp>
      <p:sp>
        <p:nvSpPr>
          <p:cNvPr id="432" name="Google Shape;432;p54"/>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latin typeface="Times New Roman" panose="02020603050405020304" pitchFamily="18" charset="0"/>
                <a:cs typeface="Times New Roman" panose="02020603050405020304" pitchFamily="18" charset="0"/>
              </a:rPr>
              <a:t>14</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p:nvPr/>
        </p:nvSpPr>
        <p:spPr>
          <a:xfrm>
            <a:off x="0" y="0"/>
            <a:ext cx="9144000" cy="461700"/>
          </a:xfrm>
          <a:prstGeom prst="rect">
            <a:avLst/>
          </a:prstGeom>
          <a:solidFill>
            <a:srgbClr val="28156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400" b="1">
                <a:solidFill>
                  <a:srgbClr val="000000"/>
                </a:solidFill>
                <a:latin typeface="Times New Roman" panose="02020603050405020304" pitchFamily="18" charset="0"/>
                <a:ea typeface="Calibri"/>
                <a:cs typeface="Times New Roman" panose="02020603050405020304" pitchFamily="18" charset="0"/>
                <a:sym typeface="Calibri"/>
              </a:rPr>
              <a:t>             </a:t>
            </a:r>
            <a:endParaRPr>
              <a:latin typeface="Times New Roman" panose="02020603050405020304" pitchFamily="18" charset="0"/>
              <a:cs typeface="Times New Roman" panose="02020603050405020304" pitchFamily="18" charset="0"/>
            </a:endParaRPr>
          </a:p>
        </p:txBody>
      </p:sp>
      <p:sp>
        <p:nvSpPr>
          <p:cNvPr id="438" name="Google Shape;438;p55"/>
          <p:cNvSpPr txBox="1"/>
          <p:nvPr/>
        </p:nvSpPr>
        <p:spPr>
          <a:xfrm>
            <a:off x="6553113" y="4863725"/>
            <a:ext cx="2133600" cy="279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00">
                <a:solidFill>
                  <a:srgbClr val="888888"/>
                </a:solidFill>
                <a:latin typeface="Times New Roman" panose="02020603050405020304" pitchFamily="18" charset="0"/>
                <a:ea typeface="Calibri"/>
                <a:cs typeface="Times New Roman" panose="02020603050405020304" pitchFamily="18" charset="0"/>
                <a:sym typeface="Calibri"/>
              </a:rPr>
              <a:t>15</a:t>
            </a:fld>
            <a:endParaRPr sz="1200">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439" name="Google Shape;439;p55"/>
          <p:cNvSpPr txBox="1"/>
          <p:nvPr/>
        </p:nvSpPr>
        <p:spPr>
          <a:xfrm>
            <a:off x="914613" y="15453"/>
            <a:ext cx="5638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200" b="1">
                <a:solidFill>
                  <a:srgbClr val="FFFFFF"/>
                </a:solidFill>
                <a:latin typeface="Times New Roman" panose="02020603050405020304" pitchFamily="18" charset="0"/>
                <a:ea typeface="Calibri"/>
                <a:cs typeface="Times New Roman" panose="02020603050405020304" pitchFamily="18" charset="0"/>
                <a:sym typeface="Calibri"/>
              </a:rPr>
              <a:t>Kết luận</a:t>
            </a:r>
            <a:endParaRPr sz="2200" b="1">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440" name="Google Shape;440;p55"/>
          <p:cNvSpPr/>
          <p:nvPr/>
        </p:nvSpPr>
        <p:spPr>
          <a:xfrm>
            <a:off x="342900" y="670625"/>
            <a:ext cx="8458200" cy="4473000"/>
          </a:xfrm>
          <a:prstGeom prst="rect">
            <a:avLst/>
          </a:prstGeom>
          <a:noFill/>
          <a:ln>
            <a:noFill/>
          </a:ln>
        </p:spPr>
        <p:txBody>
          <a:bodyPr spcFirstLastPara="1" wrap="square" lIns="91425" tIns="45700" rIns="91425" bIns="45700" anchor="t" anchorCtr="0">
            <a:noAutofit/>
          </a:bodyPr>
          <a:lstStyle/>
          <a:p>
            <a:pPr marL="457200" marR="0" lvl="0" indent="-412750" algn="just" rtl="0">
              <a:lnSpc>
                <a:spcPct val="120000"/>
              </a:lnSpc>
              <a:spcBef>
                <a:spcPts val="0"/>
              </a:spcBef>
              <a:spcAft>
                <a:spcPts val="0"/>
              </a:spcAft>
              <a:buClr>
                <a:srgbClr val="000066"/>
              </a:buClr>
              <a:buSzPts val="2100"/>
              <a:buFont typeface="Arial"/>
              <a:buChar char="•"/>
            </a:pPr>
            <a:r>
              <a:rPr lang="en" sz="1800" dirty="0">
                <a:solidFill>
                  <a:srgbClr val="000066"/>
                </a:solidFill>
                <a:latin typeface="Times New Roman" panose="02020603050405020304" pitchFamily="18" charset="0"/>
                <a:cs typeface="Times New Roman" panose="02020603050405020304" pitchFamily="18" charset="0"/>
              </a:rPr>
              <a:t>Trên cơ sở triển khai và kiểm thử, Todoist đã chứng tỏ tính ổn định và khả năng hoạt động đáng tin cậy. </a:t>
            </a:r>
            <a:endParaRPr sz="1800" dirty="0">
              <a:solidFill>
                <a:srgbClr val="000066"/>
              </a:solidFill>
              <a:latin typeface="Times New Roman" panose="02020603050405020304" pitchFamily="18" charset="0"/>
              <a:cs typeface="Times New Roman" panose="02020603050405020304" pitchFamily="18" charset="0"/>
            </a:endParaRPr>
          </a:p>
          <a:p>
            <a:pPr marL="457200" marR="0" lvl="0" indent="-412750" algn="just" rtl="0">
              <a:lnSpc>
                <a:spcPct val="120000"/>
              </a:lnSpc>
              <a:spcBef>
                <a:spcPts val="0"/>
              </a:spcBef>
              <a:spcAft>
                <a:spcPts val="0"/>
              </a:spcAft>
              <a:buClr>
                <a:srgbClr val="000066"/>
              </a:buClr>
              <a:buSzPts val="2100"/>
              <a:buFont typeface="Arial"/>
              <a:buChar char="•"/>
            </a:pPr>
            <a:r>
              <a:rPr lang="en" sz="1800" dirty="0">
                <a:solidFill>
                  <a:srgbClr val="000066"/>
                </a:solidFill>
                <a:latin typeface="Times New Roman" panose="02020603050405020304" pitchFamily="18" charset="0"/>
                <a:cs typeface="Times New Roman" panose="02020603050405020304" pitchFamily="18" charset="0"/>
              </a:rPr>
              <a:t>Các tính năng quan trọng như tạo, sửa đổi và đánh dấu hoàn thành task, phân loại task theo dự án và thời gian, cũng như khả năng đánh dấu hoàn thành task đã được triển khai và hoạt động một cách chính xác.</a:t>
            </a:r>
            <a:endParaRPr sz="1800" dirty="0">
              <a:solidFill>
                <a:srgbClr val="000066"/>
              </a:solidFill>
              <a:latin typeface="Times New Roman" panose="02020603050405020304" pitchFamily="18" charset="0"/>
              <a:cs typeface="Times New Roman" panose="02020603050405020304" pitchFamily="18" charset="0"/>
            </a:endParaRPr>
          </a:p>
          <a:p>
            <a:pPr marL="0" marR="0" lvl="0" indent="0" algn="just" rtl="0">
              <a:lnSpc>
                <a:spcPct val="120000"/>
              </a:lnSpc>
              <a:spcBef>
                <a:spcPts val="0"/>
              </a:spcBef>
              <a:spcAft>
                <a:spcPts val="0"/>
              </a:spcAft>
              <a:buNone/>
            </a:pPr>
            <a:endParaRPr sz="1800" dirty="0">
              <a:solidFill>
                <a:srgbClr val="000066"/>
              </a:solidFill>
              <a:latin typeface="Times New Roman" panose="02020603050405020304" pitchFamily="18" charset="0"/>
              <a:cs typeface="Times New Roman" panose="02020603050405020304" pitchFamily="18" charset="0"/>
            </a:endParaRPr>
          </a:p>
          <a:p>
            <a:pPr marL="457200" marR="0" lvl="0" indent="-412750" algn="just" rtl="0">
              <a:lnSpc>
                <a:spcPct val="120000"/>
              </a:lnSpc>
              <a:spcBef>
                <a:spcPts val="0"/>
              </a:spcBef>
              <a:spcAft>
                <a:spcPts val="0"/>
              </a:spcAft>
              <a:buClr>
                <a:srgbClr val="000066"/>
              </a:buClr>
              <a:buSzPts val="2100"/>
              <a:buChar char="•"/>
            </a:pPr>
            <a:r>
              <a:rPr lang="en" sz="1800" dirty="0">
                <a:solidFill>
                  <a:srgbClr val="000066"/>
                </a:solidFill>
                <a:latin typeface="Times New Roman" panose="02020603050405020304" pitchFamily="18" charset="0"/>
                <a:cs typeface="Times New Roman" panose="02020603050405020304" pitchFamily="18" charset="0"/>
              </a:rPr>
              <a:t>Hướng phát triển:</a:t>
            </a:r>
            <a:endParaRPr sz="1800" dirty="0">
              <a:solidFill>
                <a:srgbClr val="000066"/>
              </a:solidFill>
              <a:latin typeface="Times New Roman" panose="02020603050405020304" pitchFamily="18" charset="0"/>
              <a:cs typeface="Times New Roman" panose="02020603050405020304" pitchFamily="18" charset="0"/>
            </a:endParaRPr>
          </a:p>
          <a:p>
            <a:pPr marL="914400" marR="0" lvl="1" indent="-361950" algn="just" rtl="0">
              <a:lnSpc>
                <a:spcPct val="120000"/>
              </a:lnSpc>
              <a:spcBef>
                <a:spcPts val="0"/>
              </a:spcBef>
              <a:spcAft>
                <a:spcPts val="0"/>
              </a:spcAft>
              <a:buClr>
                <a:srgbClr val="000066"/>
              </a:buClr>
              <a:buSzPts val="2100"/>
              <a:buChar char="○"/>
            </a:pPr>
            <a:r>
              <a:rPr lang="en" sz="1800" dirty="0">
                <a:solidFill>
                  <a:srgbClr val="000066"/>
                </a:solidFill>
                <a:latin typeface="Times New Roman" panose="02020603050405020304" pitchFamily="18" charset="0"/>
                <a:cs typeface="Times New Roman" panose="02020603050405020304" pitchFamily="18" charset="0"/>
              </a:rPr>
              <a:t>Cho phép liên kết với tài khoản và có thể share cũng như quản lý chung một project</a:t>
            </a:r>
            <a:endParaRPr sz="1800" dirty="0">
              <a:solidFill>
                <a:srgbClr val="000066"/>
              </a:solidFill>
              <a:latin typeface="Times New Roman" panose="02020603050405020304" pitchFamily="18" charset="0"/>
              <a:cs typeface="Times New Roman" panose="02020603050405020304" pitchFamily="18" charset="0"/>
            </a:endParaRPr>
          </a:p>
          <a:p>
            <a:pPr marL="914400" marR="0" lvl="1" indent="-361950" algn="just" rtl="0">
              <a:lnSpc>
                <a:spcPct val="120000"/>
              </a:lnSpc>
              <a:spcBef>
                <a:spcPts val="0"/>
              </a:spcBef>
              <a:spcAft>
                <a:spcPts val="0"/>
              </a:spcAft>
              <a:buClr>
                <a:srgbClr val="000066"/>
              </a:buClr>
              <a:buSzPts val="2100"/>
              <a:buChar char="○"/>
            </a:pPr>
            <a:r>
              <a:rPr lang="en" sz="1800" dirty="0">
                <a:solidFill>
                  <a:srgbClr val="000066"/>
                </a:solidFill>
                <a:latin typeface="Times New Roman" panose="02020603050405020304" pitchFamily="18" charset="0"/>
                <a:cs typeface="Times New Roman" panose="02020603050405020304" pitchFamily="18" charset="0"/>
              </a:rPr>
              <a:t>Gửi tin nhắn cũng như email để nhắc nhở người dùng deadline của nhiệm vụ</a:t>
            </a:r>
          </a:p>
          <a:p>
            <a:pPr marL="914400" marR="0" lvl="1" indent="-361950" algn="just" rtl="0">
              <a:lnSpc>
                <a:spcPct val="120000"/>
              </a:lnSpc>
              <a:spcBef>
                <a:spcPts val="0"/>
              </a:spcBef>
              <a:spcAft>
                <a:spcPts val="0"/>
              </a:spcAft>
              <a:buClr>
                <a:srgbClr val="000066"/>
              </a:buClr>
              <a:buSzPts val="2100"/>
              <a:buChar char="○"/>
            </a:pPr>
            <a:r>
              <a:rPr lang="en" sz="1800" dirty="0">
                <a:solidFill>
                  <a:srgbClr val="000066"/>
                </a:solidFill>
                <a:latin typeface="Times New Roman" panose="02020603050405020304" pitchFamily="18" charset="0"/>
                <a:cs typeface="Times New Roman" panose="02020603050405020304" pitchFamily="18" charset="0"/>
              </a:rPr>
              <a:t>Đặt độ ưu tiên cho nhiệm vụ để có thể sắp xếp lại nhiệm vụ giúp người dùng có thể quản lý cũng như kiểm soát được nhiệm vụ nào quan trọng nhất trong ngày</a:t>
            </a:r>
            <a:endParaRPr sz="1800" dirty="0">
              <a:solidFill>
                <a:srgbClr val="000066"/>
              </a:solidFill>
              <a:latin typeface="Times New Roman" panose="02020603050405020304" pitchFamily="18" charset="0"/>
              <a:cs typeface="Times New Roman" panose="02020603050405020304" pitchFamily="18" charset="0"/>
            </a:endParaRPr>
          </a:p>
        </p:txBody>
      </p:sp>
      <p:pic>
        <p:nvPicPr>
          <p:cNvPr id="441" name="Google Shape;441;p55"/>
          <p:cNvPicPr preferRelativeResize="0"/>
          <p:nvPr/>
        </p:nvPicPr>
        <p:blipFill rotWithShape="1">
          <a:blip r:embed="rId3">
            <a:alphaModFix/>
          </a:blip>
          <a:srcRect/>
          <a:stretch/>
        </p:blipFill>
        <p:spPr>
          <a:xfrm>
            <a:off x="8474675" y="35600"/>
            <a:ext cx="400200" cy="4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6"/>
          <p:cNvPicPr preferRelativeResize="0"/>
          <p:nvPr/>
        </p:nvPicPr>
        <p:blipFill rotWithShape="1">
          <a:blip r:embed="rId3">
            <a:alphaModFix/>
          </a:blip>
          <a:srcRect t="4913" r="19165" b="79625"/>
          <a:stretch/>
        </p:blipFill>
        <p:spPr>
          <a:xfrm>
            <a:off x="0" y="-91440"/>
            <a:ext cx="5543554" cy="780646"/>
          </a:xfrm>
          <a:prstGeom prst="rect">
            <a:avLst/>
          </a:prstGeom>
          <a:noFill/>
          <a:ln>
            <a:noFill/>
          </a:ln>
        </p:spPr>
      </p:pic>
      <p:sp>
        <p:nvSpPr>
          <p:cNvPr id="447" name="Google Shape;447;p56"/>
          <p:cNvSpPr txBox="1"/>
          <p:nvPr/>
        </p:nvSpPr>
        <p:spPr>
          <a:xfrm>
            <a:off x="0" y="1983000"/>
            <a:ext cx="9144000" cy="40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200" b="1" i="1" dirty="0">
                <a:solidFill>
                  <a:schemeClr val="dk2"/>
                </a:solidFill>
                <a:latin typeface="Times New Roman" panose="02020603050405020304" pitchFamily="18" charset="0"/>
                <a:ea typeface="Calibri"/>
                <a:cs typeface="Times New Roman" panose="02020603050405020304" pitchFamily="18" charset="0"/>
                <a:sym typeface="Calibri"/>
              </a:rPr>
              <a:t>Trân trọng cảm ơn quý thầy cô và mọi người đã tham gia buổi bảo vệ đồ án!</a:t>
            </a:r>
            <a:endParaRPr sz="2200" dirty="0">
              <a:latin typeface="Times New Roman" panose="02020603050405020304" pitchFamily="18" charset="0"/>
              <a:cs typeface="Times New Roman" panose="02020603050405020304" pitchFamily="18" charset="0"/>
            </a:endParaRPr>
          </a:p>
        </p:txBody>
      </p:sp>
      <p:sp>
        <p:nvSpPr>
          <p:cNvPr id="448" name="Google Shape;448;p56"/>
          <p:cNvSpPr txBox="1">
            <a:spLocks noGrp="1"/>
          </p:cNvSpPr>
          <p:nvPr>
            <p:ph type="sldNum" idx="12"/>
          </p:nvPr>
        </p:nvSpPr>
        <p:spPr>
          <a:xfrm>
            <a:off x="7543800" y="4002622"/>
            <a:ext cx="1600200" cy="205500"/>
          </a:xfrm>
          <a:prstGeom prst="rect">
            <a:avLst/>
          </a:prstGeom>
          <a:noFill/>
          <a:ln>
            <a:noFill/>
          </a:ln>
        </p:spPr>
        <p:txBody>
          <a:bodyPr spcFirstLastPara="1" wrap="square" lIns="68575" tIns="34275" rIns="68575" bIns="34275" anchor="ctr" anchorCtr="0">
            <a:normAutofit fontScale="92500" lnSpcReduction="10000"/>
          </a:bodyPr>
          <a:lstStyle/>
          <a:p>
            <a:pPr marL="0" lvl="0" indent="0" algn="r" rtl="0">
              <a:spcBef>
                <a:spcPts val="0"/>
              </a:spcBef>
              <a:spcAft>
                <a:spcPts val="0"/>
              </a:spcAft>
              <a:buClr>
                <a:srgbClr val="000000"/>
              </a:buClr>
              <a:buFont typeface="Arial"/>
              <a:buNone/>
            </a:pPr>
            <a:fld id="{00000000-1234-1234-1234-123412341234}" type="slidenum">
              <a:rPr lang="en">
                <a:latin typeface="Times New Roman" panose="02020603050405020304" pitchFamily="18" charset="0"/>
                <a:cs typeface="Times New Roman" panose="02020603050405020304" pitchFamily="18" charset="0"/>
              </a:rPr>
              <a:t>16</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p:nvPr/>
        </p:nvSpPr>
        <p:spPr>
          <a:xfrm>
            <a:off x="1428750" y="1543050"/>
            <a:ext cx="5124600" cy="1731213"/>
          </a:xfrm>
          <a:prstGeom prst="rect">
            <a:avLst/>
          </a:prstGeom>
          <a:noFill/>
          <a:ln>
            <a:noFill/>
          </a:ln>
        </p:spPr>
        <p:txBody>
          <a:bodyPr spcFirstLastPara="1" wrap="square" lIns="68575" tIns="34275" rIns="68575" bIns="34275" anchor="t" anchorCtr="0">
            <a:spAutoFit/>
          </a:bodyPr>
          <a:lstStyle/>
          <a:p>
            <a:pPr marL="254000" marR="0" lvl="0" indent="-254000" algn="l" rtl="0">
              <a:lnSpc>
                <a:spcPct val="150000"/>
              </a:lnSpc>
              <a:spcBef>
                <a:spcPts val="0"/>
              </a:spcBef>
              <a:spcAft>
                <a:spcPts val="0"/>
              </a:spcAft>
              <a:buClr>
                <a:srgbClr val="161B46"/>
              </a:buClr>
              <a:buSzPts val="1800"/>
              <a:buFont typeface="Noto Sans Symbols"/>
              <a:buChar char="❖"/>
            </a:pPr>
            <a:r>
              <a:rPr lang="en" sz="1800" b="1" dirty="0">
                <a:solidFill>
                  <a:srgbClr val="161B46"/>
                </a:solidFill>
                <a:latin typeface="Times New Roman" panose="02020603050405020304" pitchFamily="18" charset="0"/>
                <a:cs typeface="Times New Roman" panose="02020603050405020304" pitchFamily="18" charset="0"/>
                <a:sym typeface="Arial"/>
              </a:rPr>
              <a:t>1. </a:t>
            </a:r>
            <a:r>
              <a:rPr lang="en" sz="1800" b="1" dirty="0">
                <a:solidFill>
                  <a:srgbClr val="161B46"/>
                </a:solidFill>
                <a:latin typeface="Times New Roman" panose="02020603050405020304" pitchFamily="18" charset="0"/>
                <a:cs typeface="Times New Roman" panose="02020603050405020304" pitchFamily="18" charset="0"/>
              </a:rPr>
              <a:t>Tổng quan về đề tài</a:t>
            </a:r>
            <a:endParaRPr sz="1100" dirty="0">
              <a:latin typeface="Times New Roman" panose="02020603050405020304" pitchFamily="18" charset="0"/>
              <a:cs typeface="Times New Roman" panose="02020603050405020304" pitchFamily="18" charset="0"/>
            </a:endParaRPr>
          </a:p>
          <a:p>
            <a:pPr marL="254000" marR="0" lvl="0" indent="-254000" algn="l" rtl="0">
              <a:lnSpc>
                <a:spcPct val="150000"/>
              </a:lnSpc>
              <a:spcBef>
                <a:spcPts val="0"/>
              </a:spcBef>
              <a:spcAft>
                <a:spcPts val="0"/>
              </a:spcAft>
              <a:buClr>
                <a:srgbClr val="161B46"/>
              </a:buClr>
              <a:buSzPts val="1800"/>
              <a:buFont typeface="Noto Sans Symbols"/>
              <a:buChar char="❖"/>
            </a:pPr>
            <a:r>
              <a:rPr lang="en" sz="1800" b="1" dirty="0">
                <a:solidFill>
                  <a:srgbClr val="161B46"/>
                </a:solidFill>
                <a:latin typeface="Times New Roman" panose="02020603050405020304" pitchFamily="18" charset="0"/>
                <a:cs typeface="Times New Roman" panose="02020603050405020304" pitchFamily="18" charset="0"/>
                <a:sym typeface="Arial"/>
              </a:rPr>
              <a:t>2. Ph</a:t>
            </a:r>
            <a:r>
              <a:rPr lang="en" sz="1800" b="1" dirty="0">
                <a:solidFill>
                  <a:srgbClr val="161B46"/>
                </a:solidFill>
                <a:latin typeface="Times New Roman" panose="02020603050405020304" pitchFamily="18" charset="0"/>
                <a:cs typeface="Times New Roman" panose="02020603050405020304" pitchFamily="18" charset="0"/>
              </a:rPr>
              <a:t>ân tích thiết kế hệ thống</a:t>
            </a:r>
            <a:endParaRPr sz="1100" dirty="0">
              <a:latin typeface="Times New Roman" panose="02020603050405020304" pitchFamily="18" charset="0"/>
              <a:cs typeface="Times New Roman" panose="02020603050405020304" pitchFamily="18" charset="0"/>
            </a:endParaRPr>
          </a:p>
          <a:p>
            <a:pPr marL="254000" marR="0" lvl="0" indent="-254000" algn="l" rtl="0">
              <a:lnSpc>
                <a:spcPct val="150000"/>
              </a:lnSpc>
              <a:spcBef>
                <a:spcPts val="0"/>
              </a:spcBef>
              <a:spcAft>
                <a:spcPts val="0"/>
              </a:spcAft>
              <a:buClr>
                <a:srgbClr val="161B46"/>
              </a:buClr>
              <a:buSzPts val="1800"/>
              <a:buFont typeface="Noto Sans Symbols"/>
              <a:buChar char="❖"/>
            </a:pPr>
            <a:r>
              <a:rPr lang="en" sz="1800" b="1" dirty="0">
                <a:solidFill>
                  <a:srgbClr val="161B46"/>
                </a:solidFill>
                <a:latin typeface="Times New Roman" panose="02020603050405020304" pitchFamily="18" charset="0"/>
                <a:cs typeface="Times New Roman" panose="02020603050405020304" pitchFamily="18" charset="0"/>
                <a:sym typeface="Arial"/>
              </a:rPr>
              <a:t>3. K</a:t>
            </a:r>
            <a:r>
              <a:rPr lang="en" sz="1800" b="1" dirty="0">
                <a:solidFill>
                  <a:srgbClr val="161B46"/>
                </a:solidFill>
                <a:latin typeface="Times New Roman" panose="02020603050405020304" pitchFamily="18" charset="0"/>
                <a:cs typeface="Times New Roman" panose="02020603050405020304" pitchFamily="18" charset="0"/>
              </a:rPr>
              <a:t>ết quả chương trình và kiểm thử</a:t>
            </a:r>
            <a:endParaRPr sz="1100" dirty="0">
              <a:latin typeface="Times New Roman" panose="02020603050405020304" pitchFamily="18" charset="0"/>
              <a:cs typeface="Times New Roman" panose="02020603050405020304" pitchFamily="18" charset="0"/>
            </a:endParaRPr>
          </a:p>
          <a:p>
            <a:pPr marL="254000" marR="0" lvl="0" indent="-254000" algn="l" rtl="0">
              <a:lnSpc>
                <a:spcPct val="150000"/>
              </a:lnSpc>
              <a:spcBef>
                <a:spcPts val="0"/>
              </a:spcBef>
              <a:spcAft>
                <a:spcPts val="0"/>
              </a:spcAft>
              <a:buClr>
                <a:srgbClr val="161B46"/>
              </a:buClr>
              <a:buSzPts val="1800"/>
              <a:buFont typeface="Noto Sans Symbols"/>
              <a:buChar char="❖"/>
            </a:pPr>
            <a:r>
              <a:rPr lang="en" sz="1800" b="1" dirty="0">
                <a:solidFill>
                  <a:srgbClr val="161B46"/>
                </a:solidFill>
                <a:latin typeface="Times New Roman" panose="02020603050405020304" pitchFamily="18" charset="0"/>
                <a:cs typeface="Times New Roman" panose="02020603050405020304" pitchFamily="18" charset="0"/>
                <a:sym typeface="Arial"/>
              </a:rPr>
              <a:t>4. K</a:t>
            </a:r>
            <a:r>
              <a:rPr lang="en" sz="1800" b="1" dirty="0">
                <a:solidFill>
                  <a:srgbClr val="161B46"/>
                </a:solidFill>
                <a:latin typeface="Times New Roman" panose="02020603050405020304" pitchFamily="18" charset="0"/>
                <a:cs typeface="Times New Roman" panose="02020603050405020304" pitchFamily="18" charset="0"/>
              </a:rPr>
              <a:t>ết luận</a:t>
            </a:r>
            <a:endParaRPr sz="1800" dirty="0">
              <a:solidFill>
                <a:srgbClr val="161B46"/>
              </a:solidFill>
              <a:latin typeface="Times New Roman" panose="02020603050405020304" pitchFamily="18" charset="0"/>
              <a:cs typeface="Times New Roman" panose="02020603050405020304" pitchFamily="18" charset="0"/>
              <a:sym typeface="Arial"/>
            </a:endParaRPr>
          </a:p>
        </p:txBody>
      </p:sp>
      <p:sp>
        <p:nvSpPr>
          <p:cNvPr id="185" name="Google Shape;185;p29"/>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
        <p:nvSpPr>
          <p:cNvPr id="186" name="Google Shape;186;p29"/>
          <p:cNvSpPr txBox="1"/>
          <p:nvPr/>
        </p:nvSpPr>
        <p:spPr>
          <a:xfrm>
            <a:off x="1028700" y="914400"/>
            <a:ext cx="27144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b="1" dirty="0">
                <a:solidFill>
                  <a:srgbClr val="C00000"/>
                </a:solidFill>
                <a:latin typeface="Times New Roman" panose="02020603050405020304" pitchFamily="18" charset="0"/>
                <a:cs typeface="Times New Roman" panose="02020603050405020304" pitchFamily="18" charset="0"/>
              </a:rPr>
              <a:t>NỘI DUNG ĐỒ ÁN</a:t>
            </a:r>
            <a:endParaRPr sz="2100" b="1" dirty="0">
              <a:solidFill>
                <a:srgbClr val="C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685800" y="2000250"/>
            <a:ext cx="7772400" cy="1021500"/>
          </a:xfrm>
          <a:prstGeom prst="rect">
            <a:avLst/>
          </a:prstGeom>
          <a:noFill/>
          <a:ln>
            <a:noFill/>
          </a:ln>
        </p:spPr>
        <p:txBody>
          <a:bodyPr spcFirstLastPara="1" wrap="square" lIns="68575" tIns="34275" rIns="68575" bIns="34275" anchor="t" anchorCtr="0">
            <a:normAutofit/>
          </a:bodyPr>
          <a:lstStyle/>
          <a:p>
            <a:pPr marL="457200" lvl="0" indent="-400050" algn="l" rtl="0">
              <a:spcBef>
                <a:spcPts val="0"/>
              </a:spcBef>
              <a:spcAft>
                <a:spcPts val="0"/>
              </a:spcAft>
              <a:buClr>
                <a:srgbClr val="161B46"/>
              </a:buClr>
              <a:buSzPts val="2700"/>
              <a:buAutoNum type="arabicPeriod"/>
            </a:pPr>
            <a:r>
              <a:rPr lang="en" dirty="0">
                <a:solidFill>
                  <a:srgbClr val="161B46"/>
                </a:solidFill>
                <a:latin typeface="Times New Roman" panose="02020603050405020304" pitchFamily="18" charset="0"/>
                <a:cs typeface="Times New Roman" panose="02020603050405020304" pitchFamily="18" charset="0"/>
              </a:rPr>
              <a:t>TỔNG QUAN VỀ ĐỀ TÀI</a:t>
            </a:r>
            <a:endParaRPr dirty="0">
              <a:solidFill>
                <a:srgbClr val="161B46"/>
              </a:solidFill>
              <a:latin typeface="Times New Roman" panose="02020603050405020304" pitchFamily="18" charset="0"/>
              <a:cs typeface="Times New Roman" panose="02020603050405020304" pitchFamily="18" charset="0"/>
            </a:endParaRPr>
          </a:p>
        </p:txBody>
      </p:sp>
      <p:sp>
        <p:nvSpPr>
          <p:cNvPr id="192" name="Google Shape;192;p30"/>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p:nvPr/>
        </p:nvSpPr>
        <p:spPr>
          <a:xfrm>
            <a:off x="0" y="-41200"/>
            <a:ext cx="9144000" cy="477000"/>
          </a:xfrm>
          <a:prstGeom prst="rect">
            <a:avLst/>
          </a:prstGeom>
          <a:solidFill>
            <a:srgbClr val="28156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500" b="1">
                <a:solidFill>
                  <a:srgbClr val="000000"/>
                </a:solidFill>
                <a:latin typeface="Times New Roman" panose="02020603050405020304" pitchFamily="18" charset="0"/>
                <a:ea typeface="Calibri"/>
                <a:cs typeface="Times New Roman" panose="02020603050405020304" pitchFamily="18" charset="0"/>
                <a:sym typeface="Calibri"/>
              </a:rPr>
              <a:t>             </a:t>
            </a:r>
            <a:endParaRPr sz="2500" b="1">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98" name="Google Shape;198;p31"/>
          <p:cNvSpPr txBox="1"/>
          <p:nvPr/>
        </p:nvSpPr>
        <p:spPr>
          <a:xfrm>
            <a:off x="6553200" y="4859359"/>
            <a:ext cx="2133600" cy="2793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00">
                <a:solidFill>
                  <a:srgbClr val="888888"/>
                </a:solidFill>
                <a:latin typeface="Times New Roman" panose="02020603050405020304" pitchFamily="18" charset="0"/>
                <a:ea typeface="Calibri"/>
                <a:cs typeface="Times New Roman" panose="02020603050405020304" pitchFamily="18" charset="0"/>
                <a:sym typeface="Calibri"/>
              </a:rPr>
              <a:t>4</a:t>
            </a:fld>
            <a:endParaRPr sz="1200">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199" name="Google Shape;199;p31"/>
          <p:cNvSpPr txBox="1"/>
          <p:nvPr/>
        </p:nvSpPr>
        <p:spPr>
          <a:xfrm>
            <a:off x="914400" y="35600"/>
            <a:ext cx="31032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200" b="1" dirty="0">
                <a:solidFill>
                  <a:schemeClr val="lt1"/>
                </a:solidFill>
                <a:latin typeface="Times New Roman" panose="02020603050405020304" pitchFamily="18" charset="0"/>
                <a:ea typeface="Calibri"/>
                <a:cs typeface="Times New Roman" panose="02020603050405020304" pitchFamily="18" charset="0"/>
                <a:sym typeface="Calibri"/>
              </a:rPr>
              <a:t>Lý do lựa chọn đề tài</a:t>
            </a:r>
            <a:endParaRPr sz="2200" b="1" dirty="0">
              <a:solidFill>
                <a:srgbClr val="FFFFFF"/>
              </a:solidFill>
              <a:latin typeface="Times New Roman" panose="02020603050405020304" pitchFamily="18" charset="0"/>
              <a:ea typeface="Calibri"/>
              <a:cs typeface="Times New Roman" panose="02020603050405020304" pitchFamily="18" charset="0"/>
              <a:sym typeface="Calibri"/>
            </a:endParaRPr>
          </a:p>
        </p:txBody>
      </p:sp>
      <p:pic>
        <p:nvPicPr>
          <p:cNvPr id="200" name="Google Shape;200;p31"/>
          <p:cNvPicPr preferRelativeResize="0"/>
          <p:nvPr/>
        </p:nvPicPr>
        <p:blipFill rotWithShape="1">
          <a:blip r:embed="rId3">
            <a:alphaModFix/>
          </a:blip>
          <a:srcRect/>
          <a:stretch/>
        </p:blipFill>
        <p:spPr>
          <a:xfrm>
            <a:off x="8474675" y="35600"/>
            <a:ext cx="400200" cy="400200"/>
          </a:xfrm>
          <a:prstGeom prst="rect">
            <a:avLst/>
          </a:prstGeom>
          <a:noFill/>
          <a:ln>
            <a:noFill/>
          </a:ln>
        </p:spPr>
      </p:pic>
      <p:sp>
        <p:nvSpPr>
          <p:cNvPr id="201" name="Google Shape;201;p31"/>
          <p:cNvSpPr/>
          <p:nvPr/>
        </p:nvSpPr>
        <p:spPr>
          <a:xfrm>
            <a:off x="0" y="707925"/>
            <a:ext cx="91440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66"/>
              </a:solidFill>
              <a:latin typeface="Times New Roman" panose="02020603050405020304" pitchFamily="18" charset="0"/>
              <a:cs typeface="Times New Roman" panose="02020603050405020304" pitchFamily="18" charset="0"/>
              <a:sym typeface="Arial"/>
            </a:endParaRPr>
          </a:p>
        </p:txBody>
      </p:sp>
      <p:sp>
        <p:nvSpPr>
          <p:cNvPr id="202" name="Google Shape;202;p31"/>
          <p:cNvSpPr txBox="1"/>
          <p:nvPr/>
        </p:nvSpPr>
        <p:spPr>
          <a:xfrm>
            <a:off x="457650" y="724073"/>
            <a:ext cx="8228700" cy="2179028"/>
          </a:xfrm>
          <a:prstGeom prst="rect">
            <a:avLst/>
          </a:prstGeom>
          <a:noFill/>
          <a:ln>
            <a:noFill/>
          </a:ln>
        </p:spPr>
        <p:txBody>
          <a:bodyPr spcFirstLastPara="1" wrap="square" lIns="91425" tIns="91425" rIns="91425" bIns="91425" anchor="t" anchorCtr="0">
            <a:spAutoFit/>
          </a:bodyPr>
          <a:lstStyle/>
          <a:p>
            <a:pPr marL="457200" lvl="0" indent="-412750" algn="just" rtl="0">
              <a:lnSpc>
                <a:spcPct val="120000"/>
              </a:lnSpc>
              <a:spcBef>
                <a:spcPts val="0"/>
              </a:spcBef>
              <a:spcAft>
                <a:spcPts val="0"/>
              </a:spcAft>
              <a:buClr>
                <a:srgbClr val="000066"/>
              </a:buClr>
              <a:buSzPts val="2100"/>
              <a:buChar char="•"/>
            </a:pPr>
            <a:r>
              <a:rPr lang="vi-VN" sz="1800" dirty="0">
                <a:solidFill>
                  <a:srgbClr val="000066"/>
                </a:solidFill>
                <a:latin typeface="Times New Roman" panose="02020603050405020304" pitchFamily="18" charset="0"/>
                <a:cs typeface="Times New Roman" panose="02020603050405020304" pitchFamily="18" charset="0"/>
              </a:rPr>
              <a:t>Với </a:t>
            </a:r>
            <a:r>
              <a:rPr lang="vi-VN" sz="1800" dirty="0" err="1">
                <a:solidFill>
                  <a:srgbClr val="000066"/>
                </a:solidFill>
                <a:latin typeface="Times New Roman" panose="02020603050405020304" pitchFamily="18" charset="0"/>
                <a:cs typeface="Times New Roman" panose="02020603050405020304" pitchFamily="18" charset="0"/>
              </a:rPr>
              <a:t>Todoist</a:t>
            </a:r>
            <a:r>
              <a:rPr lang="vi-VN" sz="1800" dirty="0">
                <a:solidFill>
                  <a:srgbClr val="000066"/>
                </a:solidFill>
                <a:latin typeface="Times New Roman" panose="02020603050405020304" pitchFamily="18" charset="0"/>
                <a:cs typeface="Times New Roman" panose="02020603050405020304" pitchFamily="18" charset="0"/>
              </a:rPr>
              <a:t>, người dùng có thể dễ dàng tạo ra các danh sách công việc, phân loại chúng, gắn kết các mục tiêu và thiết lập hạn chế thời gian. </a:t>
            </a:r>
          </a:p>
          <a:p>
            <a:pPr marL="457200" lvl="0" indent="-412750" algn="just" rtl="0">
              <a:lnSpc>
                <a:spcPct val="120000"/>
              </a:lnSpc>
              <a:spcBef>
                <a:spcPts val="0"/>
              </a:spcBef>
              <a:spcAft>
                <a:spcPts val="0"/>
              </a:spcAft>
              <a:buClr>
                <a:srgbClr val="000066"/>
              </a:buClr>
              <a:buSzPts val="2100"/>
              <a:buChar char="•"/>
            </a:pPr>
            <a:endParaRPr lang="vi-VN" sz="1800" dirty="0">
              <a:solidFill>
                <a:srgbClr val="000066"/>
              </a:solidFill>
              <a:latin typeface="Times New Roman" panose="02020603050405020304" pitchFamily="18" charset="0"/>
              <a:cs typeface="Times New Roman" panose="02020603050405020304" pitchFamily="18" charset="0"/>
            </a:endParaRPr>
          </a:p>
          <a:p>
            <a:pPr marL="457200" lvl="0" indent="-412750" algn="just" rtl="0">
              <a:lnSpc>
                <a:spcPct val="120000"/>
              </a:lnSpc>
              <a:spcBef>
                <a:spcPts val="0"/>
              </a:spcBef>
              <a:spcAft>
                <a:spcPts val="0"/>
              </a:spcAft>
              <a:buClr>
                <a:srgbClr val="000066"/>
              </a:buClr>
              <a:buSzPts val="2100"/>
              <a:buChar char="•"/>
            </a:pPr>
            <a:endParaRPr lang="vi-VN" sz="1800" dirty="0">
              <a:solidFill>
                <a:srgbClr val="000066"/>
              </a:solidFill>
              <a:latin typeface="Times New Roman" panose="02020603050405020304" pitchFamily="18" charset="0"/>
              <a:cs typeface="Times New Roman" panose="02020603050405020304" pitchFamily="18" charset="0"/>
            </a:endParaRPr>
          </a:p>
          <a:p>
            <a:pPr marL="457200" lvl="0" indent="-412750" algn="just" rtl="0">
              <a:lnSpc>
                <a:spcPct val="120000"/>
              </a:lnSpc>
              <a:spcBef>
                <a:spcPts val="0"/>
              </a:spcBef>
              <a:spcAft>
                <a:spcPts val="0"/>
              </a:spcAft>
              <a:buClr>
                <a:srgbClr val="000066"/>
              </a:buClr>
              <a:buSzPts val="2100"/>
              <a:buChar char="•"/>
            </a:pPr>
            <a:r>
              <a:rPr lang="vi-VN" sz="1800" dirty="0">
                <a:solidFill>
                  <a:srgbClr val="000066"/>
                </a:solidFill>
                <a:latin typeface="Times New Roman" panose="02020603050405020304" pitchFamily="18" charset="0"/>
                <a:cs typeface="Times New Roman" panose="02020603050405020304" pitchFamily="18" charset="0"/>
              </a:rPr>
              <a:t>Đặc biệt, </a:t>
            </a:r>
            <a:r>
              <a:rPr lang="vi-VN" sz="1800" dirty="0" err="1">
                <a:solidFill>
                  <a:srgbClr val="000066"/>
                </a:solidFill>
                <a:latin typeface="Times New Roman" panose="02020603050405020304" pitchFamily="18" charset="0"/>
                <a:cs typeface="Times New Roman" panose="02020603050405020304" pitchFamily="18" charset="0"/>
              </a:rPr>
              <a:t>Todoist</a:t>
            </a:r>
            <a:r>
              <a:rPr lang="vi-VN" sz="1800" dirty="0">
                <a:solidFill>
                  <a:srgbClr val="000066"/>
                </a:solidFill>
                <a:latin typeface="Times New Roman" panose="02020603050405020304" pitchFamily="18" charset="0"/>
                <a:cs typeface="Times New Roman" panose="02020603050405020304" pitchFamily="18" charset="0"/>
              </a:rPr>
              <a:t> cung cấp tính năng nhắc nhở và thông báo, giúp người dùng không bỏ sót công việc quan trọng và tuân thủ kế hoạch đã đề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p:nvPr/>
        </p:nvSpPr>
        <p:spPr>
          <a:xfrm>
            <a:off x="0" y="0"/>
            <a:ext cx="9144000" cy="461700"/>
          </a:xfrm>
          <a:prstGeom prst="rect">
            <a:avLst/>
          </a:prstGeom>
          <a:solidFill>
            <a:srgbClr val="28156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400" b="1">
                <a:solidFill>
                  <a:srgbClr val="000000"/>
                </a:solidFill>
                <a:latin typeface="Times New Roman" panose="02020603050405020304" pitchFamily="18" charset="0"/>
                <a:ea typeface="Calibri"/>
                <a:cs typeface="Times New Roman" panose="02020603050405020304" pitchFamily="18" charset="0"/>
                <a:sym typeface="Calibri"/>
              </a:rPr>
              <a:t>             </a:t>
            </a:r>
            <a:endParaRPr>
              <a:latin typeface="Times New Roman" panose="02020603050405020304" pitchFamily="18" charset="0"/>
              <a:cs typeface="Times New Roman" panose="02020603050405020304" pitchFamily="18" charset="0"/>
            </a:endParaRPr>
          </a:p>
        </p:txBody>
      </p:sp>
      <p:sp>
        <p:nvSpPr>
          <p:cNvPr id="208" name="Google Shape;208;p32"/>
          <p:cNvSpPr txBox="1"/>
          <p:nvPr/>
        </p:nvSpPr>
        <p:spPr>
          <a:xfrm>
            <a:off x="6553113" y="4863725"/>
            <a:ext cx="2133600" cy="279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00">
                <a:solidFill>
                  <a:srgbClr val="888888"/>
                </a:solidFill>
                <a:latin typeface="Times New Roman" panose="02020603050405020304" pitchFamily="18" charset="0"/>
                <a:ea typeface="Calibri"/>
                <a:cs typeface="Times New Roman" panose="02020603050405020304" pitchFamily="18" charset="0"/>
                <a:sym typeface="Calibri"/>
              </a:rPr>
              <a:t>5</a:t>
            </a:fld>
            <a:endParaRPr sz="1200">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209" name="Google Shape;209;p32"/>
          <p:cNvSpPr txBox="1"/>
          <p:nvPr/>
        </p:nvSpPr>
        <p:spPr>
          <a:xfrm>
            <a:off x="914613" y="15453"/>
            <a:ext cx="5638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200" b="1">
                <a:solidFill>
                  <a:srgbClr val="FFFFFF"/>
                </a:solidFill>
                <a:latin typeface="Times New Roman" panose="02020603050405020304" pitchFamily="18" charset="0"/>
                <a:ea typeface="Calibri"/>
                <a:cs typeface="Times New Roman" panose="02020603050405020304" pitchFamily="18" charset="0"/>
                <a:sym typeface="Calibri"/>
              </a:rPr>
              <a:t>Mục tiêu của đề tài</a:t>
            </a:r>
            <a:endParaRPr sz="2200" b="1">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210" name="Google Shape;210;p32"/>
          <p:cNvSpPr/>
          <p:nvPr/>
        </p:nvSpPr>
        <p:spPr>
          <a:xfrm>
            <a:off x="433450" y="417139"/>
            <a:ext cx="7772100" cy="3123900"/>
          </a:xfrm>
          <a:prstGeom prst="rect">
            <a:avLst/>
          </a:prstGeom>
          <a:noFill/>
          <a:ln>
            <a:noFill/>
          </a:ln>
        </p:spPr>
        <p:txBody>
          <a:bodyPr spcFirstLastPara="1" wrap="square" lIns="91425" tIns="45700" rIns="91425" bIns="45700" anchor="t" anchorCtr="0">
            <a:noAutofit/>
          </a:bodyPr>
          <a:lstStyle/>
          <a:p>
            <a:pPr marL="44450" marR="0" lvl="0" algn="just" rtl="0">
              <a:lnSpc>
                <a:spcPct val="120000"/>
              </a:lnSpc>
              <a:spcBef>
                <a:spcPts val="0"/>
              </a:spcBef>
              <a:spcAft>
                <a:spcPts val="0"/>
              </a:spcAft>
              <a:buClr>
                <a:srgbClr val="000066"/>
              </a:buClr>
              <a:buSzPts val="2100"/>
            </a:pPr>
            <a:endParaRPr sz="1800" dirty="0">
              <a:solidFill>
                <a:srgbClr val="000066"/>
              </a:solidFill>
              <a:latin typeface="Times New Roman" panose="02020603050405020304" pitchFamily="18" charset="0"/>
              <a:cs typeface="Times New Roman" panose="02020603050405020304" pitchFamily="18" charset="0"/>
            </a:endParaRPr>
          </a:p>
          <a:p>
            <a:pPr marL="457200" marR="0" lvl="0" indent="-412750" algn="just" rtl="0">
              <a:lnSpc>
                <a:spcPct val="120000"/>
              </a:lnSpc>
              <a:spcBef>
                <a:spcPts val="0"/>
              </a:spcBef>
              <a:spcAft>
                <a:spcPts val="0"/>
              </a:spcAft>
              <a:buClr>
                <a:srgbClr val="000066"/>
              </a:buClr>
              <a:buSzPts val="2100"/>
              <a:buFont typeface="Arial"/>
              <a:buChar char="•"/>
            </a:pPr>
            <a:r>
              <a:rPr lang="en" sz="1800" dirty="0">
                <a:solidFill>
                  <a:srgbClr val="000066"/>
                </a:solidFill>
                <a:latin typeface="Times New Roman" panose="02020603050405020304" pitchFamily="18" charset="0"/>
                <a:cs typeface="Times New Roman" panose="02020603050405020304" pitchFamily="18" charset="0"/>
              </a:rPr>
              <a:t>Đáp ứng nhu cầu của người dùng trong việc quản lý công việc hằng ngày, từ cá nhân đến nhóm làm việc nhỏ, tạo ra một nền tảng linh hoạt trực quan và dễ sử dụng, giúp người dùng tối ưu hoá thời gian và năng suất, đồng thời tăng cường sự tổ chức</a:t>
            </a:r>
            <a:endParaRPr sz="1800" dirty="0">
              <a:solidFill>
                <a:srgbClr val="000066"/>
              </a:solidFill>
              <a:latin typeface="Times New Roman" panose="02020603050405020304" pitchFamily="18" charset="0"/>
              <a:cs typeface="Times New Roman" panose="02020603050405020304" pitchFamily="18" charset="0"/>
              <a:sym typeface="Arial"/>
            </a:endParaRPr>
          </a:p>
        </p:txBody>
      </p:sp>
      <p:pic>
        <p:nvPicPr>
          <p:cNvPr id="211" name="Google Shape;211;p32"/>
          <p:cNvPicPr preferRelativeResize="0"/>
          <p:nvPr/>
        </p:nvPicPr>
        <p:blipFill rotWithShape="1">
          <a:blip r:embed="rId3">
            <a:alphaModFix/>
          </a:blip>
          <a:srcRect/>
          <a:stretch/>
        </p:blipFill>
        <p:spPr>
          <a:xfrm>
            <a:off x="8474675" y="35600"/>
            <a:ext cx="400200" cy="4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p:nvPr/>
        </p:nvSpPr>
        <p:spPr>
          <a:xfrm>
            <a:off x="0" y="0"/>
            <a:ext cx="9144000" cy="461700"/>
          </a:xfrm>
          <a:prstGeom prst="rect">
            <a:avLst/>
          </a:prstGeom>
          <a:solidFill>
            <a:srgbClr val="28156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400" b="1">
                <a:solidFill>
                  <a:srgbClr val="000000"/>
                </a:solidFill>
                <a:latin typeface="Times New Roman" panose="02020603050405020304" pitchFamily="18" charset="0"/>
                <a:ea typeface="Calibri"/>
                <a:cs typeface="Times New Roman" panose="02020603050405020304" pitchFamily="18" charset="0"/>
                <a:sym typeface="Calibri"/>
              </a:rPr>
              <a:t>             </a:t>
            </a:r>
            <a:endParaRPr>
              <a:latin typeface="Times New Roman" panose="02020603050405020304" pitchFamily="18" charset="0"/>
              <a:cs typeface="Times New Roman" panose="02020603050405020304" pitchFamily="18" charset="0"/>
            </a:endParaRPr>
          </a:p>
        </p:txBody>
      </p:sp>
      <p:sp>
        <p:nvSpPr>
          <p:cNvPr id="217" name="Google Shape;217;p33"/>
          <p:cNvSpPr txBox="1"/>
          <p:nvPr/>
        </p:nvSpPr>
        <p:spPr>
          <a:xfrm>
            <a:off x="6553113" y="4863725"/>
            <a:ext cx="2133600" cy="279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00">
                <a:solidFill>
                  <a:srgbClr val="888888"/>
                </a:solidFill>
                <a:latin typeface="Times New Roman" panose="02020603050405020304" pitchFamily="18" charset="0"/>
                <a:ea typeface="Calibri"/>
                <a:cs typeface="Times New Roman" panose="02020603050405020304" pitchFamily="18" charset="0"/>
                <a:sym typeface="Calibri"/>
              </a:rPr>
              <a:t>6</a:t>
            </a:fld>
            <a:endParaRPr sz="1200">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218" name="Google Shape;218;p33"/>
          <p:cNvSpPr txBox="1"/>
          <p:nvPr/>
        </p:nvSpPr>
        <p:spPr>
          <a:xfrm>
            <a:off x="914613" y="15453"/>
            <a:ext cx="5638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200" b="1">
                <a:solidFill>
                  <a:srgbClr val="FFFFFF"/>
                </a:solidFill>
                <a:latin typeface="Times New Roman" panose="02020603050405020304" pitchFamily="18" charset="0"/>
                <a:ea typeface="Calibri"/>
                <a:cs typeface="Times New Roman" panose="02020603050405020304" pitchFamily="18" charset="0"/>
                <a:sym typeface="Calibri"/>
              </a:rPr>
              <a:t>Đối tượng và phạm vi nghiên cứu</a:t>
            </a:r>
            <a:endParaRPr sz="2200" b="1">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219" name="Google Shape;219;p33"/>
          <p:cNvSpPr/>
          <p:nvPr/>
        </p:nvSpPr>
        <p:spPr>
          <a:xfrm>
            <a:off x="685950" y="643036"/>
            <a:ext cx="7772100" cy="3123900"/>
          </a:xfrm>
          <a:prstGeom prst="rect">
            <a:avLst/>
          </a:prstGeom>
          <a:noFill/>
          <a:ln>
            <a:noFill/>
          </a:ln>
        </p:spPr>
        <p:txBody>
          <a:bodyPr spcFirstLastPara="1" wrap="square" lIns="91425" tIns="45700" rIns="91425" bIns="45700" anchor="t" anchorCtr="0">
            <a:noAutofit/>
          </a:bodyPr>
          <a:lstStyle/>
          <a:p>
            <a:pPr marL="457200" marR="0" lvl="0" indent="-412750" algn="just" rtl="0">
              <a:lnSpc>
                <a:spcPct val="120000"/>
              </a:lnSpc>
              <a:spcBef>
                <a:spcPts val="0"/>
              </a:spcBef>
              <a:spcAft>
                <a:spcPts val="0"/>
              </a:spcAft>
              <a:buClr>
                <a:srgbClr val="000066"/>
              </a:buClr>
              <a:buSzPts val="2100"/>
              <a:buFont typeface="Arial"/>
              <a:buChar char="•"/>
            </a:pPr>
            <a:r>
              <a:rPr lang="en" sz="1800" dirty="0">
                <a:solidFill>
                  <a:srgbClr val="000066"/>
                </a:solidFill>
                <a:latin typeface="Times New Roman" panose="02020603050405020304" pitchFamily="18" charset="0"/>
                <a:cs typeface="Times New Roman" panose="02020603050405020304" pitchFamily="18" charset="0"/>
              </a:rPr>
              <a:t>Đối tượng nghiên cứu bao gồm cả người dùng cá nhân bao gồm những người sử dụng Todoist để quản lý công việc hàng ngày, lập kế hoạch dự án và đặt nhắc nhở để duy trì sự tổ chức và hiệu suất làm việc.</a:t>
            </a:r>
            <a:endParaRPr sz="1800" dirty="0">
              <a:solidFill>
                <a:srgbClr val="000066"/>
              </a:solidFill>
              <a:latin typeface="Times New Roman" panose="02020603050405020304" pitchFamily="18" charset="0"/>
              <a:cs typeface="Times New Roman" panose="02020603050405020304" pitchFamily="18" charset="0"/>
              <a:sym typeface="Arial"/>
            </a:endParaRPr>
          </a:p>
        </p:txBody>
      </p:sp>
      <p:pic>
        <p:nvPicPr>
          <p:cNvPr id="220" name="Google Shape;220;p33"/>
          <p:cNvPicPr preferRelativeResize="0"/>
          <p:nvPr/>
        </p:nvPicPr>
        <p:blipFill rotWithShape="1">
          <a:blip r:embed="rId3">
            <a:alphaModFix/>
          </a:blip>
          <a:srcRect/>
          <a:stretch/>
        </p:blipFill>
        <p:spPr>
          <a:xfrm>
            <a:off x="8474675" y="35600"/>
            <a:ext cx="400200" cy="4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p:nvPr/>
        </p:nvSpPr>
        <p:spPr>
          <a:xfrm>
            <a:off x="0" y="0"/>
            <a:ext cx="9144000" cy="461700"/>
          </a:xfrm>
          <a:prstGeom prst="rect">
            <a:avLst/>
          </a:prstGeom>
          <a:solidFill>
            <a:srgbClr val="28156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400" b="1">
                <a:solidFill>
                  <a:srgbClr val="000000"/>
                </a:solidFill>
                <a:latin typeface="Times New Roman" panose="02020603050405020304" pitchFamily="18" charset="0"/>
                <a:ea typeface="Calibri"/>
                <a:cs typeface="Times New Roman" panose="02020603050405020304" pitchFamily="18" charset="0"/>
                <a:sym typeface="Calibri"/>
              </a:rPr>
              <a:t>             </a:t>
            </a:r>
            <a:endParaRPr>
              <a:latin typeface="Times New Roman" panose="02020603050405020304" pitchFamily="18" charset="0"/>
              <a:cs typeface="Times New Roman" panose="02020603050405020304" pitchFamily="18" charset="0"/>
            </a:endParaRPr>
          </a:p>
        </p:txBody>
      </p:sp>
      <p:sp>
        <p:nvSpPr>
          <p:cNvPr id="226" name="Google Shape;226;p34"/>
          <p:cNvSpPr txBox="1"/>
          <p:nvPr/>
        </p:nvSpPr>
        <p:spPr>
          <a:xfrm>
            <a:off x="6553113" y="4863725"/>
            <a:ext cx="2133600" cy="279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00">
                <a:solidFill>
                  <a:srgbClr val="888888"/>
                </a:solidFill>
                <a:latin typeface="Times New Roman" panose="02020603050405020304" pitchFamily="18" charset="0"/>
                <a:ea typeface="Calibri"/>
                <a:cs typeface="Times New Roman" panose="02020603050405020304" pitchFamily="18" charset="0"/>
                <a:sym typeface="Calibri"/>
              </a:rPr>
              <a:t>7</a:t>
            </a:fld>
            <a:endParaRPr sz="1200">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227" name="Google Shape;227;p34"/>
          <p:cNvSpPr txBox="1"/>
          <p:nvPr/>
        </p:nvSpPr>
        <p:spPr>
          <a:xfrm>
            <a:off x="914613" y="15453"/>
            <a:ext cx="56385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200" b="1">
                <a:solidFill>
                  <a:srgbClr val="FFFFFF"/>
                </a:solidFill>
                <a:latin typeface="Times New Roman" panose="02020603050405020304" pitchFamily="18" charset="0"/>
                <a:ea typeface="Calibri"/>
                <a:cs typeface="Times New Roman" panose="02020603050405020304" pitchFamily="18" charset="0"/>
                <a:sym typeface="Calibri"/>
              </a:rPr>
              <a:t>Khảo sát nhu cầu của người dùng</a:t>
            </a:r>
            <a:endParaRPr sz="2200" b="1">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228" name="Google Shape;228;p34"/>
          <p:cNvSpPr/>
          <p:nvPr/>
        </p:nvSpPr>
        <p:spPr>
          <a:xfrm>
            <a:off x="685950" y="670620"/>
            <a:ext cx="7772100" cy="4473000"/>
          </a:xfrm>
          <a:prstGeom prst="rect">
            <a:avLst/>
          </a:prstGeom>
          <a:noFill/>
          <a:ln>
            <a:noFill/>
          </a:ln>
        </p:spPr>
        <p:txBody>
          <a:bodyPr spcFirstLastPara="1" wrap="square" lIns="91425" tIns="45700" rIns="91425" bIns="45700" anchor="t" anchorCtr="0">
            <a:noAutofit/>
          </a:bodyPr>
          <a:lstStyle/>
          <a:p>
            <a:pPr marL="457200" marR="0" lvl="0" indent="-412750" algn="just" rtl="0">
              <a:lnSpc>
                <a:spcPct val="120000"/>
              </a:lnSpc>
              <a:spcBef>
                <a:spcPts val="0"/>
              </a:spcBef>
              <a:spcAft>
                <a:spcPts val="0"/>
              </a:spcAft>
              <a:buClr>
                <a:srgbClr val="000066"/>
              </a:buClr>
              <a:buSzPts val="2100"/>
              <a:buFont typeface="Arial"/>
              <a:buChar char="•"/>
            </a:pPr>
            <a:r>
              <a:rPr lang="en" sz="1800" dirty="0">
                <a:solidFill>
                  <a:srgbClr val="000066"/>
                </a:solidFill>
                <a:latin typeface="Times New Roman" panose="02020603050405020304" pitchFamily="18" charset="0"/>
                <a:cs typeface="Times New Roman" panose="02020603050405020304" pitchFamily="18" charset="0"/>
              </a:rPr>
              <a:t>Tính năng quan trọng nhất: Đa số người dùng cho biết tính năng quan trọng nhất của các ứng dụng này là khả năng tạo danh sách công việc, đặt nhắc nhở và phân loại công việc theo mức độ ưu tiên. </a:t>
            </a:r>
          </a:p>
          <a:p>
            <a:pPr marL="457200" marR="0" lvl="0" indent="-412750" algn="just" rtl="0">
              <a:lnSpc>
                <a:spcPct val="120000"/>
              </a:lnSpc>
              <a:spcBef>
                <a:spcPts val="0"/>
              </a:spcBef>
              <a:spcAft>
                <a:spcPts val="0"/>
              </a:spcAft>
              <a:buClr>
                <a:srgbClr val="000066"/>
              </a:buClr>
              <a:buSzPts val="2100"/>
              <a:buFont typeface="Arial"/>
              <a:buChar char="•"/>
            </a:pPr>
            <a:endParaRPr sz="1800" dirty="0">
              <a:solidFill>
                <a:srgbClr val="000066"/>
              </a:solidFill>
              <a:latin typeface="Times New Roman" panose="02020603050405020304" pitchFamily="18" charset="0"/>
              <a:cs typeface="Times New Roman" panose="02020603050405020304" pitchFamily="18" charset="0"/>
            </a:endParaRPr>
          </a:p>
          <a:p>
            <a:pPr marL="457200" marR="0" lvl="0" indent="-412750" algn="just" rtl="0">
              <a:lnSpc>
                <a:spcPct val="120000"/>
              </a:lnSpc>
              <a:spcBef>
                <a:spcPts val="0"/>
              </a:spcBef>
              <a:spcAft>
                <a:spcPts val="0"/>
              </a:spcAft>
              <a:buClr>
                <a:srgbClr val="000066"/>
              </a:buClr>
              <a:buSzPts val="2100"/>
              <a:buFont typeface="Arial"/>
              <a:buChar char="•"/>
            </a:pPr>
            <a:r>
              <a:rPr lang="en" sz="1800" dirty="0">
                <a:solidFill>
                  <a:srgbClr val="000066"/>
                </a:solidFill>
                <a:latin typeface="Times New Roman" panose="02020603050405020304" pitchFamily="18" charset="0"/>
                <a:cs typeface="Times New Roman" panose="02020603050405020304" pitchFamily="18" charset="0"/>
              </a:rPr>
              <a:t>Điểm mạnh: Người dùng đánh giá cao tính đơn giản và dễ sử dụng của các ứng dụng quản lý tác vụ. </a:t>
            </a:r>
          </a:p>
          <a:p>
            <a:pPr marL="457200" marR="0" lvl="0" indent="-412750" algn="just" rtl="0">
              <a:lnSpc>
                <a:spcPct val="120000"/>
              </a:lnSpc>
              <a:spcBef>
                <a:spcPts val="0"/>
              </a:spcBef>
              <a:spcAft>
                <a:spcPts val="0"/>
              </a:spcAft>
              <a:buClr>
                <a:srgbClr val="000066"/>
              </a:buClr>
              <a:buSzPts val="2100"/>
              <a:buFont typeface="Arial"/>
              <a:buChar char="•"/>
            </a:pPr>
            <a:endParaRPr sz="1800" dirty="0">
              <a:solidFill>
                <a:srgbClr val="000066"/>
              </a:solidFill>
              <a:latin typeface="Times New Roman" panose="02020603050405020304" pitchFamily="18" charset="0"/>
              <a:cs typeface="Times New Roman" panose="02020603050405020304" pitchFamily="18" charset="0"/>
            </a:endParaRPr>
          </a:p>
          <a:p>
            <a:pPr marL="457200" marR="0" lvl="0" indent="-412750" algn="just" rtl="0">
              <a:lnSpc>
                <a:spcPct val="120000"/>
              </a:lnSpc>
              <a:spcBef>
                <a:spcPts val="0"/>
              </a:spcBef>
              <a:spcAft>
                <a:spcPts val="0"/>
              </a:spcAft>
              <a:buClr>
                <a:srgbClr val="000066"/>
              </a:buClr>
              <a:buSzPts val="2100"/>
              <a:buFont typeface="Arial"/>
              <a:buChar char="•"/>
            </a:pPr>
            <a:r>
              <a:rPr lang="en" sz="1800" dirty="0">
                <a:solidFill>
                  <a:srgbClr val="000066"/>
                </a:solidFill>
                <a:latin typeface="Times New Roman" panose="02020603050405020304" pitchFamily="18" charset="0"/>
                <a:cs typeface="Times New Roman" panose="02020603050405020304" pitchFamily="18" charset="0"/>
              </a:rPr>
              <a:t>Điểm yếu: Một số người dùng gặp khó khăn trong việc đồng bộ hóa dữ liệu giữa các thiết bị và gặp vấn đề về hiệu suất khi làm việc với các ứng dụng có nhiều tính năng phức tạp.</a:t>
            </a:r>
            <a:endParaRPr sz="1800" dirty="0">
              <a:solidFill>
                <a:srgbClr val="000066"/>
              </a:solidFill>
              <a:latin typeface="Times New Roman" panose="02020603050405020304" pitchFamily="18" charset="0"/>
              <a:cs typeface="Times New Roman" panose="02020603050405020304" pitchFamily="18" charset="0"/>
              <a:sym typeface="Arial"/>
            </a:endParaRPr>
          </a:p>
        </p:txBody>
      </p:sp>
      <p:pic>
        <p:nvPicPr>
          <p:cNvPr id="229" name="Google Shape;229;p34"/>
          <p:cNvPicPr preferRelativeResize="0"/>
          <p:nvPr/>
        </p:nvPicPr>
        <p:blipFill rotWithShape="1">
          <a:blip r:embed="rId3">
            <a:alphaModFix/>
          </a:blip>
          <a:srcRect/>
          <a:stretch/>
        </p:blipFill>
        <p:spPr>
          <a:xfrm>
            <a:off x="8474675" y="35600"/>
            <a:ext cx="400200" cy="4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685800" y="2000250"/>
            <a:ext cx="7772400" cy="10215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None/>
            </a:pPr>
            <a:r>
              <a:rPr lang="en">
                <a:solidFill>
                  <a:srgbClr val="161B46"/>
                </a:solidFill>
                <a:latin typeface="Times New Roman" panose="02020603050405020304" pitchFamily="18" charset="0"/>
                <a:cs typeface="Times New Roman" panose="02020603050405020304" pitchFamily="18" charset="0"/>
              </a:rPr>
              <a:t>2. PHÂN TÍCH THIẾT KẾ HỆ THỐNG</a:t>
            </a:r>
            <a:endParaRPr>
              <a:solidFill>
                <a:srgbClr val="161B46"/>
              </a:solidFill>
              <a:latin typeface="Times New Roman" panose="02020603050405020304" pitchFamily="18" charset="0"/>
              <a:cs typeface="Times New Roman" panose="02020603050405020304" pitchFamily="18" charset="0"/>
            </a:endParaRPr>
          </a:p>
        </p:txBody>
      </p:sp>
      <p:sp>
        <p:nvSpPr>
          <p:cNvPr id="244" name="Google Shape;244;p36"/>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p:nvPr/>
        </p:nvSpPr>
        <p:spPr>
          <a:xfrm>
            <a:off x="0" y="-43544"/>
            <a:ext cx="9144000" cy="469500"/>
          </a:xfrm>
          <a:prstGeom prst="rect">
            <a:avLst/>
          </a:prstGeom>
          <a:solidFill>
            <a:srgbClr val="28156F"/>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600" b="1">
                <a:solidFill>
                  <a:schemeClr val="dk1"/>
                </a:solidFill>
                <a:latin typeface="Times New Roman" panose="02020603050405020304" pitchFamily="18" charset="0"/>
                <a:ea typeface="Calibri"/>
                <a:cs typeface="Times New Roman" panose="02020603050405020304" pitchFamily="18" charset="0"/>
                <a:sym typeface="Calibri"/>
              </a:rPr>
              <a:t>             </a:t>
            </a:r>
            <a:endParaRPr sz="2600">
              <a:latin typeface="Times New Roman" panose="02020603050405020304" pitchFamily="18" charset="0"/>
              <a:cs typeface="Times New Roman" panose="02020603050405020304" pitchFamily="18" charset="0"/>
            </a:endParaRPr>
          </a:p>
        </p:txBody>
      </p:sp>
      <p:sp>
        <p:nvSpPr>
          <p:cNvPr id="251" name="Google Shape;251;p37"/>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sp>
        <p:nvSpPr>
          <p:cNvPr id="252" name="Google Shape;252;p37"/>
          <p:cNvSpPr txBox="1"/>
          <p:nvPr/>
        </p:nvSpPr>
        <p:spPr>
          <a:xfrm>
            <a:off x="873700" y="38054"/>
            <a:ext cx="56388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Times New Roman" panose="02020603050405020304" pitchFamily="18" charset="0"/>
                <a:ea typeface="Calibri"/>
                <a:cs typeface="Times New Roman" panose="02020603050405020304" pitchFamily="18" charset="0"/>
                <a:sym typeface="Calibri"/>
              </a:rPr>
              <a:t>Tác nhân tham gia hệ thống</a:t>
            </a:r>
            <a:endParaRPr sz="2400" b="1">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253" name="Google Shape;253;p37"/>
          <p:cNvPicPr preferRelativeResize="0"/>
          <p:nvPr/>
        </p:nvPicPr>
        <p:blipFill rotWithShape="1">
          <a:blip r:embed="rId3">
            <a:alphaModFix/>
          </a:blip>
          <a:srcRect/>
          <a:stretch/>
        </p:blipFill>
        <p:spPr>
          <a:xfrm>
            <a:off x="8484850" y="38050"/>
            <a:ext cx="524315" cy="438600"/>
          </a:xfrm>
          <a:prstGeom prst="rect">
            <a:avLst/>
          </a:prstGeom>
          <a:noFill/>
          <a:ln>
            <a:noFill/>
          </a:ln>
        </p:spPr>
      </p:pic>
      <p:sp>
        <p:nvSpPr>
          <p:cNvPr id="254" name="Google Shape;254;p37"/>
          <p:cNvSpPr txBox="1"/>
          <p:nvPr/>
        </p:nvSpPr>
        <p:spPr>
          <a:xfrm>
            <a:off x="1150654" y="2332463"/>
            <a:ext cx="1707600" cy="4785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2F4A8A"/>
              </a:buClr>
              <a:buSzPts val="1400"/>
              <a:buFont typeface="Alata"/>
              <a:buNone/>
            </a:pPr>
            <a:r>
              <a:rPr lang="en" sz="2400" dirty="0">
                <a:solidFill>
                  <a:srgbClr val="2F4A8A"/>
                </a:solidFill>
                <a:latin typeface="Times New Roman" panose="02020603050405020304" pitchFamily="18" charset="0"/>
                <a:ea typeface="Alata"/>
                <a:cs typeface="Times New Roman" panose="02020603050405020304" pitchFamily="18" charset="0"/>
                <a:sym typeface="Alata"/>
              </a:rPr>
              <a:t>Hệ thống</a:t>
            </a:r>
            <a:endParaRPr sz="2400" b="0" i="0" u="none" strike="noStrike" cap="none" dirty="0">
              <a:solidFill>
                <a:srgbClr val="2F4A8A"/>
              </a:solidFill>
              <a:latin typeface="Times New Roman" panose="02020603050405020304" pitchFamily="18" charset="0"/>
              <a:ea typeface="Alata"/>
              <a:cs typeface="Times New Roman" panose="02020603050405020304" pitchFamily="18" charset="0"/>
              <a:sym typeface="Alata"/>
            </a:endParaRPr>
          </a:p>
        </p:txBody>
      </p:sp>
      <p:sp>
        <p:nvSpPr>
          <p:cNvPr id="255" name="Google Shape;255;p37"/>
          <p:cNvSpPr txBox="1"/>
          <p:nvPr/>
        </p:nvSpPr>
        <p:spPr>
          <a:xfrm>
            <a:off x="946603" y="2768126"/>
            <a:ext cx="2115000" cy="1542600"/>
          </a:xfrm>
          <a:prstGeom prst="rect">
            <a:avLst/>
          </a:prstGeom>
          <a:noFill/>
          <a:ln>
            <a:noFill/>
          </a:ln>
        </p:spPr>
        <p:txBody>
          <a:bodyPr spcFirstLastPara="1" wrap="square" lIns="68575" tIns="68575" rIns="68575" bIns="68575" anchor="t" anchorCtr="0">
            <a:noAutofit/>
          </a:bodyPr>
          <a:lstStyle/>
          <a:p>
            <a:pPr marL="0" marR="0" lvl="6" indent="0" algn="just" rtl="0">
              <a:lnSpc>
                <a:spcPct val="120000"/>
              </a:lnSpc>
              <a:spcBef>
                <a:spcPts val="0"/>
              </a:spcBef>
              <a:spcAft>
                <a:spcPts val="0"/>
              </a:spcAft>
              <a:buClr>
                <a:schemeClr val="dk2"/>
              </a:buClr>
              <a:buSzPts val="1000"/>
              <a:buFont typeface="Montserrat"/>
              <a:buNone/>
            </a:pPr>
            <a:r>
              <a:rPr lang="en" sz="1800" dirty="0">
                <a:solidFill>
                  <a:srgbClr val="000066"/>
                </a:solidFill>
                <a:latin typeface="Times New Roman" panose="02020603050405020304" pitchFamily="18" charset="0"/>
                <a:cs typeface="Times New Roman" panose="02020603050405020304" pitchFamily="18" charset="0"/>
              </a:rPr>
              <a:t>Hệ thống quản lý công việc xử lý các yêu cầu từ người dùng</a:t>
            </a:r>
            <a:endParaRPr sz="1800" b="0" i="0" u="none" strike="noStrike" cap="none" dirty="0">
              <a:solidFill>
                <a:srgbClr val="000066"/>
              </a:solidFill>
              <a:latin typeface="Times New Roman" panose="02020603050405020304" pitchFamily="18" charset="0"/>
              <a:cs typeface="Times New Roman" panose="02020603050405020304" pitchFamily="18" charset="0"/>
              <a:sym typeface="Arial"/>
            </a:endParaRPr>
          </a:p>
        </p:txBody>
      </p:sp>
      <p:sp>
        <p:nvSpPr>
          <p:cNvPr id="256" name="Google Shape;256;p37"/>
          <p:cNvSpPr/>
          <p:nvPr/>
        </p:nvSpPr>
        <p:spPr>
          <a:xfrm>
            <a:off x="1765121" y="1733049"/>
            <a:ext cx="478500" cy="478500"/>
          </a:xfrm>
          <a:prstGeom prst="ellipse">
            <a:avLst/>
          </a:prstGeom>
          <a:solidFill>
            <a:srgbClr val="2F4A8A"/>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257" name="Google Shape;257;p37"/>
          <p:cNvSpPr/>
          <p:nvPr/>
        </p:nvSpPr>
        <p:spPr>
          <a:xfrm>
            <a:off x="6925185" y="1729121"/>
            <a:ext cx="478500" cy="478500"/>
          </a:xfrm>
          <a:prstGeom prst="ellipse">
            <a:avLst/>
          </a:prstGeom>
          <a:solidFill>
            <a:srgbClr val="2F4A8A"/>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nvGrpSpPr>
          <p:cNvPr id="258" name="Google Shape;258;p37"/>
          <p:cNvGrpSpPr/>
          <p:nvPr/>
        </p:nvGrpSpPr>
        <p:grpSpPr>
          <a:xfrm>
            <a:off x="7043479" y="1834208"/>
            <a:ext cx="236004" cy="268582"/>
            <a:chOff x="-54401725" y="3590375"/>
            <a:chExt cx="279625" cy="318225"/>
          </a:xfrm>
        </p:grpSpPr>
        <p:sp>
          <p:nvSpPr>
            <p:cNvPr id="259" name="Google Shape;259;p37"/>
            <p:cNvSpPr/>
            <p:nvPr/>
          </p:nvSpPr>
          <p:spPr>
            <a:xfrm>
              <a:off x="-54194575" y="3721900"/>
              <a:ext cx="35450" cy="19725"/>
            </a:xfrm>
            <a:custGeom>
              <a:avLst/>
              <a:gdLst/>
              <a:ahLst/>
              <a:cxnLst/>
              <a:rect l="l" t="t" r="r" b="b"/>
              <a:pathLst>
                <a:path w="1418" h="789" extrusionOk="0">
                  <a:moveTo>
                    <a:pt x="0" y="1"/>
                  </a:moveTo>
                  <a:cubicBezTo>
                    <a:pt x="158" y="410"/>
                    <a:pt x="536" y="788"/>
                    <a:pt x="1071" y="788"/>
                  </a:cubicBezTo>
                  <a:lnTo>
                    <a:pt x="1418" y="788"/>
                  </a:lnTo>
                  <a:lnTo>
                    <a:pt x="1418" y="1"/>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260" name="Google Shape;260;p37"/>
            <p:cNvSpPr/>
            <p:nvPr/>
          </p:nvSpPr>
          <p:spPr>
            <a:xfrm>
              <a:off x="-54380450" y="3590375"/>
              <a:ext cx="237075" cy="112650"/>
            </a:xfrm>
            <a:custGeom>
              <a:avLst/>
              <a:gdLst/>
              <a:ahLst/>
              <a:cxnLst/>
              <a:rect l="l" t="t" r="r" b="b"/>
              <a:pathLst>
                <a:path w="9483" h="4506" extrusionOk="0">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261" name="Google Shape;261;p37"/>
            <p:cNvSpPr/>
            <p:nvPr/>
          </p:nvSpPr>
          <p:spPr>
            <a:xfrm>
              <a:off x="-54363925" y="3721900"/>
              <a:ext cx="35475" cy="19725"/>
            </a:xfrm>
            <a:custGeom>
              <a:avLst/>
              <a:gdLst/>
              <a:ahLst/>
              <a:cxnLst/>
              <a:rect l="l" t="t" r="r" b="b"/>
              <a:pathLst>
                <a:path w="1419" h="789" extrusionOk="0">
                  <a:moveTo>
                    <a:pt x="1" y="1"/>
                  </a:moveTo>
                  <a:lnTo>
                    <a:pt x="1" y="788"/>
                  </a:lnTo>
                  <a:lnTo>
                    <a:pt x="347" y="788"/>
                  </a:lnTo>
                  <a:cubicBezTo>
                    <a:pt x="820" y="788"/>
                    <a:pt x="1261" y="410"/>
                    <a:pt x="1418"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262" name="Google Shape;262;p37"/>
            <p:cNvSpPr/>
            <p:nvPr/>
          </p:nvSpPr>
          <p:spPr>
            <a:xfrm>
              <a:off x="-54363925" y="3721900"/>
              <a:ext cx="204800" cy="186700"/>
            </a:xfrm>
            <a:custGeom>
              <a:avLst/>
              <a:gdLst/>
              <a:ahLst/>
              <a:cxnLst/>
              <a:rect l="l" t="t" r="r" b="b"/>
              <a:pathLst>
                <a:path w="8192" h="7468" extrusionOk="0">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263" name="Google Shape;263;p37"/>
            <p:cNvSpPr/>
            <p:nvPr/>
          </p:nvSpPr>
          <p:spPr>
            <a:xfrm>
              <a:off x="-54401725" y="3747100"/>
              <a:ext cx="18925" cy="63825"/>
            </a:xfrm>
            <a:custGeom>
              <a:avLst/>
              <a:gdLst/>
              <a:ahLst/>
              <a:cxnLst/>
              <a:rect l="l" t="t" r="r" b="b"/>
              <a:pathLst>
                <a:path w="757" h="2553" extrusionOk="0">
                  <a:moveTo>
                    <a:pt x="757" y="1"/>
                  </a:moveTo>
                  <a:cubicBezTo>
                    <a:pt x="284" y="253"/>
                    <a:pt x="0" y="725"/>
                    <a:pt x="0" y="1261"/>
                  </a:cubicBezTo>
                  <a:cubicBezTo>
                    <a:pt x="0" y="1828"/>
                    <a:pt x="315" y="2301"/>
                    <a:pt x="757" y="2553"/>
                  </a:cubicBezTo>
                  <a:lnTo>
                    <a:pt x="757" y="1"/>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264" name="Google Shape;264;p37"/>
            <p:cNvSpPr/>
            <p:nvPr/>
          </p:nvSpPr>
          <p:spPr>
            <a:xfrm>
              <a:off x="-54140225" y="374632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84"/>
                    <a:pt x="0" y="0"/>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265" name="Google Shape;265;p37"/>
          <p:cNvGrpSpPr/>
          <p:nvPr/>
        </p:nvGrpSpPr>
        <p:grpSpPr>
          <a:xfrm>
            <a:off x="1872785" y="1842123"/>
            <a:ext cx="263246" cy="262537"/>
            <a:chOff x="1310075" y="3253275"/>
            <a:chExt cx="296950" cy="296150"/>
          </a:xfrm>
        </p:grpSpPr>
        <p:sp>
          <p:nvSpPr>
            <p:cNvPr id="266" name="Google Shape;266;p37"/>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FFFFFF"/>
            </a:solidFill>
            <a:ln w="25400" cap="flat" cmpd="sng">
              <a:solidFill>
                <a:srgbClr val="FFFF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Times New Roman" panose="02020603050405020304" pitchFamily="18" charset="0"/>
                <a:cs typeface="Times New Roman" panose="02020603050405020304" pitchFamily="18" charset="0"/>
                <a:sym typeface="Arial"/>
              </a:endParaRPr>
            </a:p>
          </p:txBody>
        </p:sp>
        <p:sp>
          <p:nvSpPr>
            <p:cNvPr id="267" name="Google Shape;267;p37"/>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rgbClr val="FFFFFF"/>
            </a:solidFill>
            <a:ln w="25400" cap="flat" cmpd="sng">
              <a:solidFill>
                <a:srgbClr val="FFFF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Times New Roman" panose="02020603050405020304" pitchFamily="18" charset="0"/>
                <a:cs typeface="Times New Roman" panose="02020603050405020304" pitchFamily="18" charset="0"/>
                <a:sym typeface="Arial"/>
              </a:endParaRPr>
            </a:p>
          </p:txBody>
        </p:sp>
        <p:sp>
          <p:nvSpPr>
            <p:cNvPr id="268" name="Google Shape;268;p37"/>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rgbClr val="FFFFFF"/>
            </a:solidFill>
            <a:ln w="25400" cap="flat" cmpd="sng">
              <a:solidFill>
                <a:srgbClr val="FFFF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EFEFE"/>
                </a:solidFill>
                <a:latin typeface="Times New Roman" panose="02020603050405020304" pitchFamily="18" charset="0"/>
                <a:cs typeface="Times New Roman" panose="02020603050405020304" pitchFamily="18" charset="0"/>
                <a:sym typeface="Arial"/>
              </a:endParaRPr>
            </a:p>
          </p:txBody>
        </p:sp>
      </p:grpSp>
      <p:sp>
        <p:nvSpPr>
          <p:cNvPr id="269" name="Google Shape;269;p37"/>
          <p:cNvSpPr txBox="1"/>
          <p:nvPr/>
        </p:nvSpPr>
        <p:spPr>
          <a:xfrm>
            <a:off x="5928580" y="2332475"/>
            <a:ext cx="2471700" cy="4785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2F4A8A"/>
              </a:buClr>
              <a:buSzPts val="1400"/>
              <a:buFont typeface="Alata"/>
              <a:buNone/>
            </a:pPr>
            <a:r>
              <a:rPr lang="en" sz="2400" b="0" i="0" u="none" strike="noStrike" cap="none" dirty="0">
                <a:solidFill>
                  <a:srgbClr val="2F4A8A"/>
                </a:solidFill>
                <a:latin typeface="Times New Roman" panose="02020603050405020304" pitchFamily="18" charset="0"/>
                <a:ea typeface="Alata"/>
                <a:cs typeface="Times New Roman" panose="02020603050405020304" pitchFamily="18" charset="0"/>
                <a:sym typeface="Alata"/>
              </a:rPr>
              <a:t>Người </a:t>
            </a:r>
            <a:r>
              <a:rPr lang="en" sz="2400" dirty="0">
                <a:solidFill>
                  <a:srgbClr val="2F4A8A"/>
                </a:solidFill>
                <a:latin typeface="Times New Roman" panose="02020603050405020304" pitchFamily="18" charset="0"/>
                <a:ea typeface="Alata"/>
                <a:cs typeface="Times New Roman" panose="02020603050405020304" pitchFamily="18" charset="0"/>
                <a:sym typeface="Alata"/>
              </a:rPr>
              <a:t>dùng</a:t>
            </a:r>
            <a:endParaRPr sz="2400" b="0" i="0" u="none" strike="noStrike" cap="none" dirty="0">
              <a:solidFill>
                <a:srgbClr val="2F4A8A"/>
              </a:solidFill>
              <a:latin typeface="Times New Roman" panose="02020603050405020304" pitchFamily="18" charset="0"/>
              <a:ea typeface="Alata"/>
              <a:cs typeface="Times New Roman" panose="02020603050405020304" pitchFamily="18" charset="0"/>
              <a:sym typeface="Alata"/>
            </a:endParaRPr>
          </a:p>
        </p:txBody>
      </p:sp>
      <p:sp>
        <p:nvSpPr>
          <p:cNvPr id="270" name="Google Shape;270;p37"/>
          <p:cNvSpPr txBox="1"/>
          <p:nvPr/>
        </p:nvSpPr>
        <p:spPr>
          <a:xfrm>
            <a:off x="5716176" y="2807225"/>
            <a:ext cx="2896500" cy="1542600"/>
          </a:xfrm>
          <a:prstGeom prst="rect">
            <a:avLst/>
          </a:prstGeom>
          <a:noFill/>
          <a:ln>
            <a:noFill/>
          </a:ln>
        </p:spPr>
        <p:txBody>
          <a:bodyPr spcFirstLastPara="1" wrap="square" lIns="68575" tIns="68575" rIns="68575" bIns="68575" anchor="t" anchorCtr="0">
            <a:noAutofit/>
          </a:bodyPr>
          <a:lstStyle/>
          <a:p>
            <a:pPr marL="0" marR="0" lvl="6" indent="0" algn="just" rtl="0">
              <a:lnSpc>
                <a:spcPct val="120000"/>
              </a:lnSpc>
              <a:spcBef>
                <a:spcPts val="0"/>
              </a:spcBef>
              <a:spcAft>
                <a:spcPts val="0"/>
              </a:spcAft>
              <a:buClr>
                <a:schemeClr val="dk2"/>
              </a:buClr>
              <a:buSzPts val="1000"/>
              <a:buFont typeface="Montserrat"/>
              <a:buNone/>
            </a:pPr>
            <a:r>
              <a:rPr lang="en" sz="1800" dirty="0">
                <a:solidFill>
                  <a:srgbClr val="000066"/>
                </a:solidFill>
                <a:latin typeface="Times New Roman" panose="02020603050405020304" pitchFamily="18" charset="0"/>
                <a:cs typeface="Times New Roman" panose="02020603050405020304" pitchFamily="18" charset="0"/>
              </a:rPr>
              <a:t>Là người sử dụng cuối cùng của hệ thống và ảnh hưởng trực tiếp đến trải nghiệm và hiệu suất của Todoist</a:t>
            </a: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2 Tùy chỉnh">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2284</TotalTime>
  <Words>1319</Words>
  <Application>Microsoft Office PowerPoint</Application>
  <PresentationFormat>Trình chiếu Trên màn hình (16:9)</PresentationFormat>
  <Paragraphs>84</Paragraphs>
  <Slides>16</Slides>
  <Notes>16</Notes>
  <HiddenSlides>0</HiddenSlides>
  <MMClips>0</MMClips>
  <ScaleCrop>false</ScaleCrop>
  <HeadingPairs>
    <vt:vector size="6" baseType="variant">
      <vt:variant>
        <vt:lpstr>Phông được Dùng</vt:lpstr>
      </vt:variant>
      <vt:variant>
        <vt:i4>6</vt:i4>
      </vt:variant>
      <vt:variant>
        <vt:lpstr>Chủ đề</vt:lpstr>
      </vt:variant>
      <vt:variant>
        <vt:i4>2</vt:i4>
      </vt:variant>
      <vt:variant>
        <vt:lpstr>Tiêu đề Bản chiếu</vt:lpstr>
      </vt:variant>
      <vt:variant>
        <vt:i4>16</vt:i4>
      </vt:variant>
    </vt:vector>
  </HeadingPairs>
  <TitlesOfParts>
    <vt:vector size="24" baseType="lpstr">
      <vt:lpstr>Noto Sans Symbols</vt:lpstr>
      <vt:lpstr>Montserrat</vt:lpstr>
      <vt:lpstr>Arial</vt:lpstr>
      <vt:lpstr>Calibri</vt:lpstr>
      <vt:lpstr>Times New Roman</vt:lpstr>
      <vt:lpstr>Alata</vt:lpstr>
      <vt:lpstr>Simple Light</vt:lpstr>
      <vt:lpstr>Office Theme</vt:lpstr>
      <vt:lpstr>Bản trình bày PowerPoint</vt:lpstr>
      <vt:lpstr>Bản trình bày PowerPoint</vt:lpstr>
      <vt:lpstr>TỔNG QUAN VỀ ĐỀ TÀI</vt:lpstr>
      <vt:lpstr>Bản trình bày PowerPoint</vt:lpstr>
      <vt:lpstr>Bản trình bày PowerPoint</vt:lpstr>
      <vt:lpstr>Bản trình bày PowerPoint</vt:lpstr>
      <vt:lpstr>Bản trình bày PowerPoint</vt:lpstr>
      <vt:lpstr>2. PHÂN TÍCH THIẾT KẾ HỆ THỐNG</vt:lpstr>
      <vt:lpstr>Bản trình bày PowerPoint</vt:lpstr>
      <vt:lpstr>Bản trình bày PowerPoint</vt:lpstr>
      <vt:lpstr>Bản trình bày PowerPoint</vt:lpstr>
      <vt:lpstr>3. KẾT QUẢ CHƯƠNG TRÌNH VÀ KIỂM THỬ</vt:lpstr>
      <vt:lpstr>Bản trình bày PowerPoint</vt:lpstr>
      <vt:lpstr>4. KẾT LUẬN</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Vũ Chí Bảo</cp:lastModifiedBy>
  <cp:revision>11</cp:revision>
  <dcterms:modified xsi:type="dcterms:W3CDTF">2023-06-20T03:49:56Z</dcterms:modified>
</cp:coreProperties>
</file>