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p:scale>
          <a:sx n="100" d="100"/>
          <a:sy n="100" d="100"/>
        </p:scale>
        <p:origin x="2544" y="1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E6458C-8891-A5CE-A300-6D413369F45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5DD44E7-1252-4C6A-8465-F859B41AEE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559CC4B-FD21-BE93-FD9B-53B0E5C9F024}"/>
              </a:ext>
            </a:extLst>
          </p:cNvPr>
          <p:cNvSpPr>
            <a:spLocks noGrp="1"/>
          </p:cNvSpPr>
          <p:nvPr>
            <p:ph type="dt" sz="half" idx="10"/>
          </p:nvPr>
        </p:nvSpPr>
        <p:spPr/>
        <p:txBody>
          <a:bodyPr/>
          <a:lstStyle/>
          <a:p>
            <a:fld id="{7101E285-4690-467B-B061-E9093D6BF7D8}" type="datetimeFigureOut">
              <a:rPr lang="ko-KR" altLang="en-US" smtClean="0"/>
              <a:t>2025-02-17</a:t>
            </a:fld>
            <a:endParaRPr lang="ko-KR" altLang="en-US"/>
          </a:p>
        </p:txBody>
      </p:sp>
      <p:sp>
        <p:nvSpPr>
          <p:cNvPr id="5" name="바닥글 개체 틀 4">
            <a:extLst>
              <a:ext uri="{FF2B5EF4-FFF2-40B4-BE49-F238E27FC236}">
                <a16:creationId xmlns:a16="http://schemas.microsoft.com/office/drawing/2014/main" id="{367094C3-FE01-1A00-92DA-959D9F908D0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5DA8F9B-89FF-4111-89CC-FCAC0D831A66}"/>
              </a:ext>
            </a:extLst>
          </p:cNvPr>
          <p:cNvSpPr>
            <a:spLocks noGrp="1"/>
          </p:cNvSpPr>
          <p:nvPr>
            <p:ph type="sldNum" sz="quarter" idx="12"/>
          </p:nvPr>
        </p:nvSpPr>
        <p:spPr/>
        <p:txBody>
          <a:bodyPr/>
          <a:lstStyle/>
          <a:p>
            <a:fld id="{866823FD-A474-4953-A775-D6698ED03884}" type="slidenum">
              <a:rPr lang="ko-KR" altLang="en-US" smtClean="0"/>
              <a:t>‹#›</a:t>
            </a:fld>
            <a:endParaRPr lang="ko-KR" altLang="en-US"/>
          </a:p>
        </p:txBody>
      </p:sp>
    </p:spTree>
    <p:extLst>
      <p:ext uri="{BB962C8B-B14F-4D97-AF65-F5344CB8AC3E}">
        <p14:creationId xmlns:p14="http://schemas.microsoft.com/office/powerpoint/2010/main" val="2468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05186-E977-24B0-7790-D5B2C25CE7D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4B434E6-445B-C7C1-4347-D145A69B1D5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077314D-DCE0-94EB-C0C6-2DA54D17158F}"/>
              </a:ext>
            </a:extLst>
          </p:cNvPr>
          <p:cNvSpPr>
            <a:spLocks noGrp="1"/>
          </p:cNvSpPr>
          <p:nvPr>
            <p:ph type="dt" sz="half" idx="10"/>
          </p:nvPr>
        </p:nvSpPr>
        <p:spPr/>
        <p:txBody>
          <a:bodyPr/>
          <a:lstStyle/>
          <a:p>
            <a:fld id="{7101E285-4690-467B-B061-E9093D6BF7D8}" type="datetimeFigureOut">
              <a:rPr lang="ko-KR" altLang="en-US" smtClean="0"/>
              <a:t>2025-02-17</a:t>
            </a:fld>
            <a:endParaRPr lang="ko-KR" altLang="en-US"/>
          </a:p>
        </p:txBody>
      </p:sp>
      <p:sp>
        <p:nvSpPr>
          <p:cNvPr id="5" name="바닥글 개체 틀 4">
            <a:extLst>
              <a:ext uri="{FF2B5EF4-FFF2-40B4-BE49-F238E27FC236}">
                <a16:creationId xmlns:a16="http://schemas.microsoft.com/office/drawing/2014/main" id="{A8460A04-25DC-E59D-D7CF-1F6C6DF39D7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A4848D-76B3-B405-ADD1-C658784335BD}"/>
              </a:ext>
            </a:extLst>
          </p:cNvPr>
          <p:cNvSpPr>
            <a:spLocks noGrp="1"/>
          </p:cNvSpPr>
          <p:nvPr>
            <p:ph type="sldNum" sz="quarter" idx="12"/>
          </p:nvPr>
        </p:nvSpPr>
        <p:spPr/>
        <p:txBody>
          <a:bodyPr/>
          <a:lstStyle/>
          <a:p>
            <a:fld id="{866823FD-A474-4953-A775-D6698ED03884}" type="slidenum">
              <a:rPr lang="ko-KR" altLang="en-US" smtClean="0"/>
              <a:t>‹#›</a:t>
            </a:fld>
            <a:endParaRPr lang="ko-KR" altLang="en-US"/>
          </a:p>
        </p:txBody>
      </p:sp>
    </p:spTree>
    <p:extLst>
      <p:ext uri="{BB962C8B-B14F-4D97-AF65-F5344CB8AC3E}">
        <p14:creationId xmlns:p14="http://schemas.microsoft.com/office/powerpoint/2010/main" val="200551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0331B29-8922-DEAC-C990-D8186CA90BA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B12FF10-19C3-01C1-53E1-B1520E1F0DD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59942D2-C038-6567-F6D6-D5340F5BF2C5}"/>
              </a:ext>
            </a:extLst>
          </p:cNvPr>
          <p:cNvSpPr>
            <a:spLocks noGrp="1"/>
          </p:cNvSpPr>
          <p:nvPr>
            <p:ph type="dt" sz="half" idx="10"/>
          </p:nvPr>
        </p:nvSpPr>
        <p:spPr/>
        <p:txBody>
          <a:bodyPr/>
          <a:lstStyle/>
          <a:p>
            <a:fld id="{7101E285-4690-467B-B061-E9093D6BF7D8}" type="datetimeFigureOut">
              <a:rPr lang="ko-KR" altLang="en-US" smtClean="0"/>
              <a:t>2025-02-17</a:t>
            </a:fld>
            <a:endParaRPr lang="ko-KR" altLang="en-US"/>
          </a:p>
        </p:txBody>
      </p:sp>
      <p:sp>
        <p:nvSpPr>
          <p:cNvPr id="5" name="바닥글 개체 틀 4">
            <a:extLst>
              <a:ext uri="{FF2B5EF4-FFF2-40B4-BE49-F238E27FC236}">
                <a16:creationId xmlns:a16="http://schemas.microsoft.com/office/drawing/2014/main" id="{E5B40986-47CF-3B14-1C64-8F29C64619D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8095B63-ACF0-F012-1A6E-293AC9BE41B6}"/>
              </a:ext>
            </a:extLst>
          </p:cNvPr>
          <p:cNvSpPr>
            <a:spLocks noGrp="1"/>
          </p:cNvSpPr>
          <p:nvPr>
            <p:ph type="sldNum" sz="quarter" idx="12"/>
          </p:nvPr>
        </p:nvSpPr>
        <p:spPr/>
        <p:txBody>
          <a:bodyPr/>
          <a:lstStyle/>
          <a:p>
            <a:fld id="{866823FD-A474-4953-A775-D6698ED03884}" type="slidenum">
              <a:rPr lang="ko-KR" altLang="en-US" smtClean="0"/>
              <a:t>‹#›</a:t>
            </a:fld>
            <a:endParaRPr lang="ko-KR" altLang="en-US"/>
          </a:p>
        </p:txBody>
      </p:sp>
    </p:spTree>
    <p:extLst>
      <p:ext uri="{BB962C8B-B14F-4D97-AF65-F5344CB8AC3E}">
        <p14:creationId xmlns:p14="http://schemas.microsoft.com/office/powerpoint/2010/main" val="372750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852521-D958-9D4C-F3E5-7133E9B5DD7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6BC5FEC-F23F-393D-A81A-E660C16087D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26EF499-48C6-8708-9E1C-63885923D771}"/>
              </a:ext>
            </a:extLst>
          </p:cNvPr>
          <p:cNvSpPr>
            <a:spLocks noGrp="1"/>
          </p:cNvSpPr>
          <p:nvPr>
            <p:ph type="dt" sz="half" idx="10"/>
          </p:nvPr>
        </p:nvSpPr>
        <p:spPr/>
        <p:txBody>
          <a:bodyPr/>
          <a:lstStyle/>
          <a:p>
            <a:fld id="{7101E285-4690-467B-B061-E9093D6BF7D8}" type="datetimeFigureOut">
              <a:rPr lang="ko-KR" altLang="en-US" smtClean="0"/>
              <a:t>2025-02-17</a:t>
            </a:fld>
            <a:endParaRPr lang="ko-KR" altLang="en-US"/>
          </a:p>
        </p:txBody>
      </p:sp>
      <p:sp>
        <p:nvSpPr>
          <p:cNvPr id="5" name="바닥글 개체 틀 4">
            <a:extLst>
              <a:ext uri="{FF2B5EF4-FFF2-40B4-BE49-F238E27FC236}">
                <a16:creationId xmlns:a16="http://schemas.microsoft.com/office/drawing/2014/main" id="{CCA362D0-AEEE-0DE1-4BA9-890A8A4786B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2C7358F-AF85-ECFE-DBBC-102761484A6B}"/>
              </a:ext>
            </a:extLst>
          </p:cNvPr>
          <p:cNvSpPr>
            <a:spLocks noGrp="1"/>
          </p:cNvSpPr>
          <p:nvPr>
            <p:ph type="sldNum" sz="quarter" idx="12"/>
          </p:nvPr>
        </p:nvSpPr>
        <p:spPr/>
        <p:txBody>
          <a:bodyPr/>
          <a:lstStyle/>
          <a:p>
            <a:fld id="{866823FD-A474-4953-A775-D6698ED03884}" type="slidenum">
              <a:rPr lang="ko-KR" altLang="en-US" smtClean="0"/>
              <a:t>‹#›</a:t>
            </a:fld>
            <a:endParaRPr lang="ko-KR" altLang="en-US"/>
          </a:p>
        </p:txBody>
      </p:sp>
    </p:spTree>
    <p:extLst>
      <p:ext uri="{BB962C8B-B14F-4D97-AF65-F5344CB8AC3E}">
        <p14:creationId xmlns:p14="http://schemas.microsoft.com/office/powerpoint/2010/main" val="376201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F02BBA-6149-2F42-F71D-9DCFD6E5994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88958B7-69CB-BF75-1CE2-4D577A68CB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F4003C0-7799-CE6B-6111-00FD6B1CDBC7}"/>
              </a:ext>
            </a:extLst>
          </p:cNvPr>
          <p:cNvSpPr>
            <a:spLocks noGrp="1"/>
          </p:cNvSpPr>
          <p:nvPr>
            <p:ph type="dt" sz="half" idx="10"/>
          </p:nvPr>
        </p:nvSpPr>
        <p:spPr/>
        <p:txBody>
          <a:bodyPr/>
          <a:lstStyle/>
          <a:p>
            <a:fld id="{7101E285-4690-467B-B061-E9093D6BF7D8}" type="datetimeFigureOut">
              <a:rPr lang="ko-KR" altLang="en-US" smtClean="0"/>
              <a:t>2025-02-17</a:t>
            </a:fld>
            <a:endParaRPr lang="ko-KR" altLang="en-US"/>
          </a:p>
        </p:txBody>
      </p:sp>
      <p:sp>
        <p:nvSpPr>
          <p:cNvPr id="5" name="바닥글 개체 틀 4">
            <a:extLst>
              <a:ext uri="{FF2B5EF4-FFF2-40B4-BE49-F238E27FC236}">
                <a16:creationId xmlns:a16="http://schemas.microsoft.com/office/drawing/2014/main" id="{DA3178BE-ED61-E763-A20B-8A9E90205DC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64613B3-8BA3-357D-A914-AAB29001917F}"/>
              </a:ext>
            </a:extLst>
          </p:cNvPr>
          <p:cNvSpPr>
            <a:spLocks noGrp="1"/>
          </p:cNvSpPr>
          <p:nvPr>
            <p:ph type="sldNum" sz="quarter" idx="12"/>
          </p:nvPr>
        </p:nvSpPr>
        <p:spPr/>
        <p:txBody>
          <a:bodyPr/>
          <a:lstStyle/>
          <a:p>
            <a:fld id="{866823FD-A474-4953-A775-D6698ED03884}" type="slidenum">
              <a:rPr lang="ko-KR" altLang="en-US" smtClean="0"/>
              <a:t>‹#›</a:t>
            </a:fld>
            <a:endParaRPr lang="ko-KR" altLang="en-US"/>
          </a:p>
        </p:txBody>
      </p:sp>
    </p:spTree>
    <p:extLst>
      <p:ext uri="{BB962C8B-B14F-4D97-AF65-F5344CB8AC3E}">
        <p14:creationId xmlns:p14="http://schemas.microsoft.com/office/powerpoint/2010/main" val="58044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55CB29-799C-6874-EE1B-A63195AB26C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0477DAD-158A-F449-93EA-81A422753BA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9A8AA39-258C-06B5-88FF-55587A16473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73551EA-7167-A949-B283-16AD4776B227}"/>
              </a:ext>
            </a:extLst>
          </p:cNvPr>
          <p:cNvSpPr>
            <a:spLocks noGrp="1"/>
          </p:cNvSpPr>
          <p:nvPr>
            <p:ph type="dt" sz="half" idx="10"/>
          </p:nvPr>
        </p:nvSpPr>
        <p:spPr/>
        <p:txBody>
          <a:bodyPr/>
          <a:lstStyle/>
          <a:p>
            <a:fld id="{7101E285-4690-467B-B061-E9093D6BF7D8}" type="datetimeFigureOut">
              <a:rPr lang="ko-KR" altLang="en-US" smtClean="0"/>
              <a:t>2025-02-17</a:t>
            </a:fld>
            <a:endParaRPr lang="ko-KR" altLang="en-US"/>
          </a:p>
        </p:txBody>
      </p:sp>
      <p:sp>
        <p:nvSpPr>
          <p:cNvPr id="6" name="바닥글 개체 틀 5">
            <a:extLst>
              <a:ext uri="{FF2B5EF4-FFF2-40B4-BE49-F238E27FC236}">
                <a16:creationId xmlns:a16="http://schemas.microsoft.com/office/drawing/2014/main" id="{4AC9BE51-CC60-A9C6-4822-32A283406A3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6D17FF3-DFE1-BE1C-EFBE-31D5593B9E13}"/>
              </a:ext>
            </a:extLst>
          </p:cNvPr>
          <p:cNvSpPr>
            <a:spLocks noGrp="1"/>
          </p:cNvSpPr>
          <p:nvPr>
            <p:ph type="sldNum" sz="quarter" idx="12"/>
          </p:nvPr>
        </p:nvSpPr>
        <p:spPr/>
        <p:txBody>
          <a:bodyPr/>
          <a:lstStyle/>
          <a:p>
            <a:fld id="{866823FD-A474-4953-A775-D6698ED03884}" type="slidenum">
              <a:rPr lang="ko-KR" altLang="en-US" smtClean="0"/>
              <a:t>‹#›</a:t>
            </a:fld>
            <a:endParaRPr lang="ko-KR" altLang="en-US"/>
          </a:p>
        </p:txBody>
      </p:sp>
    </p:spTree>
    <p:extLst>
      <p:ext uri="{BB962C8B-B14F-4D97-AF65-F5344CB8AC3E}">
        <p14:creationId xmlns:p14="http://schemas.microsoft.com/office/powerpoint/2010/main" val="270258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F6280B-D6EB-C427-FF3B-828BA281BD6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FC60785-BC5B-19A3-CB73-4B92F4C0E1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8D183CE-48D7-6505-B9E6-8ED5DF7461D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69887C4-F546-6EB8-F1FB-EFCDF07C5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0D16740-889D-6ABE-F650-C611CE071B32}"/>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AB2040F-9B48-7D23-9557-67FBCDB83E6A}"/>
              </a:ext>
            </a:extLst>
          </p:cNvPr>
          <p:cNvSpPr>
            <a:spLocks noGrp="1"/>
          </p:cNvSpPr>
          <p:nvPr>
            <p:ph type="dt" sz="half" idx="10"/>
          </p:nvPr>
        </p:nvSpPr>
        <p:spPr/>
        <p:txBody>
          <a:bodyPr/>
          <a:lstStyle/>
          <a:p>
            <a:fld id="{7101E285-4690-467B-B061-E9093D6BF7D8}" type="datetimeFigureOut">
              <a:rPr lang="ko-KR" altLang="en-US" smtClean="0"/>
              <a:t>2025-02-17</a:t>
            </a:fld>
            <a:endParaRPr lang="ko-KR" altLang="en-US"/>
          </a:p>
        </p:txBody>
      </p:sp>
      <p:sp>
        <p:nvSpPr>
          <p:cNvPr id="8" name="바닥글 개체 틀 7">
            <a:extLst>
              <a:ext uri="{FF2B5EF4-FFF2-40B4-BE49-F238E27FC236}">
                <a16:creationId xmlns:a16="http://schemas.microsoft.com/office/drawing/2014/main" id="{2C5AC4AF-4A90-5664-8F0B-6F2DF3489396}"/>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9176ACE-1857-D6C5-E163-A4151B8ED20F}"/>
              </a:ext>
            </a:extLst>
          </p:cNvPr>
          <p:cNvSpPr>
            <a:spLocks noGrp="1"/>
          </p:cNvSpPr>
          <p:nvPr>
            <p:ph type="sldNum" sz="quarter" idx="12"/>
          </p:nvPr>
        </p:nvSpPr>
        <p:spPr/>
        <p:txBody>
          <a:bodyPr/>
          <a:lstStyle/>
          <a:p>
            <a:fld id="{866823FD-A474-4953-A775-D6698ED03884}" type="slidenum">
              <a:rPr lang="ko-KR" altLang="en-US" smtClean="0"/>
              <a:t>‹#›</a:t>
            </a:fld>
            <a:endParaRPr lang="ko-KR" altLang="en-US"/>
          </a:p>
        </p:txBody>
      </p:sp>
    </p:spTree>
    <p:extLst>
      <p:ext uri="{BB962C8B-B14F-4D97-AF65-F5344CB8AC3E}">
        <p14:creationId xmlns:p14="http://schemas.microsoft.com/office/powerpoint/2010/main" val="1473756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EDDED9-3334-DE5E-7165-7CB6E318DBB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9172F82-D96C-9B56-4422-991ACD89D382}"/>
              </a:ext>
            </a:extLst>
          </p:cNvPr>
          <p:cNvSpPr>
            <a:spLocks noGrp="1"/>
          </p:cNvSpPr>
          <p:nvPr>
            <p:ph type="dt" sz="half" idx="10"/>
          </p:nvPr>
        </p:nvSpPr>
        <p:spPr/>
        <p:txBody>
          <a:bodyPr/>
          <a:lstStyle/>
          <a:p>
            <a:fld id="{7101E285-4690-467B-B061-E9093D6BF7D8}" type="datetimeFigureOut">
              <a:rPr lang="ko-KR" altLang="en-US" smtClean="0"/>
              <a:t>2025-02-17</a:t>
            </a:fld>
            <a:endParaRPr lang="ko-KR" altLang="en-US"/>
          </a:p>
        </p:txBody>
      </p:sp>
      <p:sp>
        <p:nvSpPr>
          <p:cNvPr id="4" name="바닥글 개체 틀 3">
            <a:extLst>
              <a:ext uri="{FF2B5EF4-FFF2-40B4-BE49-F238E27FC236}">
                <a16:creationId xmlns:a16="http://schemas.microsoft.com/office/drawing/2014/main" id="{BF039A48-997E-5C8B-136B-67D2A07D4B6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665F003-4F02-664F-D942-AABC43DF27EE}"/>
              </a:ext>
            </a:extLst>
          </p:cNvPr>
          <p:cNvSpPr>
            <a:spLocks noGrp="1"/>
          </p:cNvSpPr>
          <p:nvPr>
            <p:ph type="sldNum" sz="quarter" idx="12"/>
          </p:nvPr>
        </p:nvSpPr>
        <p:spPr/>
        <p:txBody>
          <a:bodyPr/>
          <a:lstStyle/>
          <a:p>
            <a:fld id="{866823FD-A474-4953-A775-D6698ED03884}" type="slidenum">
              <a:rPr lang="ko-KR" altLang="en-US" smtClean="0"/>
              <a:t>‹#›</a:t>
            </a:fld>
            <a:endParaRPr lang="ko-KR" altLang="en-US"/>
          </a:p>
        </p:txBody>
      </p:sp>
    </p:spTree>
    <p:extLst>
      <p:ext uri="{BB962C8B-B14F-4D97-AF65-F5344CB8AC3E}">
        <p14:creationId xmlns:p14="http://schemas.microsoft.com/office/powerpoint/2010/main" val="194867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985FBC4-B7FF-D368-F6E1-BE945D1B7847}"/>
              </a:ext>
            </a:extLst>
          </p:cNvPr>
          <p:cNvSpPr>
            <a:spLocks noGrp="1"/>
          </p:cNvSpPr>
          <p:nvPr>
            <p:ph type="dt" sz="half" idx="10"/>
          </p:nvPr>
        </p:nvSpPr>
        <p:spPr/>
        <p:txBody>
          <a:bodyPr/>
          <a:lstStyle/>
          <a:p>
            <a:fld id="{7101E285-4690-467B-B061-E9093D6BF7D8}" type="datetimeFigureOut">
              <a:rPr lang="ko-KR" altLang="en-US" smtClean="0"/>
              <a:t>2025-02-17</a:t>
            </a:fld>
            <a:endParaRPr lang="ko-KR" altLang="en-US"/>
          </a:p>
        </p:txBody>
      </p:sp>
      <p:sp>
        <p:nvSpPr>
          <p:cNvPr id="3" name="바닥글 개체 틀 2">
            <a:extLst>
              <a:ext uri="{FF2B5EF4-FFF2-40B4-BE49-F238E27FC236}">
                <a16:creationId xmlns:a16="http://schemas.microsoft.com/office/drawing/2014/main" id="{78340AA6-5E51-2C7E-0064-CF9BC16E488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B3DA69E-E79F-29FF-9307-E088C603AF96}"/>
              </a:ext>
            </a:extLst>
          </p:cNvPr>
          <p:cNvSpPr>
            <a:spLocks noGrp="1"/>
          </p:cNvSpPr>
          <p:nvPr>
            <p:ph type="sldNum" sz="quarter" idx="12"/>
          </p:nvPr>
        </p:nvSpPr>
        <p:spPr/>
        <p:txBody>
          <a:bodyPr/>
          <a:lstStyle/>
          <a:p>
            <a:fld id="{866823FD-A474-4953-A775-D6698ED03884}" type="slidenum">
              <a:rPr lang="ko-KR" altLang="en-US" smtClean="0"/>
              <a:t>‹#›</a:t>
            </a:fld>
            <a:endParaRPr lang="ko-KR" altLang="en-US"/>
          </a:p>
        </p:txBody>
      </p:sp>
    </p:spTree>
    <p:extLst>
      <p:ext uri="{BB962C8B-B14F-4D97-AF65-F5344CB8AC3E}">
        <p14:creationId xmlns:p14="http://schemas.microsoft.com/office/powerpoint/2010/main" val="56240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557C6B-C11E-C992-853C-79B39F859A9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BE6A7C1-528D-77FE-29CE-48A97D0BA8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1D446EA-909C-6292-332D-71620E24C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3D2760C-A19C-002A-7B9C-D350057253E3}"/>
              </a:ext>
            </a:extLst>
          </p:cNvPr>
          <p:cNvSpPr>
            <a:spLocks noGrp="1"/>
          </p:cNvSpPr>
          <p:nvPr>
            <p:ph type="dt" sz="half" idx="10"/>
          </p:nvPr>
        </p:nvSpPr>
        <p:spPr/>
        <p:txBody>
          <a:bodyPr/>
          <a:lstStyle/>
          <a:p>
            <a:fld id="{7101E285-4690-467B-B061-E9093D6BF7D8}" type="datetimeFigureOut">
              <a:rPr lang="ko-KR" altLang="en-US" smtClean="0"/>
              <a:t>2025-02-17</a:t>
            </a:fld>
            <a:endParaRPr lang="ko-KR" altLang="en-US"/>
          </a:p>
        </p:txBody>
      </p:sp>
      <p:sp>
        <p:nvSpPr>
          <p:cNvPr id="6" name="바닥글 개체 틀 5">
            <a:extLst>
              <a:ext uri="{FF2B5EF4-FFF2-40B4-BE49-F238E27FC236}">
                <a16:creationId xmlns:a16="http://schemas.microsoft.com/office/drawing/2014/main" id="{0E3AE916-D85F-208C-6CAA-AB3638132A0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AD36F08-7BBB-791B-A2F7-304433D98F2D}"/>
              </a:ext>
            </a:extLst>
          </p:cNvPr>
          <p:cNvSpPr>
            <a:spLocks noGrp="1"/>
          </p:cNvSpPr>
          <p:nvPr>
            <p:ph type="sldNum" sz="quarter" idx="12"/>
          </p:nvPr>
        </p:nvSpPr>
        <p:spPr/>
        <p:txBody>
          <a:bodyPr/>
          <a:lstStyle/>
          <a:p>
            <a:fld id="{866823FD-A474-4953-A775-D6698ED03884}" type="slidenum">
              <a:rPr lang="ko-KR" altLang="en-US" smtClean="0"/>
              <a:t>‹#›</a:t>
            </a:fld>
            <a:endParaRPr lang="ko-KR" altLang="en-US"/>
          </a:p>
        </p:txBody>
      </p:sp>
    </p:spTree>
    <p:extLst>
      <p:ext uri="{BB962C8B-B14F-4D97-AF65-F5344CB8AC3E}">
        <p14:creationId xmlns:p14="http://schemas.microsoft.com/office/powerpoint/2010/main" val="188628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9176B2-1760-AAC7-DEAF-D4915A6E3FB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9DF3B4C-5649-FCE0-E696-C28543E4B6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CA68E25-B0B1-570F-2022-B39674C65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BBB3EE7-8171-39D9-F2CF-006A007FEC26}"/>
              </a:ext>
            </a:extLst>
          </p:cNvPr>
          <p:cNvSpPr>
            <a:spLocks noGrp="1"/>
          </p:cNvSpPr>
          <p:nvPr>
            <p:ph type="dt" sz="half" idx="10"/>
          </p:nvPr>
        </p:nvSpPr>
        <p:spPr/>
        <p:txBody>
          <a:bodyPr/>
          <a:lstStyle/>
          <a:p>
            <a:fld id="{7101E285-4690-467B-B061-E9093D6BF7D8}" type="datetimeFigureOut">
              <a:rPr lang="ko-KR" altLang="en-US" smtClean="0"/>
              <a:t>2025-02-17</a:t>
            </a:fld>
            <a:endParaRPr lang="ko-KR" altLang="en-US"/>
          </a:p>
        </p:txBody>
      </p:sp>
      <p:sp>
        <p:nvSpPr>
          <p:cNvPr id="6" name="바닥글 개체 틀 5">
            <a:extLst>
              <a:ext uri="{FF2B5EF4-FFF2-40B4-BE49-F238E27FC236}">
                <a16:creationId xmlns:a16="http://schemas.microsoft.com/office/drawing/2014/main" id="{6B148964-8093-6B2D-0A20-CF10F6B0EAE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BB877A7-1CBC-8A05-FCB4-18F61B3ABA69}"/>
              </a:ext>
            </a:extLst>
          </p:cNvPr>
          <p:cNvSpPr>
            <a:spLocks noGrp="1"/>
          </p:cNvSpPr>
          <p:nvPr>
            <p:ph type="sldNum" sz="quarter" idx="12"/>
          </p:nvPr>
        </p:nvSpPr>
        <p:spPr/>
        <p:txBody>
          <a:bodyPr/>
          <a:lstStyle/>
          <a:p>
            <a:fld id="{866823FD-A474-4953-A775-D6698ED03884}" type="slidenum">
              <a:rPr lang="ko-KR" altLang="en-US" smtClean="0"/>
              <a:t>‹#›</a:t>
            </a:fld>
            <a:endParaRPr lang="ko-KR" altLang="en-US"/>
          </a:p>
        </p:txBody>
      </p:sp>
    </p:spTree>
    <p:extLst>
      <p:ext uri="{BB962C8B-B14F-4D97-AF65-F5344CB8AC3E}">
        <p14:creationId xmlns:p14="http://schemas.microsoft.com/office/powerpoint/2010/main" val="334340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545017A-4DD2-A02C-099E-D7DC79BB6F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4A4F3D0-041D-6CD3-A3E9-474088DC4F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47C1051-4815-7850-357A-CDAF32DCEA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01E285-4690-467B-B061-E9093D6BF7D8}" type="datetimeFigureOut">
              <a:rPr lang="ko-KR" altLang="en-US" smtClean="0"/>
              <a:t>2025-02-17</a:t>
            </a:fld>
            <a:endParaRPr lang="ko-KR" altLang="en-US"/>
          </a:p>
        </p:txBody>
      </p:sp>
      <p:sp>
        <p:nvSpPr>
          <p:cNvPr id="5" name="바닥글 개체 틀 4">
            <a:extLst>
              <a:ext uri="{FF2B5EF4-FFF2-40B4-BE49-F238E27FC236}">
                <a16:creationId xmlns:a16="http://schemas.microsoft.com/office/drawing/2014/main" id="{5DFA464A-B0F4-E2D7-A2FD-8A809A544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36C9875-4626-AA9F-0416-8EA84507DF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6823FD-A474-4953-A775-D6698ED03884}" type="slidenum">
              <a:rPr lang="ko-KR" altLang="en-US" smtClean="0"/>
              <a:t>‹#›</a:t>
            </a:fld>
            <a:endParaRPr lang="ko-KR" altLang="en-US"/>
          </a:p>
        </p:txBody>
      </p:sp>
    </p:spTree>
    <p:extLst>
      <p:ext uri="{BB962C8B-B14F-4D97-AF65-F5344CB8AC3E}">
        <p14:creationId xmlns:p14="http://schemas.microsoft.com/office/powerpoint/2010/main" val="2860810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C9CF0CCE-3E15-EDF6-D6E6-AEF89EE18153}"/>
              </a:ext>
            </a:extLst>
          </p:cNvPr>
          <p:cNvSpPr/>
          <p:nvPr/>
        </p:nvSpPr>
        <p:spPr>
          <a:xfrm>
            <a:off x="435963" y="553460"/>
            <a:ext cx="8755662" cy="1417558"/>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무인 시스템을 위한 공동 아키텍처 (JAUS)</a:t>
            </a:r>
            <a:endParaRPr lang="en-US" sz="4450" dirty="0"/>
          </a:p>
        </p:txBody>
      </p:sp>
      <p:sp>
        <p:nvSpPr>
          <p:cNvPr id="5" name="Text 1">
            <a:extLst>
              <a:ext uri="{FF2B5EF4-FFF2-40B4-BE49-F238E27FC236}">
                <a16:creationId xmlns:a16="http://schemas.microsoft.com/office/drawing/2014/main" id="{B9299DB0-D659-C243-B0B6-4EE54212D819}"/>
              </a:ext>
            </a:extLst>
          </p:cNvPr>
          <p:cNvSpPr/>
          <p:nvPr/>
        </p:nvSpPr>
        <p:spPr>
          <a:xfrm>
            <a:off x="435963" y="2311179"/>
            <a:ext cx="7556421" cy="194083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무인 시스템을 위한 공동 아키텍처(JAUS)는 1998년 미국 국방부가 시작한 이니셔티브로, 무인 시스템 영역을 위한 개방형 아키텍처를 개발하기 위해 만들어졌습니다. 이 아키텍처는 차량 플랫폼 독립성, 임무 격리, 컴퓨터 하드웨어 독립성, 기술 독립성, 운영자 사용 독립성이라는 5가지 원칙을 기반으로 구축되었습니다.</a:t>
            </a:r>
            <a:endParaRPr lang="en-US" sz="1750" dirty="0"/>
          </a:p>
        </p:txBody>
      </p:sp>
    </p:spTree>
    <p:extLst>
      <p:ext uri="{BB962C8B-B14F-4D97-AF65-F5344CB8AC3E}">
        <p14:creationId xmlns:p14="http://schemas.microsoft.com/office/powerpoint/2010/main" val="247787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D7936-9B73-1712-AB66-51E694437C0E}"/>
            </a:ext>
          </a:extLst>
        </p:cNvPr>
        <p:cNvGrpSpPr/>
        <p:nvPr/>
      </p:nvGrpSpPr>
      <p:grpSpPr>
        <a:xfrm>
          <a:off x="0" y="0"/>
          <a:ext cx="0" cy="0"/>
          <a:chOff x="0" y="0"/>
          <a:chExt cx="0" cy="0"/>
        </a:xfrm>
      </p:grpSpPr>
      <p:sp>
        <p:nvSpPr>
          <p:cNvPr id="2" name="Text 1">
            <a:extLst>
              <a:ext uri="{FF2B5EF4-FFF2-40B4-BE49-F238E27FC236}">
                <a16:creationId xmlns:a16="http://schemas.microsoft.com/office/drawing/2014/main" id="{F24DE260-8433-0776-9A65-63FB51DDD831}"/>
              </a:ext>
            </a:extLst>
          </p:cNvPr>
          <p:cNvSpPr/>
          <p:nvPr/>
        </p:nvSpPr>
        <p:spPr>
          <a:xfrm>
            <a:off x="673588" y="24104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JAUS 참조 아키텍처</a:t>
            </a:r>
            <a:endParaRPr lang="en-US" sz="4450" dirty="0"/>
          </a:p>
        </p:txBody>
      </p:sp>
      <p:sp>
        <p:nvSpPr>
          <p:cNvPr id="3" name="Shape 2">
            <a:extLst>
              <a:ext uri="{FF2B5EF4-FFF2-40B4-BE49-F238E27FC236}">
                <a16:creationId xmlns:a16="http://schemas.microsoft.com/office/drawing/2014/main" id="{6E22B362-4235-9F84-0046-194651290767}"/>
              </a:ext>
            </a:extLst>
          </p:cNvPr>
          <p:cNvSpPr/>
          <p:nvPr/>
        </p:nvSpPr>
        <p:spPr>
          <a:xfrm>
            <a:off x="673588" y="1545132"/>
            <a:ext cx="510302" cy="510302"/>
          </a:xfrm>
          <a:prstGeom prst="roundRect">
            <a:avLst>
              <a:gd name="adj" fmla="val 18669"/>
            </a:avLst>
          </a:prstGeom>
          <a:solidFill>
            <a:srgbClr val="E1E1EA"/>
          </a:solidFill>
          <a:ln w="7620">
            <a:solidFill>
              <a:srgbClr val="C7C7D0"/>
            </a:solidFill>
            <a:prstDash val="solid"/>
          </a:ln>
        </p:spPr>
        <p:txBody>
          <a:bodyPr/>
          <a:lstStyle/>
          <a:p>
            <a:endParaRPr lang="ko-KR" altLang="en-US"/>
          </a:p>
        </p:txBody>
      </p:sp>
      <p:sp>
        <p:nvSpPr>
          <p:cNvPr id="6" name="Text 3">
            <a:extLst>
              <a:ext uri="{FF2B5EF4-FFF2-40B4-BE49-F238E27FC236}">
                <a16:creationId xmlns:a16="http://schemas.microsoft.com/office/drawing/2014/main" id="{4974ADCA-0F69-603C-2A7B-22818E839140}"/>
              </a:ext>
            </a:extLst>
          </p:cNvPr>
          <p:cNvSpPr/>
          <p:nvPr/>
        </p:nvSpPr>
        <p:spPr>
          <a:xfrm>
            <a:off x="855872" y="1630143"/>
            <a:ext cx="145613"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7" name="Text 4">
            <a:extLst>
              <a:ext uri="{FF2B5EF4-FFF2-40B4-BE49-F238E27FC236}">
                <a16:creationId xmlns:a16="http://schemas.microsoft.com/office/drawing/2014/main" id="{5AF150A6-FCD3-FF41-BD65-DC06492E2FFD}"/>
              </a:ext>
            </a:extLst>
          </p:cNvPr>
          <p:cNvSpPr/>
          <p:nvPr/>
        </p:nvSpPr>
        <p:spPr>
          <a:xfrm>
            <a:off x="1410704" y="1545132"/>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컴포넌트 기반 메시지 전달 아키텍처</a:t>
            </a:r>
            <a:endParaRPr lang="en-US" sz="2200" dirty="0"/>
          </a:p>
        </p:txBody>
      </p:sp>
      <p:sp>
        <p:nvSpPr>
          <p:cNvPr id="8" name="Text 5">
            <a:extLst>
              <a:ext uri="{FF2B5EF4-FFF2-40B4-BE49-F238E27FC236}">
                <a16:creationId xmlns:a16="http://schemas.microsoft.com/office/drawing/2014/main" id="{2CFDA285-8A77-9F93-8BF4-EC7189C0B1F1}"/>
              </a:ext>
            </a:extLst>
          </p:cNvPr>
          <p:cNvSpPr/>
          <p:nvPr/>
        </p:nvSpPr>
        <p:spPr>
          <a:xfrm>
            <a:off x="1410704" y="2389881"/>
            <a:ext cx="2927747" cy="108870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컴퓨팅 노드 간 통신을 위한 데이터 형식과 방법을 정의합니다.</a:t>
            </a:r>
            <a:endParaRPr lang="en-US" sz="1750" dirty="0"/>
          </a:p>
        </p:txBody>
      </p:sp>
      <p:sp>
        <p:nvSpPr>
          <p:cNvPr id="9" name="Shape 6">
            <a:extLst>
              <a:ext uri="{FF2B5EF4-FFF2-40B4-BE49-F238E27FC236}">
                <a16:creationId xmlns:a16="http://schemas.microsoft.com/office/drawing/2014/main" id="{84E572DC-3C76-0A6E-E31F-8D362DF07EB7}"/>
              </a:ext>
            </a:extLst>
          </p:cNvPr>
          <p:cNvSpPr/>
          <p:nvPr/>
        </p:nvSpPr>
        <p:spPr>
          <a:xfrm>
            <a:off x="4565265" y="1545132"/>
            <a:ext cx="510302" cy="510302"/>
          </a:xfrm>
          <a:prstGeom prst="roundRect">
            <a:avLst>
              <a:gd name="adj" fmla="val 18669"/>
            </a:avLst>
          </a:prstGeom>
          <a:solidFill>
            <a:srgbClr val="E1E1EA"/>
          </a:solidFill>
          <a:ln w="7620">
            <a:solidFill>
              <a:srgbClr val="C7C7D0"/>
            </a:solidFill>
            <a:prstDash val="solid"/>
          </a:ln>
        </p:spPr>
        <p:txBody>
          <a:bodyPr/>
          <a:lstStyle/>
          <a:p>
            <a:endParaRPr lang="ko-KR" altLang="en-US"/>
          </a:p>
        </p:txBody>
      </p:sp>
      <p:sp>
        <p:nvSpPr>
          <p:cNvPr id="10" name="Text 7">
            <a:extLst>
              <a:ext uri="{FF2B5EF4-FFF2-40B4-BE49-F238E27FC236}">
                <a16:creationId xmlns:a16="http://schemas.microsoft.com/office/drawing/2014/main" id="{83F68D97-E3BA-A8BA-A04E-4CD88F33833E}"/>
              </a:ext>
            </a:extLst>
          </p:cNvPr>
          <p:cNvSpPr/>
          <p:nvPr/>
        </p:nvSpPr>
        <p:spPr>
          <a:xfrm>
            <a:off x="4731714" y="1630143"/>
            <a:ext cx="177284"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11" name="Text 8">
            <a:extLst>
              <a:ext uri="{FF2B5EF4-FFF2-40B4-BE49-F238E27FC236}">
                <a16:creationId xmlns:a16="http://schemas.microsoft.com/office/drawing/2014/main" id="{13B4E40A-1343-52C6-899A-7BFAFD3958B0}"/>
              </a:ext>
            </a:extLst>
          </p:cNvPr>
          <p:cNvSpPr/>
          <p:nvPr/>
        </p:nvSpPr>
        <p:spPr>
          <a:xfrm>
            <a:off x="5302381" y="154513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계층적 시스템</a:t>
            </a:r>
            <a:endParaRPr lang="en-US" sz="2200" dirty="0"/>
          </a:p>
        </p:txBody>
      </p:sp>
      <p:sp>
        <p:nvSpPr>
          <p:cNvPr id="12" name="Text 9">
            <a:extLst>
              <a:ext uri="{FF2B5EF4-FFF2-40B4-BE49-F238E27FC236}">
                <a16:creationId xmlns:a16="http://schemas.microsoft.com/office/drawing/2014/main" id="{2BE0D57E-A468-F70B-307D-B89E422A9524}"/>
              </a:ext>
            </a:extLst>
          </p:cNvPr>
          <p:cNvSpPr/>
          <p:nvPr/>
        </p:nvSpPr>
        <p:spPr>
          <a:xfrm>
            <a:off x="5302381" y="2035551"/>
            <a:ext cx="2927747"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서브시스템, 노드, 컴포넌트로 구성되어 있습니다.</a:t>
            </a:r>
            <a:endParaRPr lang="en-US" sz="1750" dirty="0"/>
          </a:p>
        </p:txBody>
      </p:sp>
      <p:sp>
        <p:nvSpPr>
          <p:cNvPr id="13" name="Shape 10">
            <a:extLst>
              <a:ext uri="{FF2B5EF4-FFF2-40B4-BE49-F238E27FC236}">
                <a16:creationId xmlns:a16="http://schemas.microsoft.com/office/drawing/2014/main" id="{D03CC731-6EF9-4FF8-3021-0E0DC574D412}"/>
              </a:ext>
            </a:extLst>
          </p:cNvPr>
          <p:cNvSpPr/>
          <p:nvPr/>
        </p:nvSpPr>
        <p:spPr>
          <a:xfrm>
            <a:off x="673588" y="3960553"/>
            <a:ext cx="510302" cy="510302"/>
          </a:xfrm>
          <a:prstGeom prst="roundRect">
            <a:avLst>
              <a:gd name="adj" fmla="val 18669"/>
            </a:avLst>
          </a:prstGeom>
          <a:solidFill>
            <a:srgbClr val="E1E1EA"/>
          </a:solidFill>
          <a:ln w="7620">
            <a:solidFill>
              <a:srgbClr val="C7C7D0"/>
            </a:solidFill>
            <a:prstDash val="solid"/>
          </a:ln>
        </p:spPr>
        <p:txBody>
          <a:bodyPr/>
          <a:lstStyle/>
          <a:p>
            <a:endParaRPr lang="ko-KR" altLang="en-US"/>
          </a:p>
        </p:txBody>
      </p:sp>
      <p:sp>
        <p:nvSpPr>
          <p:cNvPr id="14" name="Text 11">
            <a:extLst>
              <a:ext uri="{FF2B5EF4-FFF2-40B4-BE49-F238E27FC236}">
                <a16:creationId xmlns:a16="http://schemas.microsoft.com/office/drawing/2014/main" id="{D3E7E451-646E-0624-D191-D45A40BD8718}"/>
              </a:ext>
            </a:extLst>
          </p:cNvPr>
          <p:cNvSpPr/>
          <p:nvPr/>
        </p:nvSpPr>
        <p:spPr>
          <a:xfrm>
            <a:off x="837894" y="4045564"/>
            <a:ext cx="181689"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3</a:t>
            </a:r>
            <a:endParaRPr lang="en-US" sz="2650" dirty="0"/>
          </a:p>
        </p:txBody>
      </p:sp>
      <p:sp>
        <p:nvSpPr>
          <p:cNvPr id="15" name="Text 12">
            <a:extLst>
              <a:ext uri="{FF2B5EF4-FFF2-40B4-BE49-F238E27FC236}">
                <a16:creationId xmlns:a16="http://schemas.microsoft.com/office/drawing/2014/main" id="{FD2BAA59-7E68-372A-C6BB-0A26617D5B40}"/>
              </a:ext>
            </a:extLst>
          </p:cNvPr>
          <p:cNvSpPr/>
          <p:nvPr/>
        </p:nvSpPr>
        <p:spPr>
          <a:xfrm>
            <a:off x="1410704" y="3960553"/>
            <a:ext cx="3084552"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엄격히 정의된 메시지 세트</a:t>
            </a:r>
            <a:endParaRPr lang="en-US" sz="2200" dirty="0"/>
          </a:p>
        </p:txBody>
      </p:sp>
      <p:sp>
        <p:nvSpPr>
          <p:cNvPr id="16" name="Text 13">
            <a:extLst>
              <a:ext uri="{FF2B5EF4-FFF2-40B4-BE49-F238E27FC236}">
                <a16:creationId xmlns:a16="http://schemas.microsoft.com/office/drawing/2014/main" id="{01FF3F22-F01D-CBC6-AF4C-E4F5F2C5CD0C}"/>
              </a:ext>
            </a:extLst>
          </p:cNvPr>
          <p:cNvSpPr/>
          <p:nvPr/>
        </p:nvSpPr>
        <p:spPr>
          <a:xfrm>
            <a:off x="1410704" y="4450972"/>
            <a:ext cx="6819305" cy="362903"/>
          </a:xfrm>
          <a:prstGeom prst="rect">
            <a:avLst/>
          </a:prstGeom>
          <a:noFill/>
          <a:ln/>
        </p:spPr>
        <p:txBody>
          <a:bodyPr wrap="non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상호 운용성을 지원하기 위해 설계되었습니다.</a:t>
            </a:r>
            <a:endParaRPr lang="en-US" sz="1750" dirty="0"/>
          </a:p>
        </p:txBody>
      </p:sp>
      <p:sp>
        <p:nvSpPr>
          <p:cNvPr id="17" name="Text 14">
            <a:extLst>
              <a:ext uri="{FF2B5EF4-FFF2-40B4-BE49-F238E27FC236}">
                <a16:creationId xmlns:a16="http://schemas.microsoft.com/office/drawing/2014/main" id="{58B0314D-61D2-7CE9-BDC1-245180372216}"/>
              </a:ext>
            </a:extLst>
          </p:cNvPr>
          <p:cNvSpPr/>
          <p:nvPr/>
        </p:nvSpPr>
        <p:spPr>
          <a:xfrm>
            <a:off x="673588" y="5069025"/>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JAUS 참조 아키텍처는 더 이상 유지 관리되지 않지만, 상호 운용성을 지원하기 위해 엄격하게 정의된 메시지 세트를 포함하는 계층적 시스템을 구축했습니다. 이 아키텍처는 5가지 기본 원칙을 수용하기 위해 서브시스템, 노드, 컴포넌트의 정의를 느슨하게 유지했습니다.</a:t>
            </a:r>
            <a:endParaRPr lang="en-US" sz="1750" dirty="0"/>
          </a:p>
        </p:txBody>
      </p:sp>
    </p:spTree>
    <p:extLst>
      <p:ext uri="{BB962C8B-B14F-4D97-AF65-F5344CB8AC3E}">
        <p14:creationId xmlns:p14="http://schemas.microsoft.com/office/powerpoint/2010/main" val="78811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03B77-E77A-82FF-E275-1B2B3EB38801}"/>
            </a:ext>
          </a:extLst>
        </p:cNvPr>
        <p:cNvGrpSpPr/>
        <p:nvPr/>
      </p:nvGrpSpPr>
      <p:grpSpPr>
        <a:xfrm>
          <a:off x="0" y="0"/>
          <a:ext cx="0" cy="0"/>
          <a:chOff x="0" y="0"/>
          <a:chExt cx="0" cy="0"/>
        </a:xfrm>
      </p:grpSpPr>
      <p:sp>
        <p:nvSpPr>
          <p:cNvPr id="2" name="Text 1">
            <a:extLst>
              <a:ext uri="{FF2B5EF4-FFF2-40B4-BE49-F238E27FC236}">
                <a16:creationId xmlns:a16="http://schemas.microsoft.com/office/drawing/2014/main" id="{9EB1453C-F1FE-E5C5-82EE-987E75D80613}"/>
              </a:ext>
            </a:extLst>
          </p:cNvPr>
          <p:cNvSpPr/>
          <p:nvPr/>
        </p:nvSpPr>
        <p:spPr>
          <a:xfrm>
            <a:off x="131088" y="268724"/>
            <a:ext cx="4202192" cy="525185"/>
          </a:xfrm>
          <a:prstGeom prst="rect">
            <a:avLst/>
          </a:prstGeom>
          <a:noFill/>
          <a:ln/>
        </p:spPr>
        <p:txBody>
          <a:bodyPr wrap="none" lIns="0" tIns="0" rIns="0" bIns="0" rtlCol="0" anchor="t"/>
          <a:lstStyle/>
          <a:p>
            <a:pPr marL="0" indent="0">
              <a:lnSpc>
                <a:spcPts val="4100"/>
              </a:lnSpc>
              <a:buNone/>
            </a:pPr>
            <a:r>
              <a:rPr lang="en-US" sz="3300" dirty="0">
                <a:solidFill>
                  <a:srgbClr val="1B1B27"/>
                </a:solidFill>
                <a:latin typeface="Raleway" pitchFamily="34" charset="0"/>
                <a:ea typeface="Raleway" pitchFamily="34" charset="-122"/>
                <a:cs typeface="Raleway" pitchFamily="34" charset="-120"/>
              </a:rPr>
              <a:t>JAUS의 발전</a:t>
            </a:r>
            <a:endParaRPr lang="en-US" sz="3300" dirty="0"/>
          </a:p>
        </p:txBody>
      </p:sp>
      <p:sp>
        <p:nvSpPr>
          <p:cNvPr id="3" name="Shape 2">
            <a:extLst>
              <a:ext uri="{FF2B5EF4-FFF2-40B4-BE49-F238E27FC236}">
                <a16:creationId xmlns:a16="http://schemas.microsoft.com/office/drawing/2014/main" id="{E30AFAA9-33F6-1CD1-ADAB-916896B98A08}"/>
              </a:ext>
            </a:extLst>
          </p:cNvPr>
          <p:cNvSpPr/>
          <p:nvPr/>
        </p:nvSpPr>
        <p:spPr>
          <a:xfrm>
            <a:off x="6846570" y="1045964"/>
            <a:ext cx="22860" cy="3697843"/>
          </a:xfrm>
          <a:prstGeom prst="roundRect">
            <a:avLst>
              <a:gd name="adj" fmla="val 308826"/>
            </a:avLst>
          </a:prstGeom>
          <a:solidFill>
            <a:srgbClr val="C7C7D0"/>
          </a:solidFill>
          <a:ln/>
        </p:spPr>
        <p:txBody>
          <a:bodyPr/>
          <a:lstStyle/>
          <a:p>
            <a:endParaRPr lang="ko-KR" altLang="en-US"/>
          </a:p>
        </p:txBody>
      </p:sp>
      <p:sp>
        <p:nvSpPr>
          <p:cNvPr id="6" name="Shape 3">
            <a:extLst>
              <a:ext uri="{FF2B5EF4-FFF2-40B4-BE49-F238E27FC236}">
                <a16:creationId xmlns:a16="http://schemas.microsoft.com/office/drawing/2014/main" id="{45C1D374-A9C5-80C8-8875-FB1071CA8FA4}"/>
              </a:ext>
            </a:extLst>
          </p:cNvPr>
          <p:cNvSpPr/>
          <p:nvPr/>
        </p:nvSpPr>
        <p:spPr>
          <a:xfrm>
            <a:off x="6103501" y="1412677"/>
            <a:ext cx="588288" cy="22860"/>
          </a:xfrm>
          <a:prstGeom prst="roundRect">
            <a:avLst>
              <a:gd name="adj" fmla="val 308826"/>
            </a:avLst>
          </a:prstGeom>
          <a:solidFill>
            <a:srgbClr val="C7C7D0"/>
          </a:solidFill>
          <a:ln/>
        </p:spPr>
        <p:txBody>
          <a:bodyPr/>
          <a:lstStyle/>
          <a:p>
            <a:endParaRPr lang="ko-KR" altLang="en-US"/>
          </a:p>
        </p:txBody>
      </p:sp>
      <p:sp>
        <p:nvSpPr>
          <p:cNvPr id="7" name="Shape 4">
            <a:extLst>
              <a:ext uri="{FF2B5EF4-FFF2-40B4-BE49-F238E27FC236}">
                <a16:creationId xmlns:a16="http://schemas.microsoft.com/office/drawing/2014/main" id="{B708F0B3-1A05-7C4A-C57B-253BDE9986CD}"/>
              </a:ext>
            </a:extLst>
          </p:cNvPr>
          <p:cNvSpPr/>
          <p:nvPr/>
        </p:nvSpPr>
        <p:spPr>
          <a:xfrm>
            <a:off x="6668929" y="1235035"/>
            <a:ext cx="378143" cy="378143"/>
          </a:xfrm>
          <a:prstGeom prst="roundRect">
            <a:avLst>
              <a:gd name="adj" fmla="val 18670"/>
            </a:avLst>
          </a:prstGeom>
          <a:solidFill>
            <a:srgbClr val="E1E1EA"/>
          </a:solidFill>
          <a:ln w="7620">
            <a:solidFill>
              <a:srgbClr val="C7C7D0"/>
            </a:solidFill>
            <a:prstDash val="solid"/>
          </a:ln>
        </p:spPr>
        <p:txBody>
          <a:bodyPr/>
          <a:lstStyle/>
          <a:p>
            <a:endParaRPr lang="ko-KR" altLang="en-US"/>
          </a:p>
        </p:txBody>
      </p:sp>
      <p:sp>
        <p:nvSpPr>
          <p:cNvPr id="8" name="Text 5">
            <a:extLst>
              <a:ext uri="{FF2B5EF4-FFF2-40B4-BE49-F238E27FC236}">
                <a16:creationId xmlns:a16="http://schemas.microsoft.com/office/drawing/2014/main" id="{A5DA4252-F9F6-A8AB-3E61-70B3234B5A8C}"/>
              </a:ext>
            </a:extLst>
          </p:cNvPr>
          <p:cNvSpPr/>
          <p:nvPr/>
        </p:nvSpPr>
        <p:spPr>
          <a:xfrm>
            <a:off x="6803946" y="1298019"/>
            <a:ext cx="107990" cy="252174"/>
          </a:xfrm>
          <a:prstGeom prst="rect">
            <a:avLst/>
          </a:prstGeom>
          <a:noFill/>
          <a:ln/>
        </p:spPr>
        <p:txBody>
          <a:bodyPr wrap="none" lIns="0" tIns="0" rIns="0" bIns="0" rtlCol="0" anchor="t"/>
          <a:lstStyle/>
          <a:p>
            <a:pPr marL="0" indent="0" algn="ctr">
              <a:lnSpc>
                <a:spcPts val="1950"/>
              </a:lnSpc>
              <a:buNone/>
            </a:pPr>
            <a:r>
              <a:rPr lang="en-US" sz="1950" dirty="0">
                <a:solidFill>
                  <a:srgbClr val="3C3939"/>
                </a:solidFill>
                <a:latin typeface="Raleway" pitchFamily="34" charset="0"/>
                <a:ea typeface="Raleway" pitchFamily="34" charset="-122"/>
                <a:cs typeface="Raleway" pitchFamily="34" charset="-120"/>
              </a:rPr>
              <a:t>1</a:t>
            </a:r>
            <a:endParaRPr lang="en-US" sz="1950" dirty="0"/>
          </a:p>
        </p:txBody>
      </p:sp>
      <p:sp>
        <p:nvSpPr>
          <p:cNvPr id="9" name="Text 6">
            <a:extLst>
              <a:ext uri="{FF2B5EF4-FFF2-40B4-BE49-F238E27FC236}">
                <a16:creationId xmlns:a16="http://schemas.microsoft.com/office/drawing/2014/main" id="{A5072B70-9BF5-12F3-2FAE-7BE9DC5F7CE1}"/>
              </a:ext>
            </a:extLst>
          </p:cNvPr>
          <p:cNvSpPr/>
          <p:nvPr/>
        </p:nvSpPr>
        <p:spPr>
          <a:xfrm>
            <a:off x="3832503" y="1213961"/>
            <a:ext cx="2101096" cy="262652"/>
          </a:xfrm>
          <a:prstGeom prst="rect">
            <a:avLst/>
          </a:prstGeom>
          <a:noFill/>
          <a:ln/>
        </p:spPr>
        <p:txBody>
          <a:bodyPr wrap="none" lIns="0" tIns="0" rIns="0" bIns="0" rtlCol="0" anchor="t"/>
          <a:lstStyle/>
          <a:p>
            <a:pPr marL="0" indent="0" algn="r">
              <a:lnSpc>
                <a:spcPts val="2050"/>
              </a:lnSpc>
              <a:buNone/>
            </a:pPr>
            <a:r>
              <a:rPr lang="en-US" sz="1650" dirty="0">
                <a:solidFill>
                  <a:srgbClr val="3C3939"/>
                </a:solidFill>
                <a:latin typeface="Raleway" pitchFamily="34" charset="0"/>
                <a:ea typeface="Raleway" pitchFamily="34" charset="-122"/>
                <a:cs typeface="Raleway" pitchFamily="34" charset="-120"/>
              </a:rPr>
              <a:t>1998년</a:t>
            </a:r>
            <a:endParaRPr lang="en-US" sz="1650" dirty="0"/>
          </a:p>
        </p:txBody>
      </p:sp>
      <p:sp>
        <p:nvSpPr>
          <p:cNvPr id="10" name="Text 7">
            <a:extLst>
              <a:ext uri="{FF2B5EF4-FFF2-40B4-BE49-F238E27FC236}">
                <a16:creationId xmlns:a16="http://schemas.microsoft.com/office/drawing/2014/main" id="{306AF611-24A3-0FA1-3B78-2E9B497D4DF7}"/>
              </a:ext>
            </a:extLst>
          </p:cNvPr>
          <p:cNvSpPr/>
          <p:nvPr/>
        </p:nvSpPr>
        <p:spPr>
          <a:xfrm>
            <a:off x="131088" y="1577459"/>
            <a:ext cx="5802511" cy="268962"/>
          </a:xfrm>
          <a:prstGeom prst="rect">
            <a:avLst/>
          </a:prstGeom>
          <a:noFill/>
          <a:ln/>
        </p:spPr>
        <p:txBody>
          <a:bodyPr wrap="none" lIns="0" tIns="0" rIns="0" bIns="0" rtlCol="0" anchor="t"/>
          <a:lstStyle/>
          <a:p>
            <a:pPr marL="0" indent="0" algn="r">
              <a:lnSpc>
                <a:spcPts val="2100"/>
              </a:lnSpc>
              <a:buNone/>
            </a:pPr>
            <a:r>
              <a:rPr lang="en-US" sz="1300" dirty="0">
                <a:solidFill>
                  <a:srgbClr val="3C3939"/>
                </a:solidFill>
                <a:latin typeface="Roboto" pitchFamily="34" charset="0"/>
                <a:ea typeface="Roboto" pitchFamily="34" charset="-122"/>
                <a:cs typeface="Roboto" pitchFamily="34" charset="-120"/>
              </a:rPr>
              <a:t>미국 국방부가 JAUS 이니셔티브 시작</a:t>
            </a:r>
            <a:endParaRPr lang="en-US" sz="1300" dirty="0"/>
          </a:p>
        </p:txBody>
      </p:sp>
      <p:sp>
        <p:nvSpPr>
          <p:cNvPr id="11" name="Shape 8">
            <a:extLst>
              <a:ext uri="{FF2B5EF4-FFF2-40B4-BE49-F238E27FC236}">
                <a16:creationId xmlns:a16="http://schemas.microsoft.com/office/drawing/2014/main" id="{FE8E9AE1-705C-D438-BAF4-536A383D1728}"/>
              </a:ext>
            </a:extLst>
          </p:cNvPr>
          <p:cNvSpPr/>
          <p:nvPr/>
        </p:nvSpPr>
        <p:spPr>
          <a:xfrm>
            <a:off x="7024211" y="2253020"/>
            <a:ext cx="588288" cy="22860"/>
          </a:xfrm>
          <a:prstGeom prst="roundRect">
            <a:avLst>
              <a:gd name="adj" fmla="val 308826"/>
            </a:avLst>
          </a:prstGeom>
          <a:solidFill>
            <a:srgbClr val="C7C7D0"/>
          </a:solidFill>
          <a:ln/>
        </p:spPr>
        <p:txBody>
          <a:bodyPr/>
          <a:lstStyle/>
          <a:p>
            <a:endParaRPr lang="ko-KR" altLang="en-US"/>
          </a:p>
        </p:txBody>
      </p:sp>
      <p:sp>
        <p:nvSpPr>
          <p:cNvPr id="12" name="Shape 9">
            <a:extLst>
              <a:ext uri="{FF2B5EF4-FFF2-40B4-BE49-F238E27FC236}">
                <a16:creationId xmlns:a16="http://schemas.microsoft.com/office/drawing/2014/main" id="{46027F9D-EE77-A883-354F-D7F4FDE76028}"/>
              </a:ext>
            </a:extLst>
          </p:cNvPr>
          <p:cNvSpPr/>
          <p:nvPr/>
        </p:nvSpPr>
        <p:spPr>
          <a:xfrm>
            <a:off x="6668929" y="2075378"/>
            <a:ext cx="378143" cy="378143"/>
          </a:xfrm>
          <a:prstGeom prst="roundRect">
            <a:avLst>
              <a:gd name="adj" fmla="val 18670"/>
            </a:avLst>
          </a:prstGeom>
          <a:solidFill>
            <a:srgbClr val="E1E1EA"/>
          </a:solidFill>
          <a:ln w="7620">
            <a:solidFill>
              <a:srgbClr val="C7C7D0"/>
            </a:solidFill>
            <a:prstDash val="solid"/>
          </a:ln>
        </p:spPr>
        <p:txBody>
          <a:bodyPr/>
          <a:lstStyle/>
          <a:p>
            <a:endParaRPr lang="ko-KR" altLang="en-US"/>
          </a:p>
        </p:txBody>
      </p:sp>
      <p:sp>
        <p:nvSpPr>
          <p:cNvPr id="13" name="Text 10">
            <a:extLst>
              <a:ext uri="{FF2B5EF4-FFF2-40B4-BE49-F238E27FC236}">
                <a16:creationId xmlns:a16="http://schemas.microsoft.com/office/drawing/2014/main" id="{B8711FB8-4348-719F-9F54-FD41E8C2F1C9}"/>
              </a:ext>
            </a:extLst>
          </p:cNvPr>
          <p:cNvSpPr/>
          <p:nvPr/>
        </p:nvSpPr>
        <p:spPr>
          <a:xfrm>
            <a:off x="6792278" y="2138363"/>
            <a:ext cx="131326" cy="252174"/>
          </a:xfrm>
          <a:prstGeom prst="rect">
            <a:avLst/>
          </a:prstGeom>
          <a:noFill/>
          <a:ln/>
        </p:spPr>
        <p:txBody>
          <a:bodyPr wrap="none" lIns="0" tIns="0" rIns="0" bIns="0" rtlCol="0" anchor="t"/>
          <a:lstStyle/>
          <a:p>
            <a:pPr marL="0" indent="0" algn="ctr">
              <a:lnSpc>
                <a:spcPts val="1950"/>
              </a:lnSpc>
              <a:buNone/>
            </a:pPr>
            <a:r>
              <a:rPr lang="en-US" sz="1950" dirty="0">
                <a:solidFill>
                  <a:srgbClr val="3C3939"/>
                </a:solidFill>
                <a:latin typeface="Raleway" pitchFamily="34" charset="0"/>
                <a:ea typeface="Raleway" pitchFamily="34" charset="-122"/>
                <a:cs typeface="Raleway" pitchFamily="34" charset="-120"/>
              </a:rPr>
              <a:t>2</a:t>
            </a:r>
            <a:endParaRPr lang="en-US" sz="1950" dirty="0"/>
          </a:p>
        </p:txBody>
      </p:sp>
      <p:sp>
        <p:nvSpPr>
          <p:cNvPr id="14" name="Text 11">
            <a:extLst>
              <a:ext uri="{FF2B5EF4-FFF2-40B4-BE49-F238E27FC236}">
                <a16:creationId xmlns:a16="http://schemas.microsoft.com/office/drawing/2014/main" id="{0B4F91D7-CC0E-9BC4-26B9-79651C534107}"/>
              </a:ext>
            </a:extLst>
          </p:cNvPr>
          <p:cNvSpPr/>
          <p:nvPr/>
        </p:nvSpPr>
        <p:spPr>
          <a:xfrm>
            <a:off x="7782401" y="2054304"/>
            <a:ext cx="2101096" cy="262652"/>
          </a:xfrm>
          <a:prstGeom prst="rect">
            <a:avLst/>
          </a:prstGeom>
          <a:noFill/>
          <a:ln/>
        </p:spPr>
        <p:txBody>
          <a:bodyPr wrap="none" lIns="0" tIns="0" rIns="0" bIns="0" rtlCol="0" anchor="t"/>
          <a:lstStyle/>
          <a:p>
            <a:pPr marL="0" indent="0" algn="l">
              <a:lnSpc>
                <a:spcPts val="2050"/>
              </a:lnSpc>
              <a:buNone/>
            </a:pPr>
            <a:r>
              <a:rPr lang="en-US" sz="1650" dirty="0">
                <a:solidFill>
                  <a:srgbClr val="3C3939"/>
                </a:solidFill>
                <a:latin typeface="Raleway" pitchFamily="34" charset="0"/>
                <a:ea typeface="Raleway" pitchFamily="34" charset="-122"/>
                <a:cs typeface="Raleway" pitchFamily="34" charset="-120"/>
              </a:rPr>
              <a:t>JAUS 작업 그룹</a:t>
            </a:r>
            <a:endParaRPr lang="en-US" sz="1650" dirty="0"/>
          </a:p>
        </p:txBody>
      </p:sp>
      <p:sp>
        <p:nvSpPr>
          <p:cNvPr id="15" name="Text 12">
            <a:extLst>
              <a:ext uri="{FF2B5EF4-FFF2-40B4-BE49-F238E27FC236}">
                <a16:creationId xmlns:a16="http://schemas.microsoft.com/office/drawing/2014/main" id="{A9F5DF71-11A1-132C-36A5-DC7CE433CCF3}"/>
              </a:ext>
            </a:extLst>
          </p:cNvPr>
          <p:cNvSpPr/>
          <p:nvPr/>
        </p:nvSpPr>
        <p:spPr>
          <a:xfrm>
            <a:off x="7782401" y="2417802"/>
            <a:ext cx="5802511" cy="268962"/>
          </a:xfrm>
          <a:prstGeom prst="rect">
            <a:avLst/>
          </a:prstGeom>
          <a:noFill/>
          <a:ln/>
        </p:spPr>
        <p:txBody>
          <a:bodyPr wrap="none" lIns="0" tIns="0" rIns="0" bIns="0" rtlCol="0" anchor="t"/>
          <a:lstStyle/>
          <a:p>
            <a:pPr marL="0" indent="0" algn="l">
              <a:lnSpc>
                <a:spcPts val="2100"/>
              </a:lnSpc>
              <a:buNone/>
            </a:pPr>
            <a:r>
              <a:rPr lang="en-US" sz="1300" dirty="0">
                <a:solidFill>
                  <a:srgbClr val="3C3939"/>
                </a:solidFill>
                <a:latin typeface="Roboto" pitchFamily="34" charset="0"/>
                <a:ea typeface="Roboto" pitchFamily="34" charset="-122"/>
                <a:cs typeface="Roboto" pitchFamily="34" charset="-120"/>
              </a:rPr>
              <a:t>정부, 산업계, 학계 개인들로 구성된 그룹이 아키텍처 개발</a:t>
            </a:r>
            <a:endParaRPr lang="en-US" sz="1300" dirty="0"/>
          </a:p>
        </p:txBody>
      </p:sp>
      <p:sp>
        <p:nvSpPr>
          <p:cNvPr id="16" name="Shape 13">
            <a:extLst>
              <a:ext uri="{FF2B5EF4-FFF2-40B4-BE49-F238E27FC236}">
                <a16:creationId xmlns:a16="http://schemas.microsoft.com/office/drawing/2014/main" id="{9370966A-A6BE-2821-F3DC-8C8634F8A168}"/>
              </a:ext>
            </a:extLst>
          </p:cNvPr>
          <p:cNvSpPr/>
          <p:nvPr/>
        </p:nvSpPr>
        <p:spPr>
          <a:xfrm>
            <a:off x="6103501" y="3009305"/>
            <a:ext cx="588288" cy="22860"/>
          </a:xfrm>
          <a:prstGeom prst="roundRect">
            <a:avLst>
              <a:gd name="adj" fmla="val 308826"/>
            </a:avLst>
          </a:prstGeom>
          <a:solidFill>
            <a:srgbClr val="C7C7D0"/>
          </a:solidFill>
          <a:ln/>
        </p:spPr>
        <p:txBody>
          <a:bodyPr/>
          <a:lstStyle/>
          <a:p>
            <a:endParaRPr lang="ko-KR" altLang="en-US"/>
          </a:p>
        </p:txBody>
      </p:sp>
      <p:sp>
        <p:nvSpPr>
          <p:cNvPr id="17" name="Shape 14">
            <a:extLst>
              <a:ext uri="{FF2B5EF4-FFF2-40B4-BE49-F238E27FC236}">
                <a16:creationId xmlns:a16="http://schemas.microsoft.com/office/drawing/2014/main" id="{F3151681-0A73-85BF-578F-0ED54A73A1A7}"/>
              </a:ext>
            </a:extLst>
          </p:cNvPr>
          <p:cNvSpPr/>
          <p:nvPr/>
        </p:nvSpPr>
        <p:spPr>
          <a:xfrm>
            <a:off x="6668929" y="2831663"/>
            <a:ext cx="378143" cy="378143"/>
          </a:xfrm>
          <a:prstGeom prst="roundRect">
            <a:avLst>
              <a:gd name="adj" fmla="val 18670"/>
            </a:avLst>
          </a:prstGeom>
          <a:solidFill>
            <a:srgbClr val="E1E1EA"/>
          </a:solidFill>
          <a:ln w="7620">
            <a:solidFill>
              <a:srgbClr val="C7C7D0"/>
            </a:solidFill>
            <a:prstDash val="solid"/>
          </a:ln>
        </p:spPr>
        <p:txBody>
          <a:bodyPr/>
          <a:lstStyle/>
          <a:p>
            <a:endParaRPr lang="ko-KR" altLang="en-US"/>
          </a:p>
        </p:txBody>
      </p:sp>
      <p:sp>
        <p:nvSpPr>
          <p:cNvPr id="18" name="Text 15">
            <a:extLst>
              <a:ext uri="{FF2B5EF4-FFF2-40B4-BE49-F238E27FC236}">
                <a16:creationId xmlns:a16="http://schemas.microsoft.com/office/drawing/2014/main" id="{C7C5637D-046D-D8AD-9754-D0A92A4B3A30}"/>
              </a:ext>
            </a:extLst>
          </p:cNvPr>
          <p:cNvSpPr/>
          <p:nvPr/>
        </p:nvSpPr>
        <p:spPr>
          <a:xfrm>
            <a:off x="6790611" y="2894648"/>
            <a:ext cx="134660" cy="252174"/>
          </a:xfrm>
          <a:prstGeom prst="rect">
            <a:avLst/>
          </a:prstGeom>
          <a:noFill/>
          <a:ln/>
        </p:spPr>
        <p:txBody>
          <a:bodyPr wrap="none" lIns="0" tIns="0" rIns="0" bIns="0" rtlCol="0" anchor="t"/>
          <a:lstStyle/>
          <a:p>
            <a:pPr marL="0" indent="0" algn="ctr">
              <a:lnSpc>
                <a:spcPts val="1950"/>
              </a:lnSpc>
              <a:buNone/>
            </a:pPr>
            <a:r>
              <a:rPr lang="en-US" sz="1950" dirty="0">
                <a:solidFill>
                  <a:srgbClr val="3C3939"/>
                </a:solidFill>
                <a:latin typeface="Raleway" pitchFamily="34" charset="0"/>
                <a:ea typeface="Raleway" pitchFamily="34" charset="-122"/>
                <a:cs typeface="Raleway" pitchFamily="34" charset="-120"/>
              </a:rPr>
              <a:t>3</a:t>
            </a:r>
            <a:endParaRPr lang="en-US" sz="1950" dirty="0"/>
          </a:p>
        </p:txBody>
      </p:sp>
      <p:sp>
        <p:nvSpPr>
          <p:cNvPr id="19" name="Text 16">
            <a:extLst>
              <a:ext uri="{FF2B5EF4-FFF2-40B4-BE49-F238E27FC236}">
                <a16:creationId xmlns:a16="http://schemas.microsoft.com/office/drawing/2014/main" id="{D6779D7B-F7A2-5707-D88A-96E8830E0F4E}"/>
              </a:ext>
            </a:extLst>
          </p:cNvPr>
          <p:cNvSpPr/>
          <p:nvPr/>
        </p:nvSpPr>
        <p:spPr>
          <a:xfrm>
            <a:off x="3832503" y="2810589"/>
            <a:ext cx="2101096" cy="262652"/>
          </a:xfrm>
          <a:prstGeom prst="rect">
            <a:avLst/>
          </a:prstGeom>
          <a:noFill/>
          <a:ln/>
        </p:spPr>
        <p:txBody>
          <a:bodyPr wrap="none" lIns="0" tIns="0" rIns="0" bIns="0" rtlCol="0" anchor="t"/>
          <a:lstStyle/>
          <a:p>
            <a:pPr marL="0" indent="0" algn="r">
              <a:lnSpc>
                <a:spcPts val="2050"/>
              </a:lnSpc>
              <a:buNone/>
            </a:pPr>
            <a:r>
              <a:rPr lang="en-US" sz="1650" dirty="0">
                <a:solidFill>
                  <a:srgbClr val="3C3939"/>
                </a:solidFill>
                <a:latin typeface="Raleway" pitchFamily="34" charset="0"/>
                <a:ea typeface="Raleway" pitchFamily="34" charset="-122"/>
                <a:cs typeface="Raleway" pitchFamily="34" charset="-120"/>
              </a:rPr>
              <a:t>SAE로의 이전</a:t>
            </a:r>
            <a:endParaRPr lang="en-US" sz="1650" dirty="0"/>
          </a:p>
        </p:txBody>
      </p:sp>
      <p:sp>
        <p:nvSpPr>
          <p:cNvPr id="20" name="Text 17">
            <a:extLst>
              <a:ext uri="{FF2B5EF4-FFF2-40B4-BE49-F238E27FC236}">
                <a16:creationId xmlns:a16="http://schemas.microsoft.com/office/drawing/2014/main" id="{CD2BCE90-E19D-02F1-6CB6-DFAB42C5D671}"/>
              </a:ext>
            </a:extLst>
          </p:cNvPr>
          <p:cNvSpPr/>
          <p:nvPr/>
        </p:nvSpPr>
        <p:spPr>
          <a:xfrm>
            <a:off x="131088" y="3174087"/>
            <a:ext cx="5802511" cy="268962"/>
          </a:xfrm>
          <a:prstGeom prst="rect">
            <a:avLst/>
          </a:prstGeom>
          <a:noFill/>
          <a:ln/>
        </p:spPr>
        <p:txBody>
          <a:bodyPr wrap="none" lIns="0" tIns="0" rIns="0" bIns="0" rtlCol="0" anchor="t"/>
          <a:lstStyle/>
          <a:p>
            <a:pPr marL="0" indent="0" algn="r">
              <a:lnSpc>
                <a:spcPts val="2100"/>
              </a:lnSpc>
              <a:buNone/>
            </a:pPr>
            <a:r>
              <a:rPr lang="en-US" sz="1300" dirty="0">
                <a:solidFill>
                  <a:srgbClr val="3C3939"/>
                </a:solidFill>
                <a:latin typeface="Roboto" pitchFamily="34" charset="0"/>
                <a:ea typeface="Roboto" pitchFamily="34" charset="-122"/>
                <a:cs typeface="Roboto" pitchFamily="34" charset="-120"/>
              </a:rPr>
              <a:t>자동차 기술자 협회(SAE)의 항공우주 부문, 항공전자 시스템 부문으로 이전</a:t>
            </a:r>
            <a:endParaRPr lang="en-US" sz="1300" dirty="0"/>
          </a:p>
        </p:txBody>
      </p:sp>
      <p:sp>
        <p:nvSpPr>
          <p:cNvPr id="21" name="Shape 18">
            <a:extLst>
              <a:ext uri="{FF2B5EF4-FFF2-40B4-BE49-F238E27FC236}">
                <a16:creationId xmlns:a16="http://schemas.microsoft.com/office/drawing/2014/main" id="{9EE90535-73F1-8D60-545F-F2C977ABE524}"/>
              </a:ext>
            </a:extLst>
          </p:cNvPr>
          <p:cNvSpPr/>
          <p:nvPr/>
        </p:nvSpPr>
        <p:spPr>
          <a:xfrm>
            <a:off x="7024211" y="3765709"/>
            <a:ext cx="588288" cy="22860"/>
          </a:xfrm>
          <a:prstGeom prst="roundRect">
            <a:avLst>
              <a:gd name="adj" fmla="val 308826"/>
            </a:avLst>
          </a:prstGeom>
          <a:solidFill>
            <a:srgbClr val="C7C7D0"/>
          </a:solidFill>
          <a:ln/>
        </p:spPr>
        <p:txBody>
          <a:bodyPr/>
          <a:lstStyle/>
          <a:p>
            <a:endParaRPr lang="ko-KR" altLang="en-US"/>
          </a:p>
        </p:txBody>
      </p:sp>
      <p:sp>
        <p:nvSpPr>
          <p:cNvPr id="22" name="Shape 19">
            <a:extLst>
              <a:ext uri="{FF2B5EF4-FFF2-40B4-BE49-F238E27FC236}">
                <a16:creationId xmlns:a16="http://schemas.microsoft.com/office/drawing/2014/main" id="{B68C0375-2736-5CE0-FC84-A4DB986C2362}"/>
              </a:ext>
            </a:extLst>
          </p:cNvPr>
          <p:cNvSpPr/>
          <p:nvPr/>
        </p:nvSpPr>
        <p:spPr>
          <a:xfrm>
            <a:off x="6668929" y="3588068"/>
            <a:ext cx="378143" cy="378143"/>
          </a:xfrm>
          <a:prstGeom prst="roundRect">
            <a:avLst>
              <a:gd name="adj" fmla="val 18670"/>
            </a:avLst>
          </a:prstGeom>
          <a:solidFill>
            <a:srgbClr val="E1E1EA"/>
          </a:solidFill>
          <a:ln w="7620">
            <a:solidFill>
              <a:srgbClr val="C7C7D0"/>
            </a:solidFill>
            <a:prstDash val="solid"/>
          </a:ln>
        </p:spPr>
        <p:txBody>
          <a:bodyPr/>
          <a:lstStyle/>
          <a:p>
            <a:endParaRPr lang="ko-KR" altLang="en-US"/>
          </a:p>
        </p:txBody>
      </p:sp>
      <p:sp>
        <p:nvSpPr>
          <p:cNvPr id="23" name="Text 20">
            <a:extLst>
              <a:ext uri="{FF2B5EF4-FFF2-40B4-BE49-F238E27FC236}">
                <a16:creationId xmlns:a16="http://schemas.microsoft.com/office/drawing/2014/main" id="{4F9FC148-4340-6349-0EF2-68430FE1714B}"/>
              </a:ext>
            </a:extLst>
          </p:cNvPr>
          <p:cNvSpPr/>
          <p:nvPr/>
        </p:nvSpPr>
        <p:spPr>
          <a:xfrm>
            <a:off x="6789182" y="3651052"/>
            <a:ext cx="137636" cy="252174"/>
          </a:xfrm>
          <a:prstGeom prst="rect">
            <a:avLst/>
          </a:prstGeom>
          <a:noFill/>
          <a:ln/>
        </p:spPr>
        <p:txBody>
          <a:bodyPr wrap="none" lIns="0" tIns="0" rIns="0" bIns="0" rtlCol="0" anchor="t"/>
          <a:lstStyle/>
          <a:p>
            <a:pPr marL="0" indent="0" algn="ctr">
              <a:lnSpc>
                <a:spcPts val="1950"/>
              </a:lnSpc>
              <a:buNone/>
            </a:pPr>
            <a:r>
              <a:rPr lang="en-US" sz="1950" dirty="0">
                <a:solidFill>
                  <a:srgbClr val="3C3939"/>
                </a:solidFill>
                <a:latin typeface="Raleway" pitchFamily="34" charset="0"/>
                <a:ea typeface="Raleway" pitchFamily="34" charset="-122"/>
                <a:cs typeface="Raleway" pitchFamily="34" charset="-120"/>
              </a:rPr>
              <a:t>4</a:t>
            </a:r>
            <a:endParaRPr lang="en-US" sz="1950" dirty="0"/>
          </a:p>
        </p:txBody>
      </p:sp>
      <p:sp>
        <p:nvSpPr>
          <p:cNvPr id="24" name="Text 21">
            <a:extLst>
              <a:ext uri="{FF2B5EF4-FFF2-40B4-BE49-F238E27FC236}">
                <a16:creationId xmlns:a16="http://schemas.microsoft.com/office/drawing/2014/main" id="{9D2B2517-A517-6695-8B7E-431A47725F59}"/>
              </a:ext>
            </a:extLst>
          </p:cNvPr>
          <p:cNvSpPr/>
          <p:nvPr/>
        </p:nvSpPr>
        <p:spPr>
          <a:xfrm>
            <a:off x="7782401" y="3566993"/>
            <a:ext cx="2101096" cy="262652"/>
          </a:xfrm>
          <a:prstGeom prst="rect">
            <a:avLst/>
          </a:prstGeom>
          <a:noFill/>
          <a:ln/>
        </p:spPr>
        <p:txBody>
          <a:bodyPr wrap="none" lIns="0" tIns="0" rIns="0" bIns="0" rtlCol="0" anchor="t"/>
          <a:lstStyle/>
          <a:p>
            <a:pPr marL="0" indent="0" algn="l">
              <a:lnSpc>
                <a:spcPts val="2050"/>
              </a:lnSpc>
              <a:buNone/>
            </a:pPr>
            <a:r>
              <a:rPr lang="en-US" sz="1650" dirty="0">
                <a:solidFill>
                  <a:srgbClr val="3C3939"/>
                </a:solidFill>
                <a:latin typeface="Raleway" pitchFamily="34" charset="0"/>
                <a:ea typeface="Raleway" pitchFamily="34" charset="-122"/>
                <a:cs typeface="Raleway" pitchFamily="34" charset="-120"/>
              </a:rPr>
              <a:t>현재</a:t>
            </a:r>
            <a:endParaRPr lang="en-US" sz="1650" dirty="0"/>
          </a:p>
        </p:txBody>
      </p:sp>
      <p:sp>
        <p:nvSpPr>
          <p:cNvPr id="25" name="Text 22">
            <a:extLst>
              <a:ext uri="{FF2B5EF4-FFF2-40B4-BE49-F238E27FC236}">
                <a16:creationId xmlns:a16="http://schemas.microsoft.com/office/drawing/2014/main" id="{5C9FC772-7438-4F42-4779-B415576D9390}"/>
              </a:ext>
            </a:extLst>
          </p:cNvPr>
          <p:cNvSpPr/>
          <p:nvPr/>
        </p:nvSpPr>
        <p:spPr>
          <a:xfrm>
            <a:off x="7782401" y="3930491"/>
            <a:ext cx="5802511" cy="268962"/>
          </a:xfrm>
          <a:prstGeom prst="rect">
            <a:avLst/>
          </a:prstGeom>
          <a:noFill/>
          <a:ln/>
        </p:spPr>
        <p:txBody>
          <a:bodyPr wrap="none" lIns="0" tIns="0" rIns="0" bIns="0" rtlCol="0" anchor="t"/>
          <a:lstStyle/>
          <a:p>
            <a:pPr marL="0" indent="0" algn="l">
              <a:lnSpc>
                <a:spcPts val="2100"/>
              </a:lnSpc>
              <a:buNone/>
            </a:pPr>
            <a:r>
              <a:rPr lang="en-US" sz="1300" dirty="0">
                <a:solidFill>
                  <a:srgbClr val="3C3939"/>
                </a:solidFill>
                <a:latin typeface="Roboto" pitchFamily="34" charset="0"/>
                <a:ea typeface="Roboto" pitchFamily="34" charset="-122"/>
                <a:cs typeface="Roboto" pitchFamily="34" charset="-120"/>
              </a:rPr>
              <a:t>AS4 무인 시스템 기술 위원회가 표준 세트를 유지 및 발전</a:t>
            </a:r>
            <a:endParaRPr lang="en-US" sz="1300" dirty="0"/>
          </a:p>
        </p:txBody>
      </p:sp>
      <p:sp>
        <p:nvSpPr>
          <p:cNvPr id="26" name="Text 23">
            <a:extLst>
              <a:ext uri="{FF2B5EF4-FFF2-40B4-BE49-F238E27FC236}">
                <a16:creationId xmlns:a16="http://schemas.microsoft.com/office/drawing/2014/main" id="{87B87D67-3E21-6963-DD19-C1D0BA86FF0E}"/>
              </a:ext>
            </a:extLst>
          </p:cNvPr>
          <p:cNvSpPr/>
          <p:nvPr/>
        </p:nvSpPr>
        <p:spPr>
          <a:xfrm>
            <a:off x="337185" y="5001696"/>
            <a:ext cx="9546312" cy="537924"/>
          </a:xfrm>
          <a:prstGeom prst="rect">
            <a:avLst/>
          </a:prstGeom>
          <a:noFill/>
          <a:ln/>
        </p:spPr>
        <p:txBody>
          <a:bodyPr wrap="square" lIns="0" tIns="0" rIns="0" bIns="0" rtlCol="0" anchor="t"/>
          <a:lstStyle/>
          <a:p>
            <a:pPr marL="0" indent="0">
              <a:lnSpc>
                <a:spcPts val="2100"/>
              </a:lnSpc>
              <a:buNone/>
            </a:pPr>
            <a:r>
              <a:rPr lang="en-US" sz="1300" dirty="0">
                <a:solidFill>
                  <a:srgbClr val="3C3939"/>
                </a:solidFill>
                <a:latin typeface="Roboto" pitchFamily="34" charset="0"/>
                <a:ea typeface="Roboto" pitchFamily="34" charset="-122"/>
                <a:cs typeface="Roboto" pitchFamily="34" charset="-120"/>
              </a:rPr>
              <a:t>JAUS는 초기 JAUS 작업 그룹에서 시작되어 현재는 SAE International의 AS4 무인 시스템 기술 위원회가 관리하고 있습니다</a:t>
            </a:r>
            <a:r>
              <a:rPr lang="en-US" sz="1300">
                <a:solidFill>
                  <a:srgbClr val="3C3939"/>
                </a:solidFill>
                <a:latin typeface="Roboto" pitchFamily="34" charset="0"/>
                <a:ea typeface="Roboto" pitchFamily="34" charset="-122"/>
                <a:cs typeface="Roboto" pitchFamily="34" charset="-120"/>
              </a:rPr>
              <a:t>. </a:t>
            </a:r>
          </a:p>
          <a:p>
            <a:pPr marL="0" indent="0">
              <a:lnSpc>
                <a:spcPts val="2100"/>
              </a:lnSpc>
              <a:buNone/>
            </a:pPr>
            <a:r>
              <a:rPr lang="en-US" sz="1300">
                <a:solidFill>
                  <a:srgbClr val="3C3939"/>
                </a:solidFill>
                <a:latin typeface="Roboto" pitchFamily="34" charset="0"/>
                <a:ea typeface="Roboto" pitchFamily="34" charset="-122"/>
                <a:cs typeface="Roboto" pitchFamily="34" charset="-120"/>
              </a:rPr>
              <a:t>이 </a:t>
            </a:r>
            <a:r>
              <a:rPr lang="en-US" sz="1300" dirty="0">
                <a:solidFill>
                  <a:srgbClr val="3C3939"/>
                </a:solidFill>
                <a:latin typeface="Roboto" pitchFamily="34" charset="0"/>
                <a:ea typeface="Roboto" pitchFamily="34" charset="-122"/>
                <a:cs typeface="Roboto" pitchFamily="34" charset="-120"/>
              </a:rPr>
              <a:t>위원회는 JAUS 참조 아키텍처를 서비스 기반 프레임워크로 마이그레이션하고 있습니다.</a:t>
            </a:r>
            <a:endParaRPr lang="en-US" sz="1300" dirty="0"/>
          </a:p>
        </p:txBody>
      </p:sp>
    </p:spTree>
    <p:extLst>
      <p:ext uri="{BB962C8B-B14F-4D97-AF65-F5344CB8AC3E}">
        <p14:creationId xmlns:p14="http://schemas.microsoft.com/office/powerpoint/2010/main" val="20302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E9FAC-00F3-4053-D196-F754ED89AC3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A7E88A7-6DAA-3F45-43EA-E890437F2B1E}"/>
              </a:ext>
            </a:extLst>
          </p:cNvPr>
          <p:cNvSpPr/>
          <p:nvPr/>
        </p:nvSpPr>
        <p:spPr>
          <a:xfrm>
            <a:off x="622340" y="712232"/>
            <a:ext cx="6272528"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JAUS 주요 표준</a:t>
            </a:r>
            <a:endParaRPr lang="en-US" sz="4450" dirty="0"/>
          </a:p>
        </p:txBody>
      </p:sp>
      <p:pic>
        <p:nvPicPr>
          <p:cNvPr id="3" name="Image 1" descr="preencoded.png">
            <a:extLst>
              <a:ext uri="{FF2B5EF4-FFF2-40B4-BE49-F238E27FC236}">
                <a16:creationId xmlns:a16="http://schemas.microsoft.com/office/drawing/2014/main" id="{48B787DA-202C-3235-0EE8-3DB3B0811545}"/>
              </a:ext>
            </a:extLst>
          </p:cNvPr>
          <p:cNvPicPr>
            <a:picLocks noChangeAspect="1"/>
          </p:cNvPicPr>
          <p:nvPr/>
        </p:nvPicPr>
        <p:blipFill>
          <a:blip r:embed="rId2"/>
          <a:stretch>
            <a:fillRect/>
          </a:stretch>
        </p:blipFill>
        <p:spPr>
          <a:xfrm>
            <a:off x="622339" y="1761173"/>
            <a:ext cx="627161" cy="566976"/>
          </a:xfrm>
          <a:prstGeom prst="rect">
            <a:avLst/>
          </a:prstGeom>
        </p:spPr>
      </p:pic>
      <p:sp>
        <p:nvSpPr>
          <p:cNvPr id="6" name="Text 1">
            <a:extLst>
              <a:ext uri="{FF2B5EF4-FFF2-40B4-BE49-F238E27FC236}">
                <a16:creationId xmlns:a16="http://schemas.microsoft.com/office/drawing/2014/main" id="{A7738911-7CF3-07DB-F639-51E31AEB3F9B}"/>
              </a:ext>
            </a:extLst>
          </p:cNvPr>
          <p:cNvSpPr/>
          <p:nvPr/>
        </p:nvSpPr>
        <p:spPr>
          <a:xfrm>
            <a:off x="622340" y="2554962"/>
            <a:ext cx="3136198"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AS5669</a:t>
            </a:r>
            <a:endParaRPr lang="en-US" sz="2200" dirty="0"/>
          </a:p>
        </p:txBody>
      </p:sp>
      <p:sp>
        <p:nvSpPr>
          <p:cNvPr id="7" name="Text 2">
            <a:extLst>
              <a:ext uri="{FF2B5EF4-FFF2-40B4-BE49-F238E27FC236}">
                <a16:creationId xmlns:a16="http://schemas.microsoft.com/office/drawing/2014/main" id="{9E1AA087-A7AF-4BAD-A587-9D9F21665767}"/>
              </a:ext>
            </a:extLst>
          </p:cNvPr>
          <p:cNvSpPr/>
          <p:nvPr/>
        </p:nvSpPr>
        <p:spPr>
          <a:xfrm>
            <a:off x="622340" y="3045381"/>
            <a:ext cx="3209555" cy="1451610"/>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JAUS 전송 표준. 패킷 구성, 주소 지정, TCP, UDP, 직렬 링크를 포함한 전송 문제를 정의합니다.</a:t>
            </a:r>
            <a:endParaRPr lang="en-US" sz="1750" dirty="0"/>
          </a:p>
        </p:txBody>
      </p:sp>
      <p:pic>
        <p:nvPicPr>
          <p:cNvPr id="8" name="Image 2" descr="preencoded.png">
            <a:extLst>
              <a:ext uri="{FF2B5EF4-FFF2-40B4-BE49-F238E27FC236}">
                <a16:creationId xmlns:a16="http://schemas.microsoft.com/office/drawing/2014/main" id="{70307FC6-F8A3-44A5-37EA-B9481AE11E47}"/>
              </a:ext>
            </a:extLst>
          </p:cNvPr>
          <p:cNvPicPr>
            <a:picLocks noChangeAspect="1"/>
          </p:cNvPicPr>
          <p:nvPr/>
        </p:nvPicPr>
        <p:blipFill>
          <a:blip r:embed="rId3"/>
          <a:stretch>
            <a:fillRect/>
          </a:stretch>
        </p:blipFill>
        <p:spPr>
          <a:xfrm>
            <a:off x="3864053" y="1761173"/>
            <a:ext cx="627161" cy="566976"/>
          </a:xfrm>
          <a:prstGeom prst="rect">
            <a:avLst/>
          </a:prstGeom>
        </p:spPr>
      </p:pic>
      <p:sp>
        <p:nvSpPr>
          <p:cNvPr id="9" name="Text 3">
            <a:extLst>
              <a:ext uri="{FF2B5EF4-FFF2-40B4-BE49-F238E27FC236}">
                <a16:creationId xmlns:a16="http://schemas.microsoft.com/office/drawing/2014/main" id="{441B0018-B4D5-0AEA-DBC4-ED84ED2DFD03}"/>
              </a:ext>
            </a:extLst>
          </p:cNvPr>
          <p:cNvSpPr/>
          <p:nvPr/>
        </p:nvSpPr>
        <p:spPr>
          <a:xfrm>
            <a:off x="3864054" y="2554962"/>
            <a:ext cx="3136198"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AS5710</a:t>
            </a:r>
            <a:endParaRPr lang="en-US" sz="2200" dirty="0"/>
          </a:p>
        </p:txBody>
      </p:sp>
      <p:sp>
        <p:nvSpPr>
          <p:cNvPr id="10" name="Text 4">
            <a:extLst>
              <a:ext uri="{FF2B5EF4-FFF2-40B4-BE49-F238E27FC236}">
                <a16:creationId xmlns:a16="http://schemas.microsoft.com/office/drawing/2014/main" id="{F9FE3CA9-D3E2-11E1-D59D-BFCF6A9679A3}"/>
              </a:ext>
            </a:extLst>
          </p:cNvPr>
          <p:cNvSpPr/>
          <p:nvPr/>
        </p:nvSpPr>
        <p:spPr>
          <a:xfrm>
            <a:off x="3864053" y="3045381"/>
            <a:ext cx="3209687"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JAUS 코어 서비스 세트. 분산 시스템 통신 및 조정을 위한 공통 서비스 세트를 설정합니다.</a:t>
            </a:r>
            <a:endParaRPr lang="en-US" sz="1750" dirty="0"/>
          </a:p>
        </p:txBody>
      </p:sp>
      <p:pic>
        <p:nvPicPr>
          <p:cNvPr id="11" name="Image 3" descr="preencoded.png">
            <a:extLst>
              <a:ext uri="{FF2B5EF4-FFF2-40B4-BE49-F238E27FC236}">
                <a16:creationId xmlns:a16="http://schemas.microsoft.com/office/drawing/2014/main" id="{4618D35A-5DCF-A9AA-0F6B-05009620FDE7}"/>
              </a:ext>
            </a:extLst>
          </p:cNvPr>
          <p:cNvPicPr>
            <a:picLocks noChangeAspect="1"/>
          </p:cNvPicPr>
          <p:nvPr/>
        </p:nvPicPr>
        <p:blipFill>
          <a:blip r:embed="rId4"/>
          <a:stretch>
            <a:fillRect/>
          </a:stretch>
        </p:blipFill>
        <p:spPr>
          <a:xfrm>
            <a:off x="7105887" y="1761173"/>
            <a:ext cx="627161" cy="566976"/>
          </a:xfrm>
          <a:prstGeom prst="rect">
            <a:avLst/>
          </a:prstGeom>
        </p:spPr>
      </p:pic>
      <p:sp>
        <p:nvSpPr>
          <p:cNvPr id="12" name="Text 5">
            <a:extLst>
              <a:ext uri="{FF2B5EF4-FFF2-40B4-BE49-F238E27FC236}">
                <a16:creationId xmlns:a16="http://schemas.microsoft.com/office/drawing/2014/main" id="{43FE14BA-D2E2-3F0C-01C9-536D1D8C8368}"/>
              </a:ext>
            </a:extLst>
          </p:cNvPr>
          <p:cNvSpPr/>
          <p:nvPr/>
        </p:nvSpPr>
        <p:spPr>
          <a:xfrm>
            <a:off x="7105888" y="2554962"/>
            <a:ext cx="3136198"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AS6009</a:t>
            </a:r>
            <a:endParaRPr lang="en-US" sz="2200" dirty="0"/>
          </a:p>
        </p:txBody>
      </p:sp>
      <p:sp>
        <p:nvSpPr>
          <p:cNvPr id="13" name="Text 6">
            <a:extLst>
              <a:ext uri="{FF2B5EF4-FFF2-40B4-BE49-F238E27FC236}">
                <a16:creationId xmlns:a16="http://schemas.microsoft.com/office/drawing/2014/main" id="{F8116E41-2FB1-89C8-FDEF-4D076605FE49}"/>
              </a:ext>
            </a:extLst>
          </p:cNvPr>
          <p:cNvSpPr/>
          <p:nvPr/>
        </p:nvSpPr>
        <p:spPr>
          <a:xfrm>
            <a:off x="7105887" y="3045381"/>
            <a:ext cx="3209687" cy="1814513"/>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JAUS 이동성 서비스 세트. 기본 드라이버, 웨이포인트 및 경로 세그먼트 드라이버, 위치/방향 구성 요소를 SAE JAUS 표준 세트로 마이그레이션합니다.</a:t>
            </a:r>
            <a:endParaRPr lang="en-US" sz="1750" dirty="0"/>
          </a:p>
        </p:txBody>
      </p:sp>
      <p:sp>
        <p:nvSpPr>
          <p:cNvPr id="14" name="Text 7">
            <a:extLst>
              <a:ext uri="{FF2B5EF4-FFF2-40B4-BE49-F238E27FC236}">
                <a16:creationId xmlns:a16="http://schemas.microsoft.com/office/drawing/2014/main" id="{816F1DF8-FA7F-90DF-B5CD-D134CBB77B7B}"/>
              </a:ext>
            </a:extLst>
          </p:cNvPr>
          <p:cNvSpPr/>
          <p:nvPr/>
        </p:nvSpPr>
        <p:spPr>
          <a:xfrm>
            <a:off x="622340" y="5115044"/>
            <a:ext cx="10381470"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이러한 표준들은 JAUS의 핵심 기능을 정의하고 있으며, 무인 시스템의 통신, 조정, 이동성을 위한 기반을 제공합니다. 이들은 지속적으로 업데이트되고 있어 최신 기술과 요구사항을 반영합니다.</a:t>
            </a:r>
            <a:endParaRPr lang="en-US" sz="1750" dirty="0"/>
          </a:p>
        </p:txBody>
      </p:sp>
    </p:spTree>
    <p:extLst>
      <p:ext uri="{BB962C8B-B14F-4D97-AF65-F5344CB8AC3E}">
        <p14:creationId xmlns:p14="http://schemas.microsoft.com/office/powerpoint/2010/main" val="123029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38617-CD0F-FD8F-CE0A-B08BC58747BD}"/>
            </a:ext>
          </a:extLst>
        </p:cNvPr>
        <p:cNvGrpSpPr/>
        <p:nvPr/>
      </p:nvGrpSpPr>
      <p:grpSpPr>
        <a:xfrm>
          <a:off x="0" y="0"/>
          <a:ext cx="0" cy="0"/>
          <a:chOff x="0" y="0"/>
          <a:chExt cx="0" cy="0"/>
        </a:xfrm>
      </p:grpSpPr>
      <p:sp>
        <p:nvSpPr>
          <p:cNvPr id="2" name="Text 1">
            <a:extLst>
              <a:ext uri="{FF2B5EF4-FFF2-40B4-BE49-F238E27FC236}">
                <a16:creationId xmlns:a16="http://schemas.microsoft.com/office/drawing/2014/main" id="{C0FE8BEC-E564-3C0E-8657-74CF2D5196AE}"/>
              </a:ext>
            </a:extLst>
          </p:cNvPr>
          <p:cNvSpPr/>
          <p:nvPr/>
        </p:nvSpPr>
        <p:spPr>
          <a:xfrm>
            <a:off x="245150" y="115848"/>
            <a:ext cx="5084921" cy="635556"/>
          </a:xfrm>
          <a:prstGeom prst="rect">
            <a:avLst/>
          </a:prstGeom>
          <a:noFill/>
          <a:ln/>
        </p:spPr>
        <p:txBody>
          <a:bodyPr wrap="none" lIns="0" tIns="0" rIns="0" bIns="0" rtlCol="0" anchor="t"/>
          <a:lstStyle/>
          <a:p>
            <a:pPr marL="0" indent="0">
              <a:lnSpc>
                <a:spcPts val="5000"/>
              </a:lnSpc>
              <a:buNone/>
            </a:pPr>
            <a:r>
              <a:rPr lang="en-US" sz="4000" dirty="0">
                <a:solidFill>
                  <a:srgbClr val="1B1B27"/>
                </a:solidFill>
                <a:latin typeface="Raleway" pitchFamily="34" charset="0"/>
                <a:ea typeface="Raleway" pitchFamily="34" charset="-122"/>
                <a:cs typeface="Raleway" pitchFamily="34" charset="-120"/>
              </a:rPr>
              <a:t>JAUS 추가 표준</a:t>
            </a:r>
            <a:endParaRPr lang="en-US" sz="4000" dirty="0"/>
          </a:p>
        </p:txBody>
      </p:sp>
      <p:sp>
        <p:nvSpPr>
          <p:cNvPr id="3" name="Shape 2">
            <a:extLst>
              <a:ext uri="{FF2B5EF4-FFF2-40B4-BE49-F238E27FC236}">
                <a16:creationId xmlns:a16="http://schemas.microsoft.com/office/drawing/2014/main" id="{3D57F09A-CD3B-7064-E767-2324620EFDD8}"/>
              </a:ext>
            </a:extLst>
          </p:cNvPr>
          <p:cNvSpPr/>
          <p:nvPr/>
        </p:nvSpPr>
        <p:spPr>
          <a:xfrm>
            <a:off x="245150" y="1056442"/>
            <a:ext cx="7720251" cy="4823936"/>
          </a:xfrm>
          <a:prstGeom prst="roundRect">
            <a:avLst>
              <a:gd name="adj" fmla="val 1771"/>
            </a:avLst>
          </a:prstGeom>
          <a:noFill/>
          <a:ln w="7620">
            <a:solidFill>
              <a:srgbClr val="000000">
                <a:alpha val="8000"/>
              </a:srgbClr>
            </a:solidFill>
            <a:prstDash val="solid"/>
          </a:ln>
        </p:spPr>
        <p:txBody>
          <a:bodyPr/>
          <a:lstStyle/>
          <a:p>
            <a:endParaRPr lang="ko-KR" altLang="en-US"/>
          </a:p>
        </p:txBody>
      </p:sp>
      <p:sp>
        <p:nvSpPr>
          <p:cNvPr id="6" name="Shape 3">
            <a:extLst>
              <a:ext uri="{FF2B5EF4-FFF2-40B4-BE49-F238E27FC236}">
                <a16:creationId xmlns:a16="http://schemas.microsoft.com/office/drawing/2014/main" id="{F4F266E8-D8FB-B3CE-6124-73DA21E6733B}"/>
              </a:ext>
            </a:extLst>
          </p:cNvPr>
          <p:cNvSpPr/>
          <p:nvPr/>
        </p:nvSpPr>
        <p:spPr>
          <a:xfrm>
            <a:off x="252770" y="1064062"/>
            <a:ext cx="7704177" cy="584597"/>
          </a:xfrm>
          <a:prstGeom prst="rect">
            <a:avLst/>
          </a:prstGeom>
          <a:solidFill>
            <a:srgbClr val="FFFFFF">
              <a:alpha val="4000"/>
            </a:srgbClr>
          </a:solidFill>
          <a:ln/>
        </p:spPr>
        <p:txBody>
          <a:bodyPr/>
          <a:lstStyle/>
          <a:p>
            <a:endParaRPr lang="ko-KR" altLang="en-US"/>
          </a:p>
        </p:txBody>
      </p:sp>
      <p:sp>
        <p:nvSpPr>
          <p:cNvPr id="7" name="Text 4">
            <a:extLst>
              <a:ext uri="{FF2B5EF4-FFF2-40B4-BE49-F238E27FC236}">
                <a16:creationId xmlns:a16="http://schemas.microsoft.com/office/drawing/2014/main" id="{144013AF-6860-3D77-B9FA-E26201D76BEC}"/>
              </a:ext>
            </a:extLst>
          </p:cNvPr>
          <p:cNvSpPr/>
          <p:nvPr/>
        </p:nvSpPr>
        <p:spPr>
          <a:xfrm>
            <a:off x="457200" y="1193721"/>
            <a:ext cx="215717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문서</a:t>
            </a:r>
            <a:endParaRPr lang="en-US" sz="1600" dirty="0"/>
          </a:p>
        </p:txBody>
      </p:sp>
      <p:sp>
        <p:nvSpPr>
          <p:cNvPr id="8" name="Text 5">
            <a:extLst>
              <a:ext uri="{FF2B5EF4-FFF2-40B4-BE49-F238E27FC236}">
                <a16:creationId xmlns:a16="http://schemas.microsoft.com/office/drawing/2014/main" id="{F751D5EA-1485-00E2-6DE1-08FB7B8067C8}"/>
              </a:ext>
            </a:extLst>
          </p:cNvPr>
          <p:cNvSpPr/>
          <p:nvPr/>
        </p:nvSpPr>
        <p:spPr>
          <a:xfrm>
            <a:off x="3028712" y="1193721"/>
            <a:ext cx="215336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상태</a:t>
            </a:r>
            <a:endParaRPr lang="en-US" sz="1600" dirty="0"/>
          </a:p>
        </p:txBody>
      </p:sp>
      <p:sp>
        <p:nvSpPr>
          <p:cNvPr id="9" name="Text 6">
            <a:extLst>
              <a:ext uri="{FF2B5EF4-FFF2-40B4-BE49-F238E27FC236}">
                <a16:creationId xmlns:a16="http://schemas.microsoft.com/office/drawing/2014/main" id="{34F4DF89-12C7-AB9C-DB08-EED772894DBF}"/>
              </a:ext>
            </a:extLst>
          </p:cNvPr>
          <p:cNvSpPr/>
          <p:nvPr/>
        </p:nvSpPr>
        <p:spPr>
          <a:xfrm>
            <a:off x="5596414" y="1193721"/>
            <a:ext cx="215717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제목</a:t>
            </a:r>
            <a:endParaRPr lang="en-US" sz="1600" dirty="0"/>
          </a:p>
        </p:txBody>
      </p:sp>
      <p:sp>
        <p:nvSpPr>
          <p:cNvPr id="10" name="Shape 7">
            <a:extLst>
              <a:ext uri="{FF2B5EF4-FFF2-40B4-BE49-F238E27FC236}">
                <a16:creationId xmlns:a16="http://schemas.microsoft.com/office/drawing/2014/main" id="{E995817D-E5EA-76B4-12D4-CCE9C3522704}"/>
              </a:ext>
            </a:extLst>
          </p:cNvPr>
          <p:cNvSpPr/>
          <p:nvPr/>
        </p:nvSpPr>
        <p:spPr>
          <a:xfrm>
            <a:off x="252770" y="1648658"/>
            <a:ext cx="7704177" cy="584597"/>
          </a:xfrm>
          <a:prstGeom prst="rect">
            <a:avLst/>
          </a:prstGeom>
          <a:solidFill>
            <a:srgbClr val="000000">
              <a:alpha val="4000"/>
            </a:srgbClr>
          </a:solidFill>
          <a:ln/>
        </p:spPr>
        <p:txBody>
          <a:bodyPr/>
          <a:lstStyle/>
          <a:p>
            <a:endParaRPr lang="ko-KR" altLang="en-US"/>
          </a:p>
        </p:txBody>
      </p:sp>
      <p:sp>
        <p:nvSpPr>
          <p:cNvPr id="11" name="Text 8">
            <a:extLst>
              <a:ext uri="{FF2B5EF4-FFF2-40B4-BE49-F238E27FC236}">
                <a16:creationId xmlns:a16="http://schemas.microsoft.com/office/drawing/2014/main" id="{09F585A7-136C-4091-5A3E-BF6AF7740593}"/>
              </a:ext>
            </a:extLst>
          </p:cNvPr>
          <p:cNvSpPr/>
          <p:nvPr/>
        </p:nvSpPr>
        <p:spPr>
          <a:xfrm>
            <a:off x="457200" y="1778318"/>
            <a:ext cx="215717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SAE AS6040</a:t>
            </a:r>
            <a:endParaRPr lang="en-US" sz="1600" dirty="0"/>
          </a:p>
        </p:txBody>
      </p:sp>
      <p:sp>
        <p:nvSpPr>
          <p:cNvPr id="12" name="Text 9">
            <a:extLst>
              <a:ext uri="{FF2B5EF4-FFF2-40B4-BE49-F238E27FC236}">
                <a16:creationId xmlns:a16="http://schemas.microsoft.com/office/drawing/2014/main" id="{FEF5AA9F-8F4F-19AE-C6AC-E5B8CA814BC2}"/>
              </a:ext>
            </a:extLst>
          </p:cNvPr>
          <p:cNvSpPr/>
          <p:nvPr/>
        </p:nvSpPr>
        <p:spPr>
          <a:xfrm>
            <a:off x="3028712" y="1778318"/>
            <a:ext cx="215336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재확인</a:t>
            </a:r>
            <a:endParaRPr lang="en-US" sz="1600" dirty="0"/>
          </a:p>
        </p:txBody>
      </p:sp>
      <p:sp>
        <p:nvSpPr>
          <p:cNvPr id="13" name="Text 10">
            <a:extLst>
              <a:ext uri="{FF2B5EF4-FFF2-40B4-BE49-F238E27FC236}">
                <a16:creationId xmlns:a16="http://schemas.microsoft.com/office/drawing/2014/main" id="{07693EB1-9D64-17B2-BD89-C388BF8FD037}"/>
              </a:ext>
            </a:extLst>
          </p:cNvPr>
          <p:cNvSpPr/>
          <p:nvPr/>
        </p:nvSpPr>
        <p:spPr>
          <a:xfrm>
            <a:off x="5596414" y="1778318"/>
            <a:ext cx="215717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JAUS HMI 서비스 세트</a:t>
            </a:r>
            <a:endParaRPr lang="en-US" sz="1600" dirty="0"/>
          </a:p>
        </p:txBody>
      </p:sp>
      <p:sp>
        <p:nvSpPr>
          <p:cNvPr id="14" name="Shape 11">
            <a:extLst>
              <a:ext uri="{FF2B5EF4-FFF2-40B4-BE49-F238E27FC236}">
                <a16:creationId xmlns:a16="http://schemas.microsoft.com/office/drawing/2014/main" id="{C5CA61FF-B401-2A79-D8E5-376A7CB982A9}"/>
              </a:ext>
            </a:extLst>
          </p:cNvPr>
          <p:cNvSpPr/>
          <p:nvPr/>
        </p:nvSpPr>
        <p:spPr>
          <a:xfrm>
            <a:off x="252770" y="2233255"/>
            <a:ext cx="7704177" cy="909876"/>
          </a:xfrm>
          <a:prstGeom prst="rect">
            <a:avLst/>
          </a:prstGeom>
          <a:solidFill>
            <a:srgbClr val="FFFFFF">
              <a:alpha val="4000"/>
            </a:srgbClr>
          </a:solidFill>
          <a:ln/>
        </p:spPr>
        <p:txBody>
          <a:bodyPr/>
          <a:lstStyle/>
          <a:p>
            <a:endParaRPr lang="ko-KR" altLang="en-US"/>
          </a:p>
        </p:txBody>
      </p:sp>
      <p:sp>
        <p:nvSpPr>
          <p:cNvPr id="15" name="Text 12">
            <a:extLst>
              <a:ext uri="{FF2B5EF4-FFF2-40B4-BE49-F238E27FC236}">
                <a16:creationId xmlns:a16="http://schemas.microsoft.com/office/drawing/2014/main" id="{FC7D32A6-40A5-2C49-B5DA-6B08FFC6EB8D}"/>
              </a:ext>
            </a:extLst>
          </p:cNvPr>
          <p:cNvSpPr/>
          <p:nvPr/>
        </p:nvSpPr>
        <p:spPr>
          <a:xfrm>
            <a:off x="457200" y="2362914"/>
            <a:ext cx="215717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SAE AIR5664A</a:t>
            </a:r>
            <a:endParaRPr lang="en-US" sz="1600" dirty="0"/>
          </a:p>
        </p:txBody>
      </p:sp>
      <p:sp>
        <p:nvSpPr>
          <p:cNvPr id="16" name="Text 13">
            <a:extLst>
              <a:ext uri="{FF2B5EF4-FFF2-40B4-BE49-F238E27FC236}">
                <a16:creationId xmlns:a16="http://schemas.microsoft.com/office/drawing/2014/main" id="{EA222ABB-D9F6-8F14-2200-7D1CB256D145}"/>
              </a:ext>
            </a:extLst>
          </p:cNvPr>
          <p:cNvSpPr/>
          <p:nvPr/>
        </p:nvSpPr>
        <p:spPr>
          <a:xfrm>
            <a:off x="3028712" y="2362914"/>
            <a:ext cx="215336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안정화</a:t>
            </a:r>
            <a:endParaRPr lang="en-US" sz="1600" dirty="0"/>
          </a:p>
        </p:txBody>
      </p:sp>
      <p:sp>
        <p:nvSpPr>
          <p:cNvPr id="17" name="Text 14">
            <a:extLst>
              <a:ext uri="{FF2B5EF4-FFF2-40B4-BE49-F238E27FC236}">
                <a16:creationId xmlns:a16="http://schemas.microsoft.com/office/drawing/2014/main" id="{E546293E-8980-152B-5C34-9A3820138C99}"/>
              </a:ext>
            </a:extLst>
          </p:cNvPr>
          <p:cNvSpPr/>
          <p:nvPr/>
        </p:nvSpPr>
        <p:spPr>
          <a:xfrm>
            <a:off x="5596414" y="2362914"/>
            <a:ext cx="2157174" cy="650558"/>
          </a:xfrm>
          <a:prstGeom prst="rect">
            <a:avLst/>
          </a:prstGeom>
          <a:noFill/>
          <a:ln/>
        </p:spPr>
        <p:txBody>
          <a:bodyPr wrap="squar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JAUS 역사 및 도메인 모델</a:t>
            </a:r>
            <a:endParaRPr lang="en-US" sz="1600" dirty="0"/>
          </a:p>
        </p:txBody>
      </p:sp>
      <p:sp>
        <p:nvSpPr>
          <p:cNvPr id="18" name="Shape 15">
            <a:extLst>
              <a:ext uri="{FF2B5EF4-FFF2-40B4-BE49-F238E27FC236}">
                <a16:creationId xmlns:a16="http://schemas.microsoft.com/office/drawing/2014/main" id="{F98ADDA7-CE75-8223-407B-E8A6D4F12FD2}"/>
              </a:ext>
            </a:extLst>
          </p:cNvPr>
          <p:cNvSpPr/>
          <p:nvPr/>
        </p:nvSpPr>
        <p:spPr>
          <a:xfrm>
            <a:off x="252770" y="3143131"/>
            <a:ext cx="7704177" cy="909876"/>
          </a:xfrm>
          <a:prstGeom prst="rect">
            <a:avLst/>
          </a:prstGeom>
          <a:solidFill>
            <a:srgbClr val="000000">
              <a:alpha val="4000"/>
            </a:srgbClr>
          </a:solidFill>
          <a:ln/>
        </p:spPr>
        <p:txBody>
          <a:bodyPr/>
          <a:lstStyle/>
          <a:p>
            <a:endParaRPr lang="ko-KR" altLang="en-US"/>
          </a:p>
        </p:txBody>
      </p:sp>
      <p:sp>
        <p:nvSpPr>
          <p:cNvPr id="19" name="Text 16">
            <a:extLst>
              <a:ext uri="{FF2B5EF4-FFF2-40B4-BE49-F238E27FC236}">
                <a16:creationId xmlns:a16="http://schemas.microsoft.com/office/drawing/2014/main" id="{B727A478-B8E8-0798-AED0-D33447408CA6}"/>
              </a:ext>
            </a:extLst>
          </p:cNvPr>
          <p:cNvSpPr/>
          <p:nvPr/>
        </p:nvSpPr>
        <p:spPr>
          <a:xfrm>
            <a:off x="457200" y="3272790"/>
            <a:ext cx="215717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SAE AS6060</a:t>
            </a:r>
            <a:endParaRPr lang="en-US" sz="1600" dirty="0"/>
          </a:p>
        </p:txBody>
      </p:sp>
      <p:sp>
        <p:nvSpPr>
          <p:cNvPr id="20" name="Text 17">
            <a:extLst>
              <a:ext uri="{FF2B5EF4-FFF2-40B4-BE49-F238E27FC236}">
                <a16:creationId xmlns:a16="http://schemas.microsoft.com/office/drawing/2014/main" id="{8CCF1679-2B14-1E92-4058-D48E751557ED}"/>
              </a:ext>
            </a:extLst>
          </p:cNvPr>
          <p:cNvSpPr/>
          <p:nvPr/>
        </p:nvSpPr>
        <p:spPr>
          <a:xfrm>
            <a:off x="3028712" y="3272790"/>
            <a:ext cx="215336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재확인</a:t>
            </a:r>
            <a:endParaRPr lang="en-US" sz="1600" dirty="0"/>
          </a:p>
        </p:txBody>
      </p:sp>
      <p:sp>
        <p:nvSpPr>
          <p:cNvPr id="21" name="Text 18">
            <a:extLst>
              <a:ext uri="{FF2B5EF4-FFF2-40B4-BE49-F238E27FC236}">
                <a16:creationId xmlns:a16="http://schemas.microsoft.com/office/drawing/2014/main" id="{89C42BA3-1A9C-36CF-D0A8-334847955A09}"/>
              </a:ext>
            </a:extLst>
          </p:cNvPr>
          <p:cNvSpPr/>
          <p:nvPr/>
        </p:nvSpPr>
        <p:spPr>
          <a:xfrm>
            <a:off x="5596414" y="3272790"/>
            <a:ext cx="2157174" cy="650558"/>
          </a:xfrm>
          <a:prstGeom prst="rect">
            <a:avLst/>
          </a:prstGeom>
          <a:noFill/>
          <a:ln/>
        </p:spPr>
        <p:txBody>
          <a:bodyPr wrap="squar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JAUS 환경 감지 서비스 세트</a:t>
            </a:r>
            <a:endParaRPr lang="en-US" sz="1600" dirty="0"/>
          </a:p>
        </p:txBody>
      </p:sp>
      <p:sp>
        <p:nvSpPr>
          <p:cNvPr id="22" name="Shape 19">
            <a:extLst>
              <a:ext uri="{FF2B5EF4-FFF2-40B4-BE49-F238E27FC236}">
                <a16:creationId xmlns:a16="http://schemas.microsoft.com/office/drawing/2014/main" id="{09A5A290-DA1F-99D2-05EA-895133E0199D}"/>
              </a:ext>
            </a:extLst>
          </p:cNvPr>
          <p:cNvSpPr/>
          <p:nvPr/>
        </p:nvSpPr>
        <p:spPr>
          <a:xfrm>
            <a:off x="252770" y="4053007"/>
            <a:ext cx="7704177" cy="909876"/>
          </a:xfrm>
          <a:prstGeom prst="rect">
            <a:avLst/>
          </a:prstGeom>
          <a:solidFill>
            <a:srgbClr val="FFFFFF">
              <a:alpha val="4000"/>
            </a:srgbClr>
          </a:solidFill>
          <a:ln/>
        </p:spPr>
        <p:txBody>
          <a:bodyPr/>
          <a:lstStyle/>
          <a:p>
            <a:endParaRPr lang="ko-KR" altLang="en-US"/>
          </a:p>
        </p:txBody>
      </p:sp>
      <p:sp>
        <p:nvSpPr>
          <p:cNvPr id="23" name="Text 20">
            <a:extLst>
              <a:ext uri="{FF2B5EF4-FFF2-40B4-BE49-F238E27FC236}">
                <a16:creationId xmlns:a16="http://schemas.microsoft.com/office/drawing/2014/main" id="{07DA35D2-9D31-8B10-6725-22C1C49F1BE5}"/>
              </a:ext>
            </a:extLst>
          </p:cNvPr>
          <p:cNvSpPr/>
          <p:nvPr/>
        </p:nvSpPr>
        <p:spPr>
          <a:xfrm>
            <a:off x="457200" y="4182666"/>
            <a:ext cx="215717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SAE AS6057A</a:t>
            </a:r>
            <a:endParaRPr lang="en-US" sz="1600" dirty="0"/>
          </a:p>
        </p:txBody>
      </p:sp>
      <p:sp>
        <p:nvSpPr>
          <p:cNvPr id="24" name="Text 21">
            <a:extLst>
              <a:ext uri="{FF2B5EF4-FFF2-40B4-BE49-F238E27FC236}">
                <a16:creationId xmlns:a16="http://schemas.microsoft.com/office/drawing/2014/main" id="{9A673ED4-0798-9FC5-488B-FE91ED5D4A59}"/>
              </a:ext>
            </a:extLst>
          </p:cNvPr>
          <p:cNvSpPr/>
          <p:nvPr/>
        </p:nvSpPr>
        <p:spPr>
          <a:xfrm>
            <a:off x="3028712" y="4182666"/>
            <a:ext cx="215336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개정</a:t>
            </a:r>
            <a:endParaRPr lang="en-US" sz="1600" dirty="0"/>
          </a:p>
        </p:txBody>
      </p:sp>
      <p:sp>
        <p:nvSpPr>
          <p:cNvPr id="25" name="Text 22">
            <a:extLst>
              <a:ext uri="{FF2B5EF4-FFF2-40B4-BE49-F238E27FC236}">
                <a16:creationId xmlns:a16="http://schemas.microsoft.com/office/drawing/2014/main" id="{2E6B0FC8-FAD2-7426-8A7C-D9863F87DF96}"/>
              </a:ext>
            </a:extLst>
          </p:cNvPr>
          <p:cNvSpPr/>
          <p:nvPr/>
        </p:nvSpPr>
        <p:spPr>
          <a:xfrm>
            <a:off x="5596414" y="4182666"/>
            <a:ext cx="2157174" cy="650558"/>
          </a:xfrm>
          <a:prstGeom prst="rect">
            <a:avLst/>
          </a:prstGeom>
          <a:noFill/>
          <a:ln/>
        </p:spPr>
        <p:txBody>
          <a:bodyPr wrap="squar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JAUS 매니퓰레이터 서비스 세트</a:t>
            </a:r>
            <a:endParaRPr lang="en-US" sz="1600" dirty="0"/>
          </a:p>
        </p:txBody>
      </p:sp>
      <p:sp>
        <p:nvSpPr>
          <p:cNvPr id="26" name="Shape 23">
            <a:extLst>
              <a:ext uri="{FF2B5EF4-FFF2-40B4-BE49-F238E27FC236}">
                <a16:creationId xmlns:a16="http://schemas.microsoft.com/office/drawing/2014/main" id="{A1EE6611-ECDB-3290-218E-CA5E003BD471}"/>
              </a:ext>
            </a:extLst>
          </p:cNvPr>
          <p:cNvSpPr/>
          <p:nvPr/>
        </p:nvSpPr>
        <p:spPr>
          <a:xfrm>
            <a:off x="252770" y="4962882"/>
            <a:ext cx="7704177" cy="909876"/>
          </a:xfrm>
          <a:prstGeom prst="rect">
            <a:avLst/>
          </a:prstGeom>
          <a:solidFill>
            <a:srgbClr val="000000">
              <a:alpha val="4000"/>
            </a:srgbClr>
          </a:solidFill>
          <a:ln/>
        </p:spPr>
        <p:txBody>
          <a:bodyPr/>
          <a:lstStyle/>
          <a:p>
            <a:endParaRPr lang="ko-KR" altLang="en-US"/>
          </a:p>
        </p:txBody>
      </p:sp>
      <p:sp>
        <p:nvSpPr>
          <p:cNvPr id="27" name="Text 24">
            <a:extLst>
              <a:ext uri="{FF2B5EF4-FFF2-40B4-BE49-F238E27FC236}">
                <a16:creationId xmlns:a16="http://schemas.microsoft.com/office/drawing/2014/main" id="{D2FF4D5A-EAF7-6475-CF31-36D014726801}"/>
              </a:ext>
            </a:extLst>
          </p:cNvPr>
          <p:cNvSpPr/>
          <p:nvPr/>
        </p:nvSpPr>
        <p:spPr>
          <a:xfrm>
            <a:off x="457200" y="5092541"/>
            <a:ext cx="215717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SAE AS6062</a:t>
            </a:r>
            <a:endParaRPr lang="en-US" sz="1600" dirty="0"/>
          </a:p>
        </p:txBody>
      </p:sp>
      <p:sp>
        <p:nvSpPr>
          <p:cNvPr id="28" name="Text 25">
            <a:extLst>
              <a:ext uri="{FF2B5EF4-FFF2-40B4-BE49-F238E27FC236}">
                <a16:creationId xmlns:a16="http://schemas.microsoft.com/office/drawing/2014/main" id="{23AD532E-4E3B-521B-AC14-5E2FCF7D1788}"/>
              </a:ext>
            </a:extLst>
          </p:cNvPr>
          <p:cNvSpPr/>
          <p:nvPr/>
        </p:nvSpPr>
        <p:spPr>
          <a:xfrm>
            <a:off x="3028712" y="5092541"/>
            <a:ext cx="2153364" cy="325279"/>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재확인</a:t>
            </a:r>
            <a:endParaRPr lang="en-US" sz="1600" dirty="0"/>
          </a:p>
        </p:txBody>
      </p:sp>
      <p:sp>
        <p:nvSpPr>
          <p:cNvPr id="29" name="Text 26">
            <a:extLst>
              <a:ext uri="{FF2B5EF4-FFF2-40B4-BE49-F238E27FC236}">
                <a16:creationId xmlns:a16="http://schemas.microsoft.com/office/drawing/2014/main" id="{4D757D19-E84C-677B-65DE-0DAA75B34FC3}"/>
              </a:ext>
            </a:extLst>
          </p:cNvPr>
          <p:cNvSpPr/>
          <p:nvPr/>
        </p:nvSpPr>
        <p:spPr>
          <a:xfrm>
            <a:off x="5596414" y="5092541"/>
            <a:ext cx="2157174" cy="650558"/>
          </a:xfrm>
          <a:prstGeom prst="rect">
            <a:avLst/>
          </a:prstGeom>
          <a:noFill/>
          <a:ln/>
        </p:spPr>
        <p:txBody>
          <a:bodyPr wrap="squar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JAUS 미션 스풀링 서비스 세트</a:t>
            </a:r>
            <a:endParaRPr lang="en-US" sz="1600" dirty="0"/>
          </a:p>
        </p:txBody>
      </p:sp>
      <p:sp>
        <p:nvSpPr>
          <p:cNvPr id="30" name="Text 27">
            <a:extLst>
              <a:ext uri="{FF2B5EF4-FFF2-40B4-BE49-F238E27FC236}">
                <a16:creationId xmlns:a16="http://schemas.microsoft.com/office/drawing/2014/main" id="{4E8C3CF1-0B77-6A9A-DEA4-178E971A2D71}"/>
              </a:ext>
            </a:extLst>
          </p:cNvPr>
          <p:cNvSpPr/>
          <p:nvPr/>
        </p:nvSpPr>
        <p:spPr>
          <a:xfrm>
            <a:off x="252770" y="5847398"/>
            <a:ext cx="7720251" cy="975836"/>
          </a:xfrm>
          <a:prstGeom prst="rect">
            <a:avLst/>
          </a:prstGeom>
          <a:noFill/>
          <a:ln/>
        </p:spPr>
        <p:txBody>
          <a:bodyPr wrap="squar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JAUS는 다양한 추가 표준을 통해 무인 시스템의 다양한 측면을 다루고 있습니다. 이러한 표준들은 인간-기계 인터페이스, 환경 감지, 로봇 팔 제어, 미션 관리 등 무인 시스템의 복잡한 요구사항을 해결하기 위해 지속적으로 개발 및 업데이트되고 있습니다.</a:t>
            </a:r>
            <a:endParaRPr lang="en-US" sz="1600" dirty="0"/>
          </a:p>
        </p:txBody>
      </p:sp>
    </p:spTree>
    <p:extLst>
      <p:ext uri="{BB962C8B-B14F-4D97-AF65-F5344CB8AC3E}">
        <p14:creationId xmlns:p14="http://schemas.microsoft.com/office/powerpoint/2010/main" val="302957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2BA77-DFE4-0A05-F7C9-C406F7C6F20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EE588BC-8306-98A8-C7E8-9E8E764BD229}"/>
              </a:ext>
            </a:extLst>
          </p:cNvPr>
          <p:cNvSpPr/>
          <p:nvPr/>
        </p:nvSpPr>
        <p:spPr>
          <a:xfrm>
            <a:off x="146923" y="197763"/>
            <a:ext cx="10071140" cy="700921"/>
          </a:xfrm>
          <a:prstGeom prst="rect">
            <a:avLst/>
          </a:prstGeom>
          <a:noFill/>
          <a:ln/>
        </p:spPr>
        <p:txBody>
          <a:bodyPr wrap="none" lIns="0" tIns="0" rIns="0" bIns="0" rtlCol="0" anchor="t"/>
          <a:lstStyle/>
          <a:p>
            <a:pPr marL="0" indent="0">
              <a:lnSpc>
                <a:spcPts val="5500"/>
              </a:lnSpc>
              <a:buNone/>
            </a:pPr>
            <a:r>
              <a:rPr lang="en-US" sz="4400" dirty="0">
                <a:solidFill>
                  <a:srgbClr val="1B1B27"/>
                </a:solidFill>
                <a:latin typeface="Raleway" pitchFamily="34" charset="0"/>
                <a:ea typeface="Raleway" pitchFamily="34" charset="-122"/>
                <a:cs typeface="Raleway" pitchFamily="34" charset="-120"/>
              </a:rPr>
              <a:t>JAUS 서비스 인터페이스 정의 언어 (JSIDL)</a:t>
            </a:r>
            <a:endParaRPr lang="en-US" sz="4400" dirty="0"/>
          </a:p>
        </p:txBody>
      </p:sp>
      <p:sp>
        <p:nvSpPr>
          <p:cNvPr id="3" name="Text 1">
            <a:extLst>
              <a:ext uri="{FF2B5EF4-FFF2-40B4-BE49-F238E27FC236}">
                <a16:creationId xmlns:a16="http://schemas.microsoft.com/office/drawing/2014/main" id="{8576C4E1-615D-63C8-87B3-0CAC48C209EE}"/>
              </a:ext>
            </a:extLst>
          </p:cNvPr>
          <p:cNvSpPr/>
          <p:nvPr/>
        </p:nvSpPr>
        <p:spPr>
          <a:xfrm>
            <a:off x="1275993" y="1881783"/>
            <a:ext cx="2804160" cy="350401"/>
          </a:xfrm>
          <a:prstGeom prst="rect">
            <a:avLst/>
          </a:prstGeom>
          <a:noFill/>
          <a:ln/>
        </p:spPr>
        <p:txBody>
          <a:bodyPr wrap="none" lIns="0" tIns="0" rIns="0" bIns="0" rtlCol="0" anchor="t"/>
          <a:lstStyle/>
          <a:p>
            <a:pPr marL="0" indent="0" algn="r">
              <a:lnSpc>
                <a:spcPts val="2750"/>
              </a:lnSpc>
              <a:buNone/>
            </a:pPr>
            <a:r>
              <a:rPr lang="en-US" sz="2200" dirty="0">
                <a:solidFill>
                  <a:srgbClr val="3C3939"/>
                </a:solidFill>
                <a:latin typeface="Raleway" pitchFamily="34" charset="0"/>
                <a:ea typeface="Raleway" pitchFamily="34" charset="-122"/>
                <a:cs typeface="Raleway" pitchFamily="34" charset="-120"/>
              </a:rPr>
              <a:t>표준화</a:t>
            </a:r>
            <a:endParaRPr lang="en-US" sz="2200" dirty="0"/>
          </a:p>
        </p:txBody>
      </p:sp>
      <p:sp>
        <p:nvSpPr>
          <p:cNvPr id="6" name="Text 2">
            <a:extLst>
              <a:ext uri="{FF2B5EF4-FFF2-40B4-BE49-F238E27FC236}">
                <a16:creationId xmlns:a16="http://schemas.microsoft.com/office/drawing/2014/main" id="{B2B13A6F-D7FB-B674-4E73-763323713F15}"/>
              </a:ext>
            </a:extLst>
          </p:cNvPr>
          <p:cNvSpPr/>
          <p:nvPr/>
        </p:nvSpPr>
        <p:spPr>
          <a:xfrm>
            <a:off x="146923" y="2366724"/>
            <a:ext cx="3933230" cy="717709"/>
          </a:xfrm>
          <a:prstGeom prst="rect">
            <a:avLst/>
          </a:prstGeom>
          <a:noFill/>
          <a:ln/>
        </p:spPr>
        <p:txBody>
          <a:bodyPr wrap="square" lIns="0" tIns="0" rIns="0" bIns="0" rtlCol="0" anchor="t"/>
          <a:lstStyle/>
          <a:p>
            <a:pPr marL="0" indent="0" algn="r">
              <a:lnSpc>
                <a:spcPts val="2800"/>
              </a:lnSpc>
              <a:buNone/>
            </a:pPr>
            <a:r>
              <a:rPr lang="en-US" sz="1750" dirty="0">
                <a:solidFill>
                  <a:srgbClr val="3C3939"/>
                </a:solidFill>
                <a:latin typeface="Roboto" pitchFamily="34" charset="0"/>
                <a:ea typeface="Roboto" pitchFamily="34" charset="-122"/>
                <a:cs typeface="Roboto" pitchFamily="34" charset="-120"/>
              </a:rPr>
              <a:t>JAUS 호환 인터페이스 정의를 위한 언어 표준화</a:t>
            </a:r>
            <a:endParaRPr lang="en-US" sz="1750" dirty="0"/>
          </a:p>
        </p:txBody>
      </p:sp>
      <p:pic>
        <p:nvPicPr>
          <p:cNvPr id="7" name="Image 0" descr="preencoded.png">
            <a:extLst>
              <a:ext uri="{FF2B5EF4-FFF2-40B4-BE49-F238E27FC236}">
                <a16:creationId xmlns:a16="http://schemas.microsoft.com/office/drawing/2014/main" id="{75E1D047-0603-42E4-242C-0BE93CCB1801}"/>
              </a:ext>
            </a:extLst>
          </p:cNvPr>
          <p:cNvPicPr>
            <a:picLocks noChangeAspect="1"/>
          </p:cNvPicPr>
          <p:nvPr/>
        </p:nvPicPr>
        <p:blipFill>
          <a:blip r:embed="rId2"/>
          <a:stretch>
            <a:fillRect/>
          </a:stretch>
        </p:blipFill>
        <p:spPr>
          <a:xfrm>
            <a:off x="4416623" y="1347311"/>
            <a:ext cx="4520803" cy="4520803"/>
          </a:xfrm>
          <a:prstGeom prst="rect">
            <a:avLst/>
          </a:prstGeom>
        </p:spPr>
      </p:pic>
      <p:sp>
        <p:nvSpPr>
          <p:cNvPr id="8" name="Text 3">
            <a:extLst>
              <a:ext uri="{FF2B5EF4-FFF2-40B4-BE49-F238E27FC236}">
                <a16:creationId xmlns:a16="http://schemas.microsoft.com/office/drawing/2014/main" id="{ADBD7496-8DC6-326C-FE95-6247C79BFD7B}"/>
              </a:ext>
            </a:extLst>
          </p:cNvPr>
          <p:cNvSpPr/>
          <p:nvPr/>
        </p:nvSpPr>
        <p:spPr>
          <a:xfrm>
            <a:off x="5707142" y="2088833"/>
            <a:ext cx="120015" cy="448628"/>
          </a:xfrm>
          <a:prstGeom prst="rect">
            <a:avLst/>
          </a:prstGeom>
          <a:noFill/>
          <a:ln/>
        </p:spPr>
        <p:txBody>
          <a:bodyPr wrap="none" lIns="0" tIns="0" rIns="0" bIns="0" rtlCol="0" anchor="t"/>
          <a:lstStyle/>
          <a:p>
            <a:pPr marL="0" indent="0">
              <a:lnSpc>
                <a:spcPts val="3500"/>
              </a:lnSpc>
              <a:buNone/>
            </a:pPr>
            <a:r>
              <a:rPr lang="en-US" sz="2200" dirty="0">
                <a:solidFill>
                  <a:srgbClr val="3C3939"/>
                </a:solidFill>
                <a:latin typeface="Raleway" pitchFamily="34" charset="0"/>
                <a:ea typeface="Raleway" pitchFamily="34" charset="-122"/>
                <a:cs typeface="Raleway" pitchFamily="34" charset="-120"/>
              </a:rPr>
              <a:t>1</a:t>
            </a:r>
            <a:endParaRPr lang="en-US" sz="2200" dirty="0"/>
          </a:p>
        </p:txBody>
      </p:sp>
      <p:sp>
        <p:nvSpPr>
          <p:cNvPr id="9" name="Text 4">
            <a:extLst>
              <a:ext uri="{FF2B5EF4-FFF2-40B4-BE49-F238E27FC236}">
                <a16:creationId xmlns:a16="http://schemas.microsoft.com/office/drawing/2014/main" id="{D01CB941-3037-5715-DCAE-5D2CB98763E4}"/>
              </a:ext>
            </a:extLst>
          </p:cNvPr>
          <p:cNvSpPr/>
          <p:nvPr/>
        </p:nvSpPr>
        <p:spPr>
          <a:xfrm>
            <a:off x="9026247" y="1913632"/>
            <a:ext cx="2804160" cy="350401"/>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문서화</a:t>
            </a:r>
            <a:endParaRPr lang="en-US" sz="2200" dirty="0"/>
          </a:p>
        </p:txBody>
      </p:sp>
      <p:sp>
        <p:nvSpPr>
          <p:cNvPr id="10" name="Text 5">
            <a:extLst>
              <a:ext uri="{FF2B5EF4-FFF2-40B4-BE49-F238E27FC236}">
                <a16:creationId xmlns:a16="http://schemas.microsoft.com/office/drawing/2014/main" id="{BF3CB581-E2FA-49F1-EE32-1CAED1C42F93}"/>
              </a:ext>
            </a:extLst>
          </p:cNvPr>
          <p:cNvSpPr/>
          <p:nvPr/>
        </p:nvSpPr>
        <p:spPr>
          <a:xfrm>
            <a:off x="9026247" y="2398574"/>
            <a:ext cx="3933230" cy="358854"/>
          </a:xfrm>
          <a:prstGeom prst="rect">
            <a:avLst/>
          </a:prstGeom>
          <a:noFill/>
          <a:ln/>
        </p:spPr>
        <p:txBody>
          <a:bodyPr wrap="none" lIns="0" tIns="0" rIns="0" bIns="0"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SAE 문서 AS5684에 명세 포함</a:t>
            </a:r>
            <a:endParaRPr lang="en-US" sz="1750" dirty="0"/>
          </a:p>
        </p:txBody>
      </p:sp>
      <p:pic>
        <p:nvPicPr>
          <p:cNvPr id="11" name="Image 1" descr="preencoded.png">
            <a:extLst>
              <a:ext uri="{FF2B5EF4-FFF2-40B4-BE49-F238E27FC236}">
                <a16:creationId xmlns:a16="http://schemas.microsoft.com/office/drawing/2014/main" id="{33B42EC5-141D-A4A4-89C5-E38BE4002E6D}"/>
              </a:ext>
            </a:extLst>
          </p:cNvPr>
          <p:cNvPicPr>
            <a:picLocks noChangeAspect="1"/>
          </p:cNvPicPr>
          <p:nvPr/>
        </p:nvPicPr>
        <p:blipFill>
          <a:blip r:embed="rId3"/>
          <a:stretch>
            <a:fillRect/>
          </a:stretch>
        </p:blipFill>
        <p:spPr>
          <a:xfrm>
            <a:off x="4416623" y="1347311"/>
            <a:ext cx="4520803" cy="4520803"/>
          </a:xfrm>
          <a:prstGeom prst="rect">
            <a:avLst/>
          </a:prstGeom>
        </p:spPr>
      </p:pic>
      <p:sp>
        <p:nvSpPr>
          <p:cNvPr id="12" name="Text 6">
            <a:extLst>
              <a:ext uri="{FF2B5EF4-FFF2-40B4-BE49-F238E27FC236}">
                <a16:creationId xmlns:a16="http://schemas.microsoft.com/office/drawing/2014/main" id="{D1575F7C-95D8-6069-EED9-7C3808057973}"/>
              </a:ext>
            </a:extLst>
          </p:cNvPr>
          <p:cNvSpPr/>
          <p:nvPr/>
        </p:nvSpPr>
        <p:spPr>
          <a:xfrm>
            <a:off x="7898368" y="2473523"/>
            <a:ext cx="146090" cy="448628"/>
          </a:xfrm>
          <a:prstGeom prst="rect">
            <a:avLst/>
          </a:prstGeom>
          <a:noFill/>
          <a:ln/>
        </p:spPr>
        <p:txBody>
          <a:bodyPr wrap="none" lIns="0" tIns="0" rIns="0" bIns="0" rtlCol="0" anchor="t"/>
          <a:lstStyle/>
          <a:p>
            <a:pPr marL="0" indent="0">
              <a:lnSpc>
                <a:spcPts val="3500"/>
              </a:lnSpc>
              <a:buNone/>
            </a:pPr>
            <a:r>
              <a:rPr lang="en-US" sz="2200" dirty="0">
                <a:solidFill>
                  <a:srgbClr val="3C3939"/>
                </a:solidFill>
                <a:latin typeface="Raleway" pitchFamily="34" charset="0"/>
                <a:ea typeface="Raleway" pitchFamily="34" charset="-122"/>
                <a:cs typeface="Raleway" pitchFamily="34" charset="-120"/>
              </a:rPr>
              <a:t>2</a:t>
            </a:r>
            <a:endParaRPr lang="en-US" sz="2200" dirty="0"/>
          </a:p>
        </p:txBody>
      </p:sp>
      <p:sp>
        <p:nvSpPr>
          <p:cNvPr id="13" name="Text 7">
            <a:extLst>
              <a:ext uri="{FF2B5EF4-FFF2-40B4-BE49-F238E27FC236}">
                <a16:creationId xmlns:a16="http://schemas.microsoft.com/office/drawing/2014/main" id="{02F77B8E-4B01-6D0A-83BF-34D7302B191A}"/>
              </a:ext>
            </a:extLst>
          </p:cNvPr>
          <p:cNvSpPr/>
          <p:nvPr/>
        </p:nvSpPr>
        <p:spPr>
          <a:xfrm>
            <a:off x="8815983" y="5056466"/>
            <a:ext cx="2804160" cy="350401"/>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적용</a:t>
            </a:r>
            <a:endParaRPr lang="en-US" sz="2200" dirty="0"/>
          </a:p>
        </p:txBody>
      </p:sp>
      <p:sp>
        <p:nvSpPr>
          <p:cNvPr id="14" name="Text 8">
            <a:extLst>
              <a:ext uri="{FF2B5EF4-FFF2-40B4-BE49-F238E27FC236}">
                <a16:creationId xmlns:a16="http://schemas.microsoft.com/office/drawing/2014/main" id="{A0728BAC-F9E7-1A3B-2AA2-25EA52986B1E}"/>
              </a:ext>
            </a:extLst>
          </p:cNvPr>
          <p:cNvSpPr/>
          <p:nvPr/>
        </p:nvSpPr>
        <p:spPr>
          <a:xfrm>
            <a:off x="8815983" y="5541407"/>
            <a:ext cx="3933230" cy="358854"/>
          </a:xfrm>
          <a:prstGeom prst="rect">
            <a:avLst/>
          </a:prstGeom>
          <a:noFill/>
          <a:ln/>
        </p:spPr>
        <p:txBody>
          <a:bodyPr wrap="none" lIns="0" tIns="0" rIns="0" bIns="0"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JAUS 호환 시스템 개발에 사용</a:t>
            </a:r>
            <a:endParaRPr lang="en-US" sz="1750" dirty="0"/>
          </a:p>
        </p:txBody>
      </p:sp>
      <p:pic>
        <p:nvPicPr>
          <p:cNvPr id="15" name="Image 2" descr="preencoded.png">
            <a:extLst>
              <a:ext uri="{FF2B5EF4-FFF2-40B4-BE49-F238E27FC236}">
                <a16:creationId xmlns:a16="http://schemas.microsoft.com/office/drawing/2014/main" id="{3EB1D171-7BB0-83DE-0BDA-785D952D71FB}"/>
              </a:ext>
            </a:extLst>
          </p:cNvPr>
          <p:cNvPicPr>
            <a:picLocks noChangeAspect="1"/>
          </p:cNvPicPr>
          <p:nvPr/>
        </p:nvPicPr>
        <p:blipFill>
          <a:blip r:embed="rId4"/>
          <a:stretch>
            <a:fillRect/>
          </a:stretch>
        </p:blipFill>
        <p:spPr>
          <a:xfrm>
            <a:off x="4416623" y="1347311"/>
            <a:ext cx="4520803" cy="4520803"/>
          </a:xfrm>
          <a:prstGeom prst="rect">
            <a:avLst/>
          </a:prstGeom>
        </p:spPr>
      </p:pic>
      <p:sp>
        <p:nvSpPr>
          <p:cNvPr id="16" name="Text 9">
            <a:extLst>
              <a:ext uri="{FF2B5EF4-FFF2-40B4-BE49-F238E27FC236}">
                <a16:creationId xmlns:a16="http://schemas.microsoft.com/office/drawing/2014/main" id="{F22BFA06-1E3C-89E2-3CAD-51DD6DB8DA71}"/>
              </a:ext>
            </a:extLst>
          </p:cNvPr>
          <p:cNvSpPr/>
          <p:nvPr/>
        </p:nvSpPr>
        <p:spPr>
          <a:xfrm>
            <a:off x="7511891" y="4677847"/>
            <a:ext cx="149781" cy="448628"/>
          </a:xfrm>
          <a:prstGeom prst="rect">
            <a:avLst/>
          </a:prstGeom>
          <a:noFill/>
          <a:ln/>
        </p:spPr>
        <p:txBody>
          <a:bodyPr wrap="none" lIns="0" tIns="0" rIns="0" bIns="0" rtlCol="0" anchor="t"/>
          <a:lstStyle/>
          <a:p>
            <a:pPr marL="0" indent="0">
              <a:lnSpc>
                <a:spcPts val="3500"/>
              </a:lnSpc>
              <a:buNone/>
            </a:pPr>
            <a:r>
              <a:rPr lang="en-US" sz="2200" dirty="0">
                <a:solidFill>
                  <a:srgbClr val="3C3939"/>
                </a:solidFill>
                <a:latin typeface="Raleway" pitchFamily="34" charset="0"/>
                <a:ea typeface="Raleway" pitchFamily="34" charset="-122"/>
                <a:cs typeface="Raleway" pitchFamily="34" charset="-120"/>
              </a:rPr>
              <a:t>3</a:t>
            </a:r>
            <a:endParaRPr lang="en-US" sz="2200" dirty="0"/>
          </a:p>
        </p:txBody>
      </p:sp>
      <p:sp>
        <p:nvSpPr>
          <p:cNvPr id="17" name="Text 10">
            <a:extLst>
              <a:ext uri="{FF2B5EF4-FFF2-40B4-BE49-F238E27FC236}">
                <a16:creationId xmlns:a16="http://schemas.microsoft.com/office/drawing/2014/main" id="{8EF4EA75-01C6-22FE-44B2-BFE928A350F2}"/>
              </a:ext>
            </a:extLst>
          </p:cNvPr>
          <p:cNvSpPr/>
          <p:nvPr/>
        </p:nvSpPr>
        <p:spPr>
          <a:xfrm>
            <a:off x="1275993" y="4489847"/>
            <a:ext cx="2804160" cy="350401"/>
          </a:xfrm>
          <a:prstGeom prst="rect">
            <a:avLst/>
          </a:prstGeom>
          <a:noFill/>
          <a:ln/>
        </p:spPr>
        <p:txBody>
          <a:bodyPr wrap="none" lIns="0" tIns="0" rIns="0" bIns="0" rtlCol="0" anchor="t"/>
          <a:lstStyle/>
          <a:p>
            <a:pPr marL="0" indent="0" algn="r">
              <a:lnSpc>
                <a:spcPts val="2750"/>
              </a:lnSpc>
              <a:buNone/>
            </a:pPr>
            <a:r>
              <a:rPr lang="en-US" sz="2200" dirty="0">
                <a:solidFill>
                  <a:srgbClr val="3C3939"/>
                </a:solidFill>
                <a:latin typeface="Raleway" pitchFamily="34" charset="0"/>
                <a:ea typeface="Raleway" pitchFamily="34" charset="-122"/>
                <a:cs typeface="Raleway" pitchFamily="34" charset="-120"/>
              </a:rPr>
              <a:t>진화</a:t>
            </a:r>
            <a:endParaRPr lang="en-US" sz="2200" dirty="0"/>
          </a:p>
        </p:txBody>
      </p:sp>
      <p:sp>
        <p:nvSpPr>
          <p:cNvPr id="18" name="Text 11">
            <a:extLst>
              <a:ext uri="{FF2B5EF4-FFF2-40B4-BE49-F238E27FC236}">
                <a16:creationId xmlns:a16="http://schemas.microsoft.com/office/drawing/2014/main" id="{A708DECE-5099-7D51-26B2-C051F7097975}"/>
              </a:ext>
            </a:extLst>
          </p:cNvPr>
          <p:cNvSpPr/>
          <p:nvPr/>
        </p:nvSpPr>
        <p:spPr>
          <a:xfrm>
            <a:off x="146923" y="4974788"/>
            <a:ext cx="3933230" cy="358854"/>
          </a:xfrm>
          <a:prstGeom prst="rect">
            <a:avLst/>
          </a:prstGeom>
          <a:noFill/>
          <a:ln/>
        </p:spPr>
        <p:txBody>
          <a:bodyPr wrap="none" lIns="0" tIns="0" rIns="0" bIns="0" rtlCol="0" anchor="t"/>
          <a:lstStyle/>
          <a:p>
            <a:pPr marL="0" indent="0" algn="r">
              <a:lnSpc>
                <a:spcPts val="2800"/>
              </a:lnSpc>
              <a:buNone/>
            </a:pPr>
            <a:r>
              <a:rPr lang="en-US" sz="1750" dirty="0">
                <a:solidFill>
                  <a:srgbClr val="3C3939"/>
                </a:solidFill>
                <a:latin typeface="Roboto" pitchFamily="34" charset="0"/>
                <a:ea typeface="Roboto" pitchFamily="34" charset="-122"/>
                <a:cs typeface="Roboto" pitchFamily="34" charset="-120"/>
              </a:rPr>
              <a:t>JAUS 노력의 결과로 발전</a:t>
            </a:r>
            <a:endParaRPr lang="en-US" sz="1750" dirty="0"/>
          </a:p>
        </p:txBody>
      </p:sp>
      <p:pic>
        <p:nvPicPr>
          <p:cNvPr id="19" name="Image 3" descr="preencoded.png">
            <a:extLst>
              <a:ext uri="{FF2B5EF4-FFF2-40B4-BE49-F238E27FC236}">
                <a16:creationId xmlns:a16="http://schemas.microsoft.com/office/drawing/2014/main" id="{6D59F8DD-14EE-0EBE-B07B-C73EC5520054}"/>
              </a:ext>
            </a:extLst>
          </p:cNvPr>
          <p:cNvPicPr>
            <a:picLocks noChangeAspect="1"/>
          </p:cNvPicPr>
          <p:nvPr/>
        </p:nvPicPr>
        <p:blipFill>
          <a:blip r:embed="rId5"/>
          <a:stretch>
            <a:fillRect/>
          </a:stretch>
        </p:blipFill>
        <p:spPr>
          <a:xfrm>
            <a:off x="4416623" y="1347311"/>
            <a:ext cx="4520803" cy="4520803"/>
          </a:xfrm>
          <a:prstGeom prst="rect">
            <a:avLst/>
          </a:prstGeom>
        </p:spPr>
      </p:pic>
      <p:sp>
        <p:nvSpPr>
          <p:cNvPr id="20" name="Text 12">
            <a:extLst>
              <a:ext uri="{FF2B5EF4-FFF2-40B4-BE49-F238E27FC236}">
                <a16:creationId xmlns:a16="http://schemas.microsoft.com/office/drawing/2014/main" id="{40120184-F17E-A6B2-28C5-2FDC6805A9BC}"/>
              </a:ext>
            </a:extLst>
          </p:cNvPr>
          <p:cNvSpPr/>
          <p:nvPr/>
        </p:nvSpPr>
        <p:spPr>
          <a:xfrm>
            <a:off x="5305901" y="4293156"/>
            <a:ext cx="153114" cy="448628"/>
          </a:xfrm>
          <a:prstGeom prst="rect">
            <a:avLst/>
          </a:prstGeom>
          <a:noFill/>
          <a:ln/>
        </p:spPr>
        <p:txBody>
          <a:bodyPr wrap="none" lIns="0" tIns="0" rIns="0" bIns="0" rtlCol="0" anchor="t"/>
          <a:lstStyle/>
          <a:p>
            <a:pPr marL="0" indent="0">
              <a:lnSpc>
                <a:spcPts val="3500"/>
              </a:lnSpc>
              <a:buNone/>
            </a:pPr>
            <a:r>
              <a:rPr lang="en-US" sz="2200" dirty="0">
                <a:solidFill>
                  <a:srgbClr val="3C3939"/>
                </a:solidFill>
                <a:latin typeface="Raleway" pitchFamily="34" charset="0"/>
                <a:ea typeface="Raleway" pitchFamily="34" charset="-122"/>
                <a:cs typeface="Raleway" pitchFamily="34" charset="-120"/>
              </a:rPr>
              <a:t>4</a:t>
            </a:r>
            <a:endParaRPr lang="en-US" sz="2200" dirty="0"/>
          </a:p>
        </p:txBody>
      </p:sp>
    </p:spTree>
    <p:extLst>
      <p:ext uri="{BB962C8B-B14F-4D97-AF65-F5344CB8AC3E}">
        <p14:creationId xmlns:p14="http://schemas.microsoft.com/office/powerpoint/2010/main" val="399847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4E85A-E2A0-8881-7660-CCF981214A12}"/>
            </a:ext>
          </a:extLst>
        </p:cNvPr>
        <p:cNvGrpSpPr/>
        <p:nvPr/>
      </p:nvGrpSpPr>
      <p:grpSpPr>
        <a:xfrm>
          <a:off x="0" y="0"/>
          <a:ext cx="0" cy="0"/>
          <a:chOff x="0" y="0"/>
          <a:chExt cx="0" cy="0"/>
        </a:xfrm>
      </p:grpSpPr>
      <p:sp>
        <p:nvSpPr>
          <p:cNvPr id="4" name="Text 1">
            <a:extLst>
              <a:ext uri="{FF2B5EF4-FFF2-40B4-BE49-F238E27FC236}">
                <a16:creationId xmlns:a16="http://schemas.microsoft.com/office/drawing/2014/main" id="{258F8CF7-1DD6-0B81-76F2-9EB7C9ACC303}"/>
              </a:ext>
            </a:extLst>
          </p:cNvPr>
          <p:cNvSpPr/>
          <p:nvPr/>
        </p:nvSpPr>
        <p:spPr>
          <a:xfrm>
            <a:off x="165140" y="1964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JAUS의 응용</a:t>
            </a:r>
            <a:endParaRPr lang="en-US" sz="4450" dirty="0"/>
          </a:p>
        </p:txBody>
      </p:sp>
      <p:pic>
        <p:nvPicPr>
          <p:cNvPr id="5" name="Image 2" descr="preencoded.png">
            <a:extLst>
              <a:ext uri="{FF2B5EF4-FFF2-40B4-BE49-F238E27FC236}">
                <a16:creationId xmlns:a16="http://schemas.microsoft.com/office/drawing/2014/main" id="{02965952-B18E-2BB4-89B6-03BF3E9FF285}"/>
              </a:ext>
            </a:extLst>
          </p:cNvPr>
          <p:cNvPicPr>
            <a:picLocks noChangeAspect="1"/>
          </p:cNvPicPr>
          <p:nvPr/>
        </p:nvPicPr>
        <p:blipFill>
          <a:blip r:embed="rId2"/>
          <a:stretch>
            <a:fillRect/>
          </a:stretch>
        </p:blipFill>
        <p:spPr>
          <a:xfrm>
            <a:off x="165140" y="1068586"/>
            <a:ext cx="1134070" cy="1360884"/>
          </a:xfrm>
          <a:prstGeom prst="rect">
            <a:avLst/>
          </a:prstGeom>
        </p:spPr>
      </p:pic>
      <p:sp>
        <p:nvSpPr>
          <p:cNvPr id="21" name="Text 2">
            <a:extLst>
              <a:ext uri="{FF2B5EF4-FFF2-40B4-BE49-F238E27FC236}">
                <a16:creationId xmlns:a16="http://schemas.microsoft.com/office/drawing/2014/main" id="{DE2721D7-581D-7B71-61DE-63800E0F2832}"/>
              </a:ext>
            </a:extLst>
          </p:cNvPr>
          <p:cNvSpPr/>
          <p:nvPr/>
        </p:nvSpPr>
        <p:spPr>
          <a:xfrm>
            <a:off x="1639372" y="1295400"/>
            <a:ext cx="3156466"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UGV 상호 운용성 프로파일</a:t>
            </a:r>
            <a:endParaRPr lang="en-US" sz="2200" dirty="0"/>
          </a:p>
        </p:txBody>
      </p:sp>
      <p:sp>
        <p:nvSpPr>
          <p:cNvPr id="22" name="Text 3">
            <a:extLst>
              <a:ext uri="{FF2B5EF4-FFF2-40B4-BE49-F238E27FC236}">
                <a16:creationId xmlns:a16="http://schemas.microsoft.com/office/drawing/2014/main" id="{16A035D0-99A8-B5C7-D48C-11837B1B26A3}"/>
              </a:ext>
            </a:extLst>
          </p:cNvPr>
          <p:cNvSpPr/>
          <p:nvPr/>
        </p:nvSpPr>
        <p:spPr>
          <a:xfrm>
            <a:off x="1639372" y="1785818"/>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미국 국방부가 공식적으로 JAUS를 사용</a:t>
            </a:r>
            <a:endParaRPr lang="en-US" sz="1750" dirty="0"/>
          </a:p>
        </p:txBody>
      </p:sp>
      <p:pic>
        <p:nvPicPr>
          <p:cNvPr id="23" name="Image 3" descr="preencoded.png">
            <a:extLst>
              <a:ext uri="{FF2B5EF4-FFF2-40B4-BE49-F238E27FC236}">
                <a16:creationId xmlns:a16="http://schemas.microsoft.com/office/drawing/2014/main" id="{AC09443C-BDD6-92A7-3419-D24205B2BB4B}"/>
              </a:ext>
            </a:extLst>
          </p:cNvPr>
          <p:cNvPicPr>
            <a:picLocks noChangeAspect="1"/>
          </p:cNvPicPr>
          <p:nvPr/>
        </p:nvPicPr>
        <p:blipFill>
          <a:blip r:embed="rId3"/>
          <a:stretch>
            <a:fillRect/>
          </a:stretch>
        </p:blipFill>
        <p:spPr>
          <a:xfrm>
            <a:off x="165140" y="2429470"/>
            <a:ext cx="1134070" cy="1360884"/>
          </a:xfrm>
          <a:prstGeom prst="rect">
            <a:avLst/>
          </a:prstGeom>
        </p:spPr>
      </p:pic>
      <p:sp>
        <p:nvSpPr>
          <p:cNvPr id="24" name="Text 4">
            <a:extLst>
              <a:ext uri="{FF2B5EF4-FFF2-40B4-BE49-F238E27FC236}">
                <a16:creationId xmlns:a16="http://schemas.microsoft.com/office/drawing/2014/main" id="{7DB2B56E-A571-7024-6AF4-606FA8442CEC}"/>
              </a:ext>
            </a:extLst>
          </p:cNvPr>
          <p:cNvSpPr/>
          <p:nvPr/>
        </p:nvSpPr>
        <p:spPr>
          <a:xfrm>
            <a:off x="1639372" y="265628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표준 메시지 사용</a:t>
            </a:r>
            <a:endParaRPr lang="en-US" sz="2200" dirty="0"/>
          </a:p>
        </p:txBody>
      </p:sp>
      <p:sp>
        <p:nvSpPr>
          <p:cNvPr id="25" name="Text 5">
            <a:extLst>
              <a:ext uri="{FF2B5EF4-FFF2-40B4-BE49-F238E27FC236}">
                <a16:creationId xmlns:a16="http://schemas.microsoft.com/office/drawing/2014/main" id="{D4838C04-211A-B654-B274-E1BFA723778E}"/>
              </a:ext>
            </a:extLst>
          </p:cNvPr>
          <p:cNvSpPr/>
          <p:nvPr/>
        </p:nvSpPr>
        <p:spPr>
          <a:xfrm>
            <a:off x="1639372" y="3146703"/>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IOP는 표준 JAUS 메시지 사용 규칙 지정</a:t>
            </a:r>
            <a:endParaRPr lang="en-US" sz="1750" dirty="0"/>
          </a:p>
        </p:txBody>
      </p:sp>
      <p:pic>
        <p:nvPicPr>
          <p:cNvPr id="26" name="Image 4" descr="preencoded.png">
            <a:extLst>
              <a:ext uri="{FF2B5EF4-FFF2-40B4-BE49-F238E27FC236}">
                <a16:creationId xmlns:a16="http://schemas.microsoft.com/office/drawing/2014/main" id="{F75C143B-2E5B-A62E-B3A6-116591A3FAF9}"/>
              </a:ext>
            </a:extLst>
          </p:cNvPr>
          <p:cNvPicPr>
            <a:picLocks noChangeAspect="1"/>
          </p:cNvPicPr>
          <p:nvPr/>
        </p:nvPicPr>
        <p:blipFill>
          <a:blip r:embed="rId4"/>
          <a:stretch>
            <a:fillRect/>
          </a:stretch>
        </p:blipFill>
        <p:spPr>
          <a:xfrm>
            <a:off x="165140" y="3790355"/>
            <a:ext cx="1134070" cy="1360884"/>
          </a:xfrm>
          <a:prstGeom prst="rect">
            <a:avLst/>
          </a:prstGeom>
        </p:spPr>
      </p:pic>
      <p:sp>
        <p:nvSpPr>
          <p:cNvPr id="27" name="Text 6">
            <a:extLst>
              <a:ext uri="{FF2B5EF4-FFF2-40B4-BE49-F238E27FC236}">
                <a16:creationId xmlns:a16="http://schemas.microsoft.com/office/drawing/2014/main" id="{79EA191E-F80C-AB3B-738A-642F11FEB24B}"/>
              </a:ext>
            </a:extLst>
          </p:cNvPr>
          <p:cNvSpPr/>
          <p:nvPr/>
        </p:nvSpPr>
        <p:spPr>
          <a:xfrm>
            <a:off x="1639372" y="401716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사용자 정의 확장</a:t>
            </a:r>
            <a:endParaRPr lang="en-US" sz="2200" dirty="0"/>
          </a:p>
        </p:txBody>
      </p:sp>
      <p:sp>
        <p:nvSpPr>
          <p:cNvPr id="28" name="Text 7">
            <a:extLst>
              <a:ext uri="{FF2B5EF4-FFF2-40B4-BE49-F238E27FC236}">
                <a16:creationId xmlns:a16="http://schemas.microsoft.com/office/drawing/2014/main" id="{0E10F86C-CCEC-8081-A2CE-A3B53502394A}"/>
              </a:ext>
            </a:extLst>
          </p:cNvPr>
          <p:cNvSpPr/>
          <p:nvPr/>
        </p:nvSpPr>
        <p:spPr>
          <a:xfrm>
            <a:off x="1639372" y="4507587"/>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표준 메시지 세트에 대한 사용자 정의 확장 허용</a:t>
            </a:r>
            <a:endParaRPr lang="en-US" sz="1750" dirty="0"/>
          </a:p>
        </p:txBody>
      </p:sp>
      <p:sp>
        <p:nvSpPr>
          <p:cNvPr id="29" name="Text 8">
            <a:extLst>
              <a:ext uri="{FF2B5EF4-FFF2-40B4-BE49-F238E27FC236}">
                <a16:creationId xmlns:a16="http://schemas.microsoft.com/office/drawing/2014/main" id="{B3F82F27-0DB1-6108-AECF-E7DFF9AD012F}"/>
              </a:ext>
            </a:extLst>
          </p:cNvPr>
          <p:cNvSpPr/>
          <p:nvPr/>
        </p:nvSpPr>
        <p:spPr>
          <a:xfrm>
            <a:off x="165140" y="5406390"/>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JAUS는 미국 국방부의 UGV(무인 지상 차량) 상호 운용성 프로파일(IOP)에서 공식적으로 사용되었습니다. IOP는 표준 JAUS 메시지 사용에 대한 규칙을 지정하며, 표준 메시지 세트에 대한 사용자 정의 확장도 허용합니다. 이를 통해 다양한 무인 시스템 간의 효과적인 통신과 상호 운용성을 보장합니다.</a:t>
            </a:r>
            <a:endParaRPr lang="en-US" sz="1750" dirty="0"/>
          </a:p>
        </p:txBody>
      </p:sp>
    </p:spTree>
    <p:extLst>
      <p:ext uri="{BB962C8B-B14F-4D97-AF65-F5344CB8AC3E}">
        <p14:creationId xmlns:p14="http://schemas.microsoft.com/office/powerpoint/2010/main" val="13607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C493D-5BA4-E5AD-BFC0-0ABFEE3C724B}"/>
            </a:ext>
          </a:extLst>
        </p:cNvPr>
        <p:cNvGrpSpPr/>
        <p:nvPr/>
      </p:nvGrpSpPr>
      <p:grpSpPr>
        <a:xfrm>
          <a:off x="0" y="0"/>
          <a:ext cx="0" cy="0"/>
          <a:chOff x="0" y="0"/>
          <a:chExt cx="0" cy="0"/>
        </a:xfrm>
      </p:grpSpPr>
      <p:sp>
        <p:nvSpPr>
          <p:cNvPr id="4" name="Text 1">
            <a:extLst>
              <a:ext uri="{FF2B5EF4-FFF2-40B4-BE49-F238E27FC236}">
                <a16:creationId xmlns:a16="http://schemas.microsoft.com/office/drawing/2014/main" id="{E0A68F78-F20E-4845-A7F7-3BCFFE166C4F}"/>
              </a:ext>
            </a:extLst>
          </p:cNvPr>
          <p:cNvSpPr/>
          <p:nvPr/>
        </p:nvSpPr>
        <p:spPr>
          <a:xfrm>
            <a:off x="203359" y="208239"/>
            <a:ext cx="5936933" cy="700326"/>
          </a:xfrm>
          <a:prstGeom prst="rect">
            <a:avLst/>
          </a:prstGeom>
          <a:noFill/>
          <a:ln/>
        </p:spPr>
        <p:txBody>
          <a:bodyPr wrap="none" lIns="0" tIns="0" rIns="0" bIns="0" rtlCol="0" anchor="t"/>
          <a:lstStyle/>
          <a:p>
            <a:pPr marL="0" indent="0">
              <a:lnSpc>
                <a:spcPts val="5500"/>
              </a:lnSpc>
              <a:buNone/>
            </a:pPr>
            <a:r>
              <a:rPr lang="en-US" sz="4400" dirty="0">
                <a:solidFill>
                  <a:srgbClr val="1B1B27"/>
                </a:solidFill>
                <a:latin typeface="Raleway" pitchFamily="34" charset="0"/>
                <a:ea typeface="Raleway" pitchFamily="34" charset="-122"/>
                <a:cs typeface="Raleway" pitchFamily="34" charset="-120"/>
              </a:rPr>
              <a:t>JAUS의 미래와 관련 도구</a:t>
            </a:r>
            <a:endParaRPr lang="en-US" sz="4400" dirty="0"/>
          </a:p>
        </p:txBody>
      </p:sp>
      <p:sp>
        <p:nvSpPr>
          <p:cNvPr id="5" name="Shape 2">
            <a:extLst>
              <a:ext uri="{FF2B5EF4-FFF2-40B4-BE49-F238E27FC236}">
                <a16:creationId xmlns:a16="http://schemas.microsoft.com/office/drawing/2014/main" id="{0657F537-0911-A524-D0E1-8B6D6B7ADD82}"/>
              </a:ext>
            </a:extLst>
          </p:cNvPr>
          <p:cNvSpPr/>
          <p:nvPr/>
        </p:nvSpPr>
        <p:spPr>
          <a:xfrm>
            <a:off x="203359" y="900946"/>
            <a:ext cx="3675578" cy="2381964"/>
          </a:xfrm>
          <a:prstGeom prst="roundRect">
            <a:avLst>
              <a:gd name="adj" fmla="val 3952"/>
            </a:avLst>
          </a:prstGeom>
          <a:solidFill>
            <a:srgbClr val="E1E1EA"/>
          </a:solidFill>
          <a:ln w="7620">
            <a:solidFill>
              <a:srgbClr val="C7C7D0"/>
            </a:solidFill>
            <a:prstDash val="solid"/>
          </a:ln>
        </p:spPr>
        <p:txBody>
          <a:bodyPr/>
          <a:lstStyle/>
          <a:p>
            <a:endParaRPr lang="ko-KR" altLang="en-US"/>
          </a:p>
        </p:txBody>
      </p:sp>
      <p:sp>
        <p:nvSpPr>
          <p:cNvPr id="21" name="Text 3">
            <a:extLst>
              <a:ext uri="{FF2B5EF4-FFF2-40B4-BE49-F238E27FC236}">
                <a16:creationId xmlns:a16="http://schemas.microsoft.com/office/drawing/2014/main" id="{DCA1BCB5-BDCD-5D5B-B781-DFDD750AD346}"/>
              </a:ext>
            </a:extLst>
          </p:cNvPr>
          <p:cNvSpPr/>
          <p:nvPr/>
        </p:nvSpPr>
        <p:spPr>
          <a:xfrm>
            <a:off x="435054" y="1132641"/>
            <a:ext cx="2801541" cy="350163"/>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지속적인 발전</a:t>
            </a:r>
            <a:endParaRPr lang="en-US" sz="2200" dirty="0"/>
          </a:p>
        </p:txBody>
      </p:sp>
      <p:sp>
        <p:nvSpPr>
          <p:cNvPr id="22" name="Text 4">
            <a:extLst>
              <a:ext uri="{FF2B5EF4-FFF2-40B4-BE49-F238E27FC236}">
                <a16:creationId xmlns:a16="http://schemas.microsoft.com/office/drawing/2014/main" id="{904ADEAE-0481-08D4-5755-C86F55178F94}"/>
              </a:ext>
            </a:extLst>
          </p:cNvPr>
          <p:cNvSpPr/>
          <p:nvPr/>
        </p:nvSpPr>
        <p:spPr>
          <a:xfrm>
            <a:off x="435054" y="1617226"/>
            <a:ext cx="3212187" cy="1433989"/>
          </a:xfrm>
          <a:prstGeom prst="rect">
            <a:avLst/>
          </a:prstGeom>
          <a:noFill/>
          <a:ln/>
        </p:spPr>
        <p:txBody>
          <a:bodyPr wrap="square" lIns="0" tIns="0" rIns="0" bIns="0"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SAE International을 통해 JAUS 표준은 계속해서 발전하고 있으며, 새로운 기술과 요구사항을 반영하고 있습니다.</a:t>
            </a:r>
            <a:endParaRPr lang="en-US" sz="1750" dirty="0"/>
          </a:p>
        </p:txBody>
      </p:sp>
      <p:sp>
        <p:nvSpPr>
          <p:cNvPr id="23" name="Shape 5">
            <a:extLst>
              <a:ext uri="{FF2B5EF4-FFF2-40B4-BE49-F238E27FC236}">
                <a16:creationId xmlns:a16="http://schemas.microsoft.com/office/drawing/2014/main" id="{14791EBF-6141-559A-55AC-A503C56EC541}"/>
              </a:ext>
            </a:extLst>
          </p:cNvPr>
          <p:cNvSpPr/>
          <p:nvPr/>
        </p:nvSpPr>
        <p:spPr>
          <a:xfrm>
            <a:off x="4103013" y="900946"/>
            <a:ext cx="3675578" cy="2381964"/>
          </a:xfrm>
          <a:prstGeom prst="roundRect">
            <a:avLst>
              <a:gd name="adj" fmla="val 3952"/>
            </a:avLst>
          </a:prstGeom>
          <a:solidFill>
            <a:srgbClr val="E1E1EA"/>
          </a:solidFill>
          <a:ln w="7620">
            <a:solidFill>
              <a:srgbClr val="C7C7D0"/>
            </a:solidFill>
            <a:prstDash val="solid"/>
          </a:ln>
        </p:spPr>
        <p:txBody>
          <a:bodyPr/>
          <a:lstStyle/>
          <a:p>
            <a:endParaRPr lang="ko-KR" altLang="en-US"/>
          </a:p>
        </p:txBody>
      </p:sp>
      <p:sp>
        <p:nvSpPr>
          <p:cNvPr id="24" name="Text 6">
            <a:extLst>
              <a:ext uri="{FF2B5EF4-FFF2-40B4-BE49-F238E27FC236}">
                <a16:creationId xmlns:a16="http://schemas.microsoft.com/office/drawing/2014/main" id="{E731ACE5-9F5D-ACE1-F329-1D7864CAEE2F}"/>
              </a:ext>
            </a:extLst>
          </p:cNvPr>
          <p:cNvSpPr/>
          <p:nvPr/>
        </p:nvSpPr>
        <p:spPr>
          <a:xfrm>
            <a:off x="4334708" y="1132641"/>
            <a:ext cx="2801541" cy="350163"/>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JAUS 도구 세트</a:t>
            </a:r>
            <a:endParaRPr lang="en-US" sz="2200" dirty="0"/>
          </a:p>
        </p:txBody>
      </p:sp>
      <p:sp>
        <p:nvSpPr>
          <p:cNvPr id="25" name="Text 7">
            <a:extLst>
              <a:ext uri="{FF2B5EF4-FFF2-40B4-BE49-F238E27FC236}">
                <a16:creationId xmlns:a16="http://schemas.microsoft.com/office/drawing/2014/main" id="{BD60267F-8CBD-79C7-C868-BFF60CCE209C}"/>
              </a:ext>
            </a:extLst>
          </p:cNvPr>
          <p:cNvSpPr/>
          <p:nvPr/>
        </p:nvSpPr>
        <p:spPr>
          <a:xfrm>
            <a:off x="4334708" y="1617226"/>
            <a:ext cx="3212187" cy="1433989"/>
          </a:xfrm>
          <a:prstGeom prst="rect">
            <a:avLst/>
          </a:prstGeom>
          <a:noFill/>
          <a:ln/>
        </p:spPr>
        <p:txBody>
          <a:bodyPr wrap="square" lIns="0" tIns="0" rIns="0" bIns="0"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JAUS 구현을 지원하기 위한 도구 세트가 개발되어 있어, 개발자들이 JAUS 기반 시스템을 더 쉽게 구축할 수 있습니다.</a:t>
            </a:r>
            <a:endParaRPr lang="en-US" sz="1750" dirty="0"/>
          </a:p>
        </p:txBody>
      </p:sp>
      <p:sp>
        <p:nvSpPr>
          <p:cNvPr id="26" name="Shape 8">
            <a:extLst>
              <a:ext uri="{FF2B5EF4-FFF2-40B4-BE49-F238E27FC236}">
                <a16:creationId xmlns:a16="http://schemas.microsoft.com/office/drawing/2014/main" id="{EFE661A9-6EA0-9A44-06DB-C14DD78669C8}"/>
              </a:ext>
            </a:extLst>
          </p:cNvPr>
          <p:cNvSpPr/>
          <p:nvPr/>
        </p:nvSpPr>
        <p:spPr>
          <a:xfrm>
            <a:off x="203359" y="3506986"/>
            <a:ext cx="7575233" cy="1664970"/>
          </a:xfrm>
          <a:prstGeom prst="roundRect">
            <a:avLst>
              <a:gd name="adj" fmla="val 5654"/>
            </a:avLst>
          </a:prstGeom>
          <a:solidFill>
            <a:srgbClr val="E1E1EA"/>
          </a:solidFill>
          <a:ln w="7620">
            <a:solidFill>
              <a:srgbClr val="C7C7D0"/>
            </a:solidFill>
            <a:prstDash val="solid"/>
          </a:ln>
        </p:spPr>
        <p:txBody>
          <a:bodyPr/>
          <a:lstStyle/>
          <a:p>
            <a:endParaRPr lang="ko-KR" altLang="en-US"/>
          </a:p>
        </p:txBody>
      </p:sp>
      <p:sp>
        <p:nvSpPr>
          <p:cNvPr id="27" name="Text 9">
            <a:extLst>
              <a:ext uri="{FF2B5EF4-FFF2-40B4-BE49-F238E27FC236}">
                <a16:creationId xmlns:a16="http://schemas.microsoft.com/office/drawing/2014/main" id="{8EFDA6E2-BC7F-0913-ED67-61B215608A70}"/>
              </a:ext>
            </a:extLst>
          </p:cNvPr>
          <p:cNvSpPr/>
          <p:nvPr/>
        </p:nvSpPr>
        <p:spPr>
          <a:xfrm>
            <a:off x="435054" y="3738681"/>
            <a:ext cx="2801541" cy="350163"/>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산업 적용</a:t>
            </a:r>
            <a:endParaRPr lang="en-US" sz="2200" dirty="0"/>
          </a:p>
        </p:txBody>
      </p:sp>
      <p:sp>
        <p:nvSpPr>
          <p:cNvPr id="28" name="Text 10">
            <a:extLst>
              <a:ext uri="{FF2B5EF4-FFF2-40B4-BE49-F238E27FC236}">
                <a16:creationId xmlns:a16="http://schemas.microsoft.com/office/drawing/2014/main" id="{1C0725F2-619C-D44F-E7CB-F6633A355695}"/>
              </a:ext>
            </a:extLst>
          </p:cNvPr>
          <p:cNvSpPr/>
          <p:nvPr/>
        </p:nvSpPr>
        <p:spPr>
          <a:xfrm>
            <a:off x="435054" y="4223266"/>
            <a:ext cx="7111841" cy="716994"/>
          </a:xfrm>
          <a:prstGeom prst="rect">
            <a:avLst/>
          </a:prstGeom>
          <a:noFill/>
          <a:ln/>
        </p:spPr>
        <p:txBody>
          <a:bodyPr wrap="square" lIns="0" tIns="0" rIns="0" bIns="0"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군사 분야를 넘어 민간 무인 시스템 분야에서도 JAUS의 적용이 확대되고 있습니다.</a:t>
            </a:r>
            <a:endParaRPr lang="en-US" sz="1750" dirty="0"/>
          </a:p>
        </p:txBody>
      </p:sp>
      <p:sp>
        <p:nvSpPr>
          <p:cNvPr id="29" name="Text 11">
            <a:extLst>
              <a:ext uri="{FF2B5EF4-FFF2-40B4-BE49-F238E27FC236}">
                <a16:creationId xmlns:a16="http://schemas.microsoft.com/office/drawing/2014/main" id="{A5CE1820-6DF3-643A-8396-8CF70D62D7E9}"/>
              </a:ext>
            </a:extLst>
          </p:cNvPr>
          <p:cNvSpPr/>
          <p:nvPr/>
        </p:nvSpPr>
        <p:spPr>
          <a:xfrm>
            <a:off x="203359" y="5424011"/>
            <a:ext cx="7575233" cy="1433989"/>
          </a:xfrm>
          <a:prstGeom prst="rect">
            <a:avLst/>
          </a:prstGeom>
          <a:noFill/>
          <a:ln/>
        </p:spPr>
        <p:txBody>
          <a:bodyPr wrap="square" lIns="0" tIns="0" rIns="0" bIns="0"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JAUS는 무인 시스템 분야에서 중요한 역할을 계속하고 있습니다. SAE International을 통한 지속적인 표준 개발, JAUS 도구 세트의 지원, 그리고 다양한 산업 분야로의 확장은 JAUS가 미래 무인 시스템 기술의 핵심 요소로 자리잡을 것임을 보여줍니다.</a:t>
            </a:r>
            <a:endParaRPr lang="en-US" sz="1750" dirty="0"/>
          </a:p>
        </p:txBody>
      </p:sp>
    </p:spTree>
    <p:extLst>
      <p:ext uri="{BB962C8B-B14F-4D97-AF65-F5344CB8AC3E}">
        <p14:creationId xmlns:p14="http://schemas.microsoft.com/office/powerpoint/2010/main" val="386432998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631</Words>
  <Application>Microsoft Office PowerPoint</Application>
  <PresentationFormat>와이드스크린</PresentationFormat>
  <Paragraphs>85</Paragraphs>
  <Slides>8</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8</vt:i4>
      </vt:variant>
    </vt:vector>
  </HeadingPairs>
  <TitlesOfParts>
    <vt:vector size="13" baseType="lpstr">
      <vt:lpstr>맑은 고딕</vt:lpstr>
      <vt:lpstr>Arial</vt:lpstr>
      <vt:lpstr>Raleway</vt:lpstr>
      <vt:lpstr>Roboto</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상윤 김</dc:creator>
  <cp:lastModifiedBy>상윤 김</cp:lastModifiedBy>
  <cp:revision>1</cp:revision>
  <dcterms:created xsi:type="dcterms:W3CDTF">2025-02-16T21:38:13Z</dcterms:created>
  <dcterms:modified xsi:type="dcterms:W3CDTF">2025-02-16T21:41:36Z</dcterms:modified>
</cp:coreProperties>
</file>