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64" r:id="rId5"/>
    <p:sldId id="262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00CD1-1069-498C-ABC9-89BBA60B1D4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2C4E-4A23-45E1-97E9-8A7FC415D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F2C4E-4A23-45E1-97E9-8A7FC415D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6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7CFB8F-DFCD-4008-9245-A892E2BE0164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ACCAE-4B07-4A1F-93AB-2836E4381D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INTRODUCTION TO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516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REGIONS AND AVAILABILITY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AWS, we manage resource in isolated locations referred to as </a:t>
            </a:r>
            <a:r>
              <a:rPr lang="en-US" b="1" dirty="0"/>
              <a:t>Regions/Data Centers</a:t>
            </a:r>
          </a:p>
          <a:p>
            <a:r>
              <a:rPr lang="en-US" dirty="0"/>
              <a:t>Most Amazon service are hosted in multiple locations world-wide. </a:t>
            </a:r>
          </a:p>
          <a:p>
            <a:pPr lvl="1"/>
            <a:r>
              <a:rPr lang="en-US" dirty="0"/>
              <a:t>These Service are referred to as </a:t>
            </a:r>
            <a:r>
              <a:rPr lang="en-US" dirty="0">
                <a:solidFill>
                  <a:srgbClr val="FF0000"/>
                </a:solidFill>
              </a:rPr>
              <a:t>Region-Specific Services</a:t>
            </a:r>
          </a:p>
          <a:p>
            <a:r>
              <a:rPr lang="en-US" dirty="0"/>
              <a:t>These locations are composed of  regions and Availability Zones. </a:t>
            </a:r>
          </a:p>
          <a:p>
            <a:r>
              <a:rPr lang="en-US" dirty="0"/>
              <a:t>Each region is a separate geographic area. </a:t>
            </a:r>
          </a:p>
          <a:p>
            <a:r>
              <a:rPr lang="en-US" dirty="0"/>
              <a:t>Each region has multiple, isolated locations known as Availability Zones. </a:t>
            </a:r>
          </a:p>
          <a:p>
            <a:r>
              <a:rPr lang="en-US" dirty="0"/>
              <a:t>This provides you with the ability to place resources, such as instances, and data in multiple locations. </a:t>
            </a:r>
          </a:p>
          <a:p>
            <a:r>
              <a:rPr lang="en-US" dirty="0"/>
              <a:t>Resources aren’t automatically replicated across regions unless you specify do 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region is completely independent. </a:t>
            </a:r>
          </a:p>
          <a:p>
            <a:r>
              <a:rPr lang="en-US" dirty="0"/>
              <a:t>Each Availability Zone is isolated, but the Availability Zones in a region are connected through low-latency links. </a:t>
            </a:r>
          </a:p>
          <a:p>
            <a:r>
              <a:rPr lang="en-US" dirty="0"/>
              <a:t>The following diagram illustrates the relationship between regions and Availability Zones.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Region and Availability Zone Relation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GLOBAL INFRASTRCUTURE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https://aws.amazon.com/about-aws/global-infrastructure/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95600"/>
            <a:ext cx="7543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FC7978-F270-4084-ADC8-FCA87A3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Five Pillars of</a:t>
            </a:r>
            <a:br>
              <a:rPr lang="en-US" b="1" dirty="0"/>
            </a:br>
            <a:r>
              <a:rPr lang="en-US" b="1" dirty="0"/>
              <a:t>Well Architect Solutions in AWS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578F9-3EB8-433E-97ED-2C01A241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686800" cy="46482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en-US" sz="1800" b="1" dirty="0"/>
              <a:t>Operational Excellence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Security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Reliability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 Performance</a:t>
            </a:r>
          </a:p>
          <a:p>
            <a:pPr>
              <a:lnSpc>
                <a:spcPct val="300000"/>
              </a:lnSpc>
            </a:pPr>
            <a:r>
              <a:rPr lang="en-US" sz="1800" b="1" dirty="0"/>
              <a:t>Cost Optimization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23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1630</TotalTime>
  <Words>185</Words>
  <Application>Microsoft Office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INTRODUCTION TO AWS</vt:lpstr>
      <vt:lpstr>REGIONS AND AVAILABILITY ZONE</vt:lpstr>
      <vt:lpstr>Region and Availability Zone Relation</vt:lpstr>
      <vt:lpstr>Region and Availability Zone Relation</vt:lpstr>
      <vt:lpstr>AWS GLOBAL INFRASTRCUTURE </vt:lpstr>
      <vt:lpstr>Five Pillars of Well Architect Solutions in AWS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</dc:title>
  <dc:creator>godwill</dc:creator>
  <cp:lastModifiedBy>Godwill Ngwanah</cp:lastModifiedBy>
  <cp:revision>13</cp:revision>
  <dcterms:created xsi:type="dcterms:W3CDTF">2020-04-04T00:57:16Z</dcterms:created>
  <dcterms:modified xsi:type="dcterms:W3CDTF">2022-08-16T01:59:20Z</dcterms:modified>
</cp:coreProperties>
</file>