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438400"/>
            <a:ext cx="8062912" cy="2232025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Infrastructure as a Service (IaaS)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Infrastructure as a Service (IaaS)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IaaS contains the basic building blocks for cloud IT and typically provide access to networking features, computers (virtual or on dedicated hardware), and data storage space. </a:t>
            </a:r>
          </a:p>
          <a:p>
            <a:r>
              <a:rPr lang="en-US" sz="2000" dirty="0"/>
              <a:t>It also provides you with the highest level of flexibility and management control over your IT resources </a:t>
            </a:r>
          </a:p>
          <a:p>
            <a:r>
              <a:rPr lang="en-US" sz="2000" dirty="0"/>
              <a:t>Example: </a:t>
            </a:r>
          </a:p>
          <a:p>
            <a:pPr lvl="1"/>
            <a:r>
              <a:rPr lang="en-US" sz="1800" dirty="0"/>
              <a:t>VPC</a:t>
            </a:r>
          </a:p>
          <a:p>
            <a:pPr lvl="1"/>
            <a:r>
              <a:rPr lang="en-US" sz="1800" dirty="0"/>
              <a:t>Virtual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3962</TotalTime>
  <Words>67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Flow</vt:lpstr>
      <vt:lpstr>Infrastructure as a Service (IaaS)</vt:lpstr>
      <vt:lpstr>Infrastructure as a Service (IaaS)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50</cp:revision>
  <dcterms:created xsi:type="dcterms:W3CDTF">2020-04-03T21:09:47Z</dcterms:created>
  <dcterms:modified xsi:type="dcterms:W3CDTF">2022-04-21T15:04:12Z</dcterms:modified>
</cp:coreProperties>
</file>