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61" r:id="rId5"/>
    <p:sldId id="260" r:id="rId6"/>
    <p:sldId id="263" r:id="rId7"/>
    <p:sldId id="264" r:id="rId8"/>
    <p:sldId id="265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VIRTUALIZATION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Vendors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572000"/>
            <a:ext cx="3822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438400"/>
            <a:ext cx="2624137" cy="13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981200"/>
            <a:ext cx="2933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/>
              <a:t>What 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to run multiple, same or different operating systems which are completely isolated from each  other on the same machine. </a:t>
            </a:r>
          </a:p>
          <a:p>
            <a:pPr lvl="1"/>
            <a:r>
              <a:rPr lang="en-US" dirty="0"/>
              <a:t>Example: Run both Windows and Linux on the same machine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Hypervisor?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Hypervisor is a software layer that sits between Hardware and OS  which will interact with hardware and resources and provide  an interface to share the available resources to virtual containers.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4528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DFD9F956-A59E-46A3-A4E7-6D04A2077929}"/>
              </a:ext>
            </a:extLst>
          </p:cNvPr>
          <p:cNvSpPr/>
          <p:nvPr/>
        </p:nvSpPr>
        <p:spPr>
          <a:xfrm>
            <a:off x="381000" y="4191000"/>
            <a:ext cx="685800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C6936B8-925A-493E-AE48-876899EF26A4}"/>
              </a:ext>
            </a:extLst>
          </p:cNvPr>
          <p:cNvSpPr/>
          <p:nvPr/>
        </p:nvSpPr>
        <p:spPr>
          <a:xfrm>
            <a:off x="609600" y="32004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543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7372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What is the difference between </a:t>
            </a:r>
            <a:br>
              <a:rPr lang="en-US" sz="3600" b="1" dirty="0"/>
            </a:br>
            <a:r>
              <a:rPr lang="en-US" sz="3600" b="1" dirty="0"/>
              <a:t>DUAL BOOT and Virtualization?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sz="3600" b="1" dirty="0"/>
              <a:t>Dual boot </a:t>
            </a:r>
            <a:r>
              <a:rPr lang="en-US" sz="3600" dirty="0"/>
              <a:t>is having 2 OS installed on same computing and choosing which to turn on at boot time</a:t>
            </a:r>
          </a:p>
          <a:p>
            <a:r>
              <a:rPr lang="en-US" sz="3600" dirty="0"/>
              <a:t>With Virtualization, both OSes run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1"/>
            <a:ext cx="7467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76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Virtualization Vs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whereas Cloud Computing is a service. </a:t>
            </a:r>
          </a:p>
          <a:p>
            <a:pPr>
              <a:lnSpc>
                <a:spcPct val="200000"/>
              </a:lnSpc>
            </a:pPr>
            <a:r>
              <a:rPr lang="en-US" dirty="0"/>
              <a:t>Without virtualization, there is no Cloud Computing. </a:t>
            </a:r>
          </a:p>
          <a:p>
            <a:pPr>
              <a:lnSpc>
                <a:spcPct val="200000"/>
              </a:lnSpc>
            </a:pPr>
            <a:r>
              <a:rPr lang="en-US" dirty="0"/>
              <a:t>Cloud Computing is built on top of Virtualization.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offers major savings in data center operations. </a:t>
            </a:r>
          </a:p>
          <a:p>
            <a:r>
              <a:rPr lang="en-US" dirty="0"/>
              <a:t>With Virtualization, there is significant reductions in the costs of managing data centers, with simplification of systems management tasks. </a:t>
            </a:r>
          </a:p>
          <a:p>
            <a:r>
              <a:rPr lang="en-US" dirty="0"/>
              <a:t>Virtualization offers back-up and increased redundancy for delivery of high performance and high availability services. </a:t>
            </a:r>
          </a:p>
          <a:p>
            <a:r>
              <a:rPr lang="en-US" dirty="0"/>
              <a:t>Virtualization is a step in the direction of “cloud computing”.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2717</TotalTime>
  <Words>210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Flow</vt:lpstr>
      <vt:lpstr>VIRTUALIZATION</vt:lpstr>
      <vt:lpstr> What is Virtualization?</vt:lpstr>
      <vt:lpstr>What IS Hypervisor?</vt:lpstr>
      <vt:lpstr>PowerPoint Presentation</vt:lpstr>
      <vt:lpstr>PowerPoint Presentation</vt:lpstr>
      <vt:lpstr>What is the difference between  DUAL BOOT and Virtualization?</vt:lpstr>
      <vt:lpstr>PowerPoint Presentation</vt:lpstr>
      <vt:lpstr>Virtualization Vs Cloud Computing</vt:lpstr>
      <vt:lpstr>Benefits of Virtualization</vt:lpstr>
      <vt:lpstr>Vendors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13</cp:revision>
  <dcterms:created xsi:type="dcterms:W3CDTF">2020-04-03T23:55:39Z</dcterms:created>
  <dcterms:modified xsi:type="dcterms:W3CDTF">2022-04-21T17:46:01Z</dcterms:modified>
</cp:coreProperties>
</file>